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theme/theme4.xml" ContentType="application/vnd.openxmlformats-officedocument.theme+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 id="2147483692" r:id="rId2"/>
  </p:sldMasterIdLst>
  <p:notesMasterIdLst>
    <p:notesMasterId r:id="rId6"/>
  </p:notesMasterIdLst>
  <p:handoutMasterIdLst>
    <p:handoutMasterId r:id="rId7"/>
  </p:handoutMasterIdLst>
  <p:sldIdLst>
    <p:sldId id="638" r:id="rId3"/>
    <p:sldId id="1000" r:id="rId4"/>
    <p:sldId id="906" r:id="rId5"/>
  </p:sldIdLst>
  <p:sldSz cx="9144000" cy="5143500" type="screen16x9"/>
  <p:notesSz cx="7315200" cy="9601200"/>
  <p:defaultTextStyle>
    <a:defPPr>
      <a:defRPr lang="en-US"/>
    </a:defPPr>
    <a:lvl1pPr algn="l" rtl="0" eaLnBrk="0" fontAlgn="base" hangingPunct="0">
      <a:spcBef>
        <a:spcPct val="0"/>
      </a:spcBef>
      <a:spcAft>
        <a:spcPct val="0"/>
      </a:spcAft>
      <a:defRPr i="1" kern="1200">
        <a:solidFill>
          <a:schemeClr val="tx1"/>
        </a:solidFill>
        <a:latin typeface="Arial" charset="0"/>
        <a:ea typeface="新細明體" pitchFamily="18" charset="-120"/>
        <a:cs typeface="+mn-cs"/>
      </a:defRPr>
    </a:lvl1pPr>
    <a:lvl2pPr marL="457200" algn="l" rtl="0" eaLnBrk="0" fontAlgn="base" hangingPunct="0">
      <a:spcBef>
        <a:spcPct val="0"/>
      </a:spcBef>
      <a:spcAft>
        <a:spcPct val="0"/>
      </a:spcAft>
      <a:defRPr i="1" kern="1200">
        <a:solidFill>
          <a:schemeClr val="tx1"/>
        </a:solidFill>
        <a:latin typeface="Arial" charset="0"/>
        <a:ea typeface="新細明體" pitchFamily="18" charset="-120"/>
        <a:cs typeface="+mn-cs"/>
      </a:defRPr>
    </a:lvl2pPr>
    <a:lvl3pPr marL="914400" algn="l" rtl="0" eaLnBrk="0" fontAlgn="base" hangingPunct="0">
      <a:spcBef>
        <a:spcPct val="0"/>
      </a:spcBef>
      <a:spcAft>
        <a:spcPct val="0"/>
      </a:spcAft>
      <a:defRPr i="1" kern="1200">
        <a:solidFill>
          <a:schemeClr val="tx1"/>
        </a:solidFill>
        <a:latin typeface="Arial" charset="0"/>
        <a:ea typeface="新細明體" pitchFamily="18" charset="-120"/>
        <a:cs typeface="+mn-cs"/>
      </a:defRPr>
    </a:lvl3pPr>
    <a:lvl4pPr marL="1371600" algn="l" rtl="0" eaLnBrk="0" fontAlgn="base" hangingPunct="0">
      <a:spcBef>
        <a:spcPct val="0"/>
      </a:spcBef>
      <a:spcAft>
        <a:spcPct val="0"/>
      </a:spcAft>
      <a:defRPr i="1" kern="1200">
        <a:solidFill>
          <a:schemeClr val="tx1"/>
        </a:solidFill>
        <a:latin typeface="Arial" charset="0"/>
        <a:ea typeface="新細明體" pitchFamily="18" charset="-120"/>
        <a:cs typeface="+mn-cs"/>
      </a:defRPr>
    </a:lvl4pPr>
    <a:lvl5pPr marL="1828800" algn="l" rtl="0" eaLnBrk="0" fontAlgn="base" hangingPunct="0">
      <a:spcBef>
        <a:spcPct val="0"/>
      </a:spcBef>
      <a:spcAft>
        <a:spcPct val="0"/>
      </a:spcAft>
      <a:defRPr i="1" kern="1200">
        <a:solidFill>
          <a:schemeClr val="tx1"/>
        </a:solidFill>
        <a:latin typeface="Arial" charset="0"/>
        <a:ea typeface="新細明體" pitchFamily="18" charset="-120"/>
        <a:cs typeface="+mn-cs"/>
      </a:defRPr>
    </a:lvl5pPr>
    <a:lvl6pPr marL="2286000" algn="l" defTabSz="914400" rtl="0" eaLnBrk="1" latinLnBrk="0" hangingPunct="1">
      <a:defRPr i="1" kern="1200">
        <a:solidFill>
          <a:schemeClr val="tx1"/>
        </a:solidFill>
        <a:latin typeface="Arial" charset="0"/>
        <a:ea typeface="新細明體" pitchFamily="18" charset="-120"/>
        <a:cs typeface="+mn-cs"/>
      </a:defRPr>
    </a:lvl6pPr>
    <a:lvl7pPr marL="2743200" algn="l" defTabSz="914400" rtl="0" eaLnBrk="1" latinLnBrk="0" hangingPunct="1">
      <a:defRPr i="1" kern="1200">
        <a:solidFill>
          <a:schemeClr val="tx1"/>
        </a:solidFill>
        <a:latin typeface="Arial" charset="0"/>
        <a:ea typeface="新細明體" pitchFamily="18" charset="-120"/>
        <a:cs typeface="+mn-cs"/>
      </a:defRPr>
    </a:lvl7pPr>
    <a:lvl8pPr marL="3200400" algn="l" defTabSz="914400" rtl="0" eaLnBrk="1" latinLnBrk="0" hangingPunct="1">
      <a:defRPr i="1" kern="1200">
        <a:solidFill>
          <a:schemeClr val="tx1"/>
        </a:solidFill>
        <a:latin typeface="Arial" charset="0"/>
        <a:ea typeface="新細明體" pitchFamily="18" charset="-120"/>
        <a:cs typeface="+mn-cs"/>
      </a:defRPr>
    </a:lvl8pPr>
    <a:lvl9pPr marL="3657600" algn="l" defTabSz="914400" rtl="0" eaLnBrk="1" latinLnBrk="0" hangingPunct="1">
      <a:defRPr i="1" kern="1200">
        <a:solidFill>
          <a:schemeClr val="tx1"/>
        </a:solidFill>
        <a:latin typeface="Arial"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FF99FF"/>
    <a:srgbClr val="FFCCFF"/>
    <a:srgbClr val="FFFF00"/>
    <a:srgbClr val="660066"/>
    <a:srgbClr val="FF0000"/>
    <a:srgbClr val="CCECFF"/>
    <a:srgbClr val="CCFF99"/>
    <a:srgbClr val="000066"/>
    <a:srgbClr val="CC00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228" autoAdjust="0"/>
    <p:restoredTop sz="94687" autoAdjust="0"/>
  </p:normalViewPr>
  <p:slideViewPr>
    <p:cSldViewPr snapToGrid="0" snapToObjects="1">
      <p:cViewPr>
        <p:scale>
          <a:sx n="50" d="100"/>
          <a:sy n="50" d="100"/>
        </p:scale>
        <p:origin x="-1020" y="-584"/>
      </p:cViewPr>
      <p:guideLst>
        <p:guide orient="horz" pos="274"/>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6" d="100"/>
        <a:sy n="86" d="100"/>
      </p:scale>
      <p:origin x="0" y="0"/>
    </p:cViewPr>
  </p:sorterViewPr>
  <p:notesViewPr>
    <p:cSldViewPr snapToGrid="0" snapToObjects="1">
      <p:cViewPr>
        <p:scale>
          <a:sx n="100" d="100"/>
          <a:sy n="100" d="100"/>
        </p:scale>
        <p:origin x="-420" y="-60"/>
      </p:cViewPr>
      <p:guideLst>
        <p:guide orient="horz" pos="3024"/>
        <p:guide pos="2304"/>
      </p:guideLst>
    </p:cSldViewPr>
  </p:notesViewPr>
  <p:gridSpacing cx="117043200" cy="117043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lvl1pPr>
              <a:defRPr sz="1200" i="0" smtClean="0"/>
            </a:lvl1pPr>
          </a:lstStyle>
          <a:p>
            <a:pPr>
              <a:defRPr/>
            </a:pPr>
            <a:endParaRPr lang="en-US" altLang="zh-TW"/>
          </a:p>
        </p:txBody>
      </p:sp>
      <p:sp>
        <p:nvSpPr>
          <p:cNvPr id="64515" name="Rectangle 3"/>
          <p:cNvSpPr>
            <a:spLocks noGrp="1" noChangeArrowheads="1"/>
          </p:cNvSpPr>
          <p:nvPr>
            <p:ph type="dt" sz="quarter"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lvl1pPr algn="r">
              <a:defRPr sz="1200" i="0" smtClean="0"/>
            </a:lvl1pPr>
          </a:lstStyle>
          <a:p>
            <a:pPr>
              <a:defRPr/>
            </a:pPr>
            <a:endParaRPr lang="en-US" altLang="zh-TW"/>
          </a:p>
        </p:txBody>
      </p:sp>
      <p:sp>
        <p:nvSpPr>
          <p:cNvPr id="64516" name="Rectangle 4"/>
          <p:cNvSpPr>
            <a:spLocks noGrp="1" noChangeArrowheads="1"/>
          </p:cNvSpPr>
          <p:nvPr>
            <p:ph type="ftr" sz="quarter" idx="2"/>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1429" tIns="45714" rIns="91429" bIns="45714" numCol="1" anchor="b" anchorCtr="0" compatLnSpc="1">
            <a:prstTxWarp prst="textNoShape">
              <a:avLst/>
            </a:prstTxWarp>
          </a:bodyPr>
          <a:lstStyle>
            <a:lvl1pPr>
              <a:defRPr sz="1200" i="0" smtClean="0"/>
            </a:lvl1pPr>
          </a:lstStyle>
          <a:p>
            <a:pPr>
              <a:defRPr/>
            </a:pPr>
            <a:endParaRPr lang="en-US" altLang="zh-TW"/>
          </a:p>
        </p:txBody>
      </p:sp>
      <p:sp>
        <p:nvSpPr>
          <p:cNvPr id="64517" name="Rectangle 5"/>
          <p:cNvSpPr>
            <a:spLocks noGrp="1" noChangeArrowheads="1"/>
          </p:cNvSpPr>
          <p:nvPr>
            <p:ph type="sldNum" sz="quarter" idx="3"/>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1429" tIns="45714" rIns="91429" bIns="45714" numCol="1" anchor="b" anchorCtr="0" compatLnSpc="1">
            <a:prstTxWarp prst="textNoShape">
              <a:avLst/>
            </a:prstTxWarp>
          </a:bodyPr>
          <a:lstStyle>
            <a:lvl1pPr algn="r">
              <a:defRPr sz="1200" i="0" smtClean="0"/>
            </a:lvl1pPr>
          </a:lstStyle>
          <a:p>
            <a:pPr>
              <a:defRPr/>
            </a:pPr>
            <a:fld id="{28203C62-7C2C-43BC-88DF-383DBAD72EF2}" type="slidenum">
              <a:rPr lang="zh-TW" altLang="en-US"/>
              <a:pPr>
                <a:defRPr/>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4258"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lvl1pPr>
              <a:defRPr sz="1200" i="0" smtClean="0"/>
            </a:lvl1pPr>
          </a:lstStyle>
          <a:p>
            <a:pPr>
              <a:defRPr/>
            </a:pPr>
            <a:endParaRPr lang="en-US" altLang="zh-TW"/>
          </a:p>
        </p:txBody>
      </p:sp>
      <p:sp>
        <p:nvSpPr>
          <p:cNvPr id="224259" name="Rectangle 3"/>
          <p:cNvSpPr>
            <a:spLocks noGrp="1" noChangeArrowheads="1"/>
          </p:cNvSpPr>
          <p:nvPr>
            <p:ph type="dt"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lvl1pPr algn="r">
              <a:defRPr sz="1200" i="0" smtClean="0"/>
            </a:lvl1pPr>
          </a:lstStyle>
          <a:p>
            <a:pPr>
              <a:defRPr/>
            </a:pPr>
            <a:endParaRPr lang="en-US" altLang="zh-TW"/>
          </a:p>
        </p:txBody>
      </p:sp>
      <p:sp>
        <p:nvSpPr>
          <p:cNvPr id="154628" name="Rectangle 4"/>
          <p:cNvSpPr>
            <a:spLocks noGrp="1" noRot="1" noChangeAspect="1" noChangeArrowheads="1" noTextEdit="1"/>
          </p:cNvSpPr>
          <p:nvPr>
            <p:ph type="sldImg" idx="2"/>
          </p:nvPr>
        </p:nvSpPr>
        <p:spPr bwMode="auto">
          <a:xfrm>
            <a:off x="458788" y="720725"/>
            <a:ext cx="6400800" cy="3600450"/>
          </a:xfrm>
          <a:prstGeom prst="rect">
            <a:avLst/>
          </a:prstGeom>
          <a:noFill/>
          <a:ln w="9525">
            <a:solidFill>
              <a:srgbClr val="000000"/>
            </a:solidFill>
            <a:miter lim="800000"/>
            <a:headEnd/>
            <a:tailEnd/>
          </a:ln>
        </p:spPr>
      </p:sp>
      <p:sp>
        <p:nvSpPr>
          <p:cNvPr id="224261" name="Rectangle 5"/>
          <p:cNvSpPr>
            <a:spLocks noGrp="1" noChangeArrowheads="1"/>
          </p:cNvSpPr>
          <p:nvPr>
            <p:ph type="body" sz="quarter" idx="3"/>
          </p:nvPr>
        </p:nvSpPr>
        <p:spPr bwMode="auto">
          <a:xfrm>
            <a:off x="974725" y="4560888"/>
            <a:ext cx="5365750" cy="4319587"/>
          </a:xfrm>
          <a:prstGeom prst="rect">
            <a:avLst/>
          </a:prstGeom>
          <a:noFill/>
          <a:ln w="12700">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p>
            <a:pPr lvl="0"/>
            <a:r>
              <a:rPr lang="en-US" altLang="zh-TW" noProof="0" smtClean="0"/>
              <a:t>Click to edit Master text styles</a:t>
            </a:r>
          </a:p>
          <a:p>
            <a:pPr lvl="1"/>
            <a:r>
              <a:rPr lang="en-US" altLang="zh-TW" noProof="0" smtClean="0"/>
              <a:t>Second level</a:t>
            </a:r>
          </a:p>
          <a:p>
            <a:pPr lvl="2"/>
            <a:r>
              <a:rPr lang="en-US" altLang="zh-TW" noProof="0" smtClean="0"/>
              <a:t>Third level</a:t>
            </a:r>
          </a:p>
          <a:p>
            <a:pPr lvl="3"/>
            <a:r>
              <a:rPr lang="en-US" altLang="zh-TW" noProof="0" smtClean="0"/>
              <a:t>Fourth level</a:t>
            </a:r>
          </a:p>
          <a:p>
            <a:pPr lvl="4"/>
            <a:r>
              <a:rPr lang="en-US" altLang="zh-TW" noProof="0" smtClean="0"/>
              <a:t>Fifth level</a:t>
            </a:r>
          </a:p>
        </p:txBody>
      </p:sp>
      <p:sp>
        <p:nvSpPr>
          <p:cNvPr id="224262" name="Rectangle 6"/>
          <p:cNvSpPr>
            <a:spLocks noGrp="1" noChangeArrowheads="1"/>
          </p:cNvSpPr>
          <p:nvPr>
            <p:ph type="ftr" sz="quarter" idx="4"/>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1429" tIns="45714" rIns="91429" bIns="45714" numCol="1" anchor="b" anchorCtr="0" compatLnSpc="1">
            <a:prstTxWarp prst="textNoShape">
              <a:avLst/>
            </a:prstTxWarp>
          </a:bodyPr>
          <a:lstStyle>
            <a:lvl1pPr>
              <a:defRPr sz="1200" i="0" smtClean="0"/>
            </a:lvl1pPr>
          </a:lstStyle>
          <a:p>
            <a:pPr>
              <a:defRPr/>
            </a:pPr>
            <a:endParaRPr lang="en-US" altLang="zh-TW"/>
          </a:p>
        </p:txBody>
      </p:sp>
      <p:sp>
        <p:nvSpPr>
          <p:cNvPr id="224263" name="Rectangle 7"/>
          <p:cNvSpPr>
            <a:spLocks noGrp="1" noChangeArrowheads="1"/>
          </p:cNvSpPr>
          <p:nvPr>
            <p:ph type="sldNum" sz="quarter" idx="5"/>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1429" tIns="45714" rIns="91429" bIns="45714" numCol="1" anchor="b" anchorCtr="0" compatLnSpc="1">
            <a:prstTxWarp prst="textNoShape">
              <a:avLst/>
            </a:prstTxWarp>
          </a:bodyPr>
          <a:lstStyle>
            <a:lvl1pPr algn="r">
              <a:defRPr sz="1200" i="0" smtClean="0"/>
            </a:lvl1pPr>
          </a:lstStyle>
          <a:p>
            <a:pPr>
              <a:defRPr/>
            </a:pPr>
            <a:fld id="{F69472C1-F402-45A2-B52E-FF7AB2D00F9C}" type="slidenum">
              <a:rPr lang="zh-TW" altLang="en-US"/>
              <a:pPr>
                <a:defRPr/>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371600" y="1543050"/>
            <a:ext cx="5029200" cy="1200150"/>
          </a:xfrm>
          <a:prstGeom prst="rect">
            <a:avLst/>
          </a:prstGeom>
          <a:noFill/>
          <a:ln w="12700">
            <a:noFill/>
            <a:miter lim="800000"/>
            <a:headEnd type="none" w="sm" len="sm"/>
            <a:tailEnd type="none" w="sm" len="sm"/>
          </a:ln>
          <a:effectLst/>
        </p:spPr>
        <p:txBody>
          <a:bodyPr wrap="none"/>
          <a:lstStyle/>
          <a:p>
            <a:pPr algn="just">
              <a:defRPr/>
            </a:pPr>
            <a:endParaRPr lang="en-GB" sz="2400" i="0"/>
          </a:p>
        </p:txBody>
      </p:sp>
      <p:sp>
        <p:nvSpPr>
          <p:cNvPr id="5" name="Rectangle 6"/>
          <p:cNvSpPr>
            <a:spLocks noChangeArrowheads="1"/>
          </p:cNvSpPr>
          <p:nvPr userDrawn="1"/>
        </p:nvSpPr>
        <p:spPr bwMode="auto">
          <a:xfrm>
            <a:off x="3498850" y="2276475"/>
            <a:ext cx="9144000" cy="369332"/>
          </a:xfrm>
          <a:prstGeom prst="rect">
            <a:avLst/>
          </a:prstGeom>
          <a:noFill/>
          <a:ln w="12700">
            <a:noFill/>
            <a:miter lim="800000"/>
            <a:headEnd type="none" w="sm" len="sm"/>
            <a:tailEnd type="none" w="sm" len="sm"/>
          </a:ln>
          <a:effectLst/>
        </p:spPr>
        <p:txBody>
          <a:bodyPr>
            <a:spAutoFit/>
          </a:bodyPr>
          <a:lstStyle/>
          <a:p>
            <a:pPr>
              <a:defRPr/>
            </a:pPr>
            <a:endParaRPr lang="en-US"/>
          </a:p>
        </p:txBody>
      </p:sp>
      <p:sp>
        <p:nvSpPr>
          <p:cNvPr id="726019" name="Rectangle 3"/>
          <p:cNvSpPr>
            <a:spLocks noGrp="1" noChangeArrowheads="1"/>
          </p:cNvSpPr>
          <p:nvPr>
            <p:ph type="ctrTitle"/>
          </p:nvPr>
        </p:nvSpPr>
        <p:spPr>
          <a:xfrm>
            <a:off x="0" y="685801"/>
            <a:ext cx="9144000" cy="1102519"/>
          </a:xfrm>
        </p:spPr>
        <p:txBody>
          <a:bodyPr/>
          <a:lstStyle>
            <a:lvl1pPr>
              <a:defRPr sz="4400"/>
            </a:lvl1pPr>
          </a:lstStyle>
          <a:p>
            <a:r>
              <a:rPr lang="en-US" altLang="zh-TW" dirty="0"/>
              <a:t>Click to edit Master title style</a:t>
            </a:r>
          </a:p>
        </p:txBody>
      </p:sp>
      <p:sp>
        <p:nvSpPr>
          <p:cNvPr id="726020" name="Rectangle 4"/>
          <p:cNvSpPr>
            <a:spLocks noGrp="1" noChangeArrowheads="1"/>
          </p:cNvSpPr>
          <p:nvPr>
            <p:ph type="subTitle" idx="1"/>
          </p:nvPr>
        </p:nvSpPr>
        <p:spPr>
          <a:xfrm>
            <a:off x="2" y="2121694"/>
            <a:ext cx="9143998" cy="2621756"/>
          </a:xfrm>
        </p:spPr>
        <p:txBody>
          <a:bodyPr/>
          <a:lstStyle>
            <a:lvl1pPr marL="0" indent="0" algn="ctr">
              <a:buFont typeface="Symbol" pitchFamily="18" charset="2"/>
              <a:buNone/>
              <a:defRPr/>
            </a:lvl1pPr>
          </a:lstStyle>
          <a:p>
            <a:r>
              <a:rPr lang="en-US" altLang="zh-TW"/>
              <a:t>Click to edit Master subtitle style</a:t>
            </a:r>
          </a:p>
        </p:txBody>
      </p:sp>
    </p:spTree>
  </p:cSld>
  <p:clrMapOvr>
    <a:masterClrMapping/>
  </p:clrMapOvr>
  <p:transition advClick="0" advTm="50000"/>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advClick="0" advTm="50000"/>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4762"/>
            <a:ext cx="3465513" cy="871538"/>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4763"/>
            <a:ext cx="5568950" cy="47863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0" y="876301"/>
            <a:ext cx="3465513" cy="39147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transition advClick="0" advTm="50000"/>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5583" y="3790951"/>
            <a:ext cx="6719810" cy="425054"/>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1175583" y="-1615"/>
            <a:ext cx="6719810" cy="37798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175583" y="4216004"/>
            <a:ext cx="671981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advClick="0" advTm="5000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advClick="0" advTm="50000"/>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1"/>
            <a:ext cx="2286000" cy="4752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1"/>
            <a:ext cx="6858000" cy="475297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advClick="0" advTm="50000"/>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371600" y="1543050"/>
            <a:ext cx="5029200" cy="1200150"/>
          </a:xfrm>
          <a:prstGeom prst="rect">
            <a:avLst/>
          </a:prstGeom>
          <a:noFill/>
          <a:ln w="12700">
            <a:noFill/>
            <a:miter lim="800000"/>
            <a:headEnd type="none" w="sm" len="sm"/>
            <a:tailEnd type="none" w="sm" len="sm"/>
          </a:ln>
          <a:effectLst/>
        </p:spPr>
        <p:txBody>
          <a:bodyPr wrap="none"/>
          <a:lstStyle/>
          <a:p>
            <a:pPr algn="just">
              <a:defRPr/>
            </a:pPr>
            <a:endParaRPr lang="en-GB" sz="2400" i="0"/>
          </a:p>
        </p:txBody>
      </p:sp>
      <p:sp>
        <p:nvSpPr>
          <p:cNvPr id="5" name="Rectangle 6"/>
          <p:cNvSpPr>
            <a:spLocks noChangeArrowheads="1"/>
          </p:cNvSpPr>
          <p:nvPr userDrawn="1"/>
        </p:nvSpPr>
        <p:spPr bwMode="auto">
          <a:xfrm>
            <a:off x="3498850" y="2276475"/>
            <a:ext cx="9144000" cy="369332"/>
          </a:xfrm>
          <a:prstGeom prst="rect">
            <a:avLst/>
          </a:prstGeom>
          <a:noFill/>
          <a:ln w="12700">
            <a:noFill/>
            <a:miter lim="800000"/>
            <a:headEnd type="none" w="sm" len="sm"/>
            <a:tailEnd type="none" w="sm" len="sm"/>
          </a:ln>
          <a:effectLst/>
        </p:spPr>
        <p:txBody>
          <a:bodyPr>
            <a:spAutoFit/>
          </a:bodyPr>
          <a:lstStyle/>
          <a:p>
            <a:pPr>
              <a:defRPr/>
            </a:pPr>
            <a:endParaRPr lang="en-US"/>
          </a:p>
        </p:txBody>
      </p:sp>
      <p:sp>
        <p:nvSpPr>
          <p:cNvPr id="726019" name="Rectangle 3"/>
          <p:cNvSpPr>
            <a:spLocks noGrp="1" noChangeArrowheads="1"/>
          </p:cNvSpPr>
          <p:nvPr>
            <p:ph type="ctrTitle"/>
          </p:nvPr>
        </p:nvSpPr>
        <p:spPr>
          <a:xfrm>
            <a:off x="0" y="685801"/>
            <a:ext cx="9144000" cy="1102519"/>
          </a:xfrm>
        </p:spPr>
        <p:txBody>
          <a:bodyPr/>
          <a:lstStyle>
            <a:lvl1pPr>
              <a:defRPr sz="4400"/>
            </a:lvl1pPr>
          </a:lstStyle>
          <a:p>
            <a:r>
              <a:rPr lang="en-US" altLang="zh-TW" dirty="0"/>
              <a:t>Click to edit Master title style</a:t>
            </a:r>
          </a:p>
        </p:txBody>
      </p:sp>
      <p:sp>
        <p:nvSpPr>
          <p:cNvPr id="726020" name="Rectangle 4"/>
          <p:cNvSpPr>
            <a:spLocks noGrp="1" noChangeArrowheads="1"/>
          </p:cNvSpPr>
          <p:nvPr>
            <p:ph type="subTitle" idx="1"/>
          </p:nvPr>
        </p:nvSpPr>
        <p:spPr>
          <a:xfrm>
            <a:off x="2" y="2121694"/>
            <a:ext cx="9143998" cy="2621756"/>
          </a:xfrm>
        </p:spPr>
        <p:txBody>
          <a:bodyPr/>
          <a:lstStyle>
            <a:lvl1pPr marL="0" indent="0" algn="ctr">
              <a:buFont typeface="Symbol" pitchFamily="18" charset="2"/>
              <a:buNone/>
              <a:defRPr/>
            </a:lvl1pPr>
          </a:lstStyle>
          <a:p>
            <a:r>
              <a:rPr lang="en-US" altLang="zh-TW"/>
              <a:t>Click to edit Master subtitle style</a:t>
            </a:r>
          </a:p>
        </p:txBody>
      </p:sp>
    </p:spTree>
  </p:cSld>
  <p:clrMapOvr>
    <a:masterClrMapping/>
  </p:clrMapOvr>
  <p:transition advClick="0" advTm="50000"/>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F99FF"/>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advClick="0" advTm="50000"/>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305176"/>
            <a:ext cx="91440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0" y="2180035"/>
            <a:ext cx="91440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advClick="0" advTm="50000"/>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 y="814388"/>
            <a:ext cx="4495800" cy="3986213"/>
          </a:xfrm>
        </p:spPr>
        <p:txBody>
          <a:bodyPr/>
          <a:lstStyle>
            <a:lvl1pPr>
              <a:defRPr sz="3200"/>
            </a:lvl1pPr>
            <a:lvl2pPr>
              <a:defRPr sz="2800"/>
            </a:lvl2pPr>
            <a:lvl3pPr>
              <a:defRPr sz="24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814388"/>
            <a:ext cx="4495800" cy="3986213"/>
          </a:xfrm>
        </p:spPr>
        <p:txBody>
          <a:bodyPr/>
          <a:lstStyle>
            <a:lvl1pPr>
              <a:defRPr sz="3200"/>
            </a:lvl1pPr>
            <a:lvl2pPr>
              <a:defRPr sz="2800"/>
            </a:lvl2pPr>
            <a:lvl3pPr>
              <a:defRPr sz="24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advClick="0" advTm="50000"/>
</p:sldLayout>
</file>

<file path=ppt/slideLayouts/slideLayout1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 y="814388"/>
            <a:ext cx="4495800" cy="398621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814388"/>
            <a:ext cx="4495800" cy="39862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advClick="0" advTm="50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F99FF"/>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advClick="0" advTm="50000"/>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 y="814388"/>
            <a:ext cx="5951913" cy="3986213"/>
          </a:xfrm>
        </p:spPr>
        <p:txBody>
          <a:bodyPr/>
          <a:lstStyle>
            <a:lvl1pPr>
              <a:defRPr sz="3200"/>
            </a:lvl1pPr>
            <a:lvl2pPr>
              <a:defRPr sz="2800"/>
            </a:lvl2pPr>
            <a:lvl3pPr>
              <a:defRPr sz="24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5951914" y="814388"/>
            <a:ext cx="3192086" cy="398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advClick="0" advTm="50000"/>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814388"/>
            <a:ext cx="7281948" cy="398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281951" y="814388"/>
            <a:ext cx="1862051" cy="398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advClick="0" advTm="5000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798910"/>
            <a:ext cx="4497388" cy="57507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0" y="1373983"/>
            <a:ext cx="4497388" cy="343614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8" y="798910"/>
            <a:ext cx="4498975" cy="57507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8" y="1373983"/>
            <a:ext cx="4498975" cy="343614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1"/>
          <p:cNvSpPr>
            <a:spLocks noGrp="1"/>
          </p:cNvSpPr>
          <p:nvPr>
            <p:ph type="title"/>
          </p:nvPr>
        </p:nvSpPr>
        <p:spPr>
          <a:xfrm>
            <a:off x="0" y="0"/>
            <a:ext cx="9144000" cy="685800"/>
          </a:xfrm>
        </p:spPr>
        <p:txBody>
          <a:bodyPr/>
          <a:lstStyle/>
          <a:p>
            <a:r>
              <a:rPr lang="en-US" smtClean="0"/>
              <a:t>Click to edit Master title style</a:t>
            </a:r>
            <a:endParaRPr lang="en-US"/>
          </a:p>
        </p:txBody>
      </p:sp>
    </p:spTree>
  </p:cSld>
  <p:clrMapOvr>
    <a:masterClrMapping/>
  </p:clrMapOvr>
  <p:transition advClick="0" advTm="50000"/>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advClick="0" advTm="50000"/>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advClick="0" advTm="50000"/>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4762"/>
            <a:ext cx="3465513" cy="871538"/>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4763"/>
            <a:ext cx="5568950" cy="47863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0" y="876301"/>
            <a:ext cx="3465513" cy="39147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transition advClick="0" advTm="50000"/>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5583" y="3790951"/>
            <a:ext cx="6719810" cy="425054"/>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1175583" y="-1615"/>
            <a:ext cx="6719810" cy="37798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175583" y="4216004"/>
            <a:ext cx="671981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advClick="0" advTm="50000"/>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advClick="0" advTm="50000"/>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1"/>
            <a:ext cx="2286000" cy="4752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1"/>
            <a:ext cx="6858000" cy="475297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advClick="0" advTm="50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305176"/>
            <a:ext cx="91440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0" y="2180035"/>
            <a:ext cx="91440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advClick="0" advTm="50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 y="710717"/>
            <a:ext cx="4495800" cy="4137731"/>
          </a:xfrm>
        </p:spPr>
        <p:txBody>
          <a:bodyPr/>
          <a:lstStyle>
            <a:lvl1pPr>
              <a:defRPr sz="3200"/>
            </a:lvl1pPr>
            <a:lvl2pPr>
              <a:defRPr sz="2800"/>
            </a:lvl2pPr>
            <a:lvl3pPr>
              <a:defRPr sz="24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710717"/>
            <a:ext cx="4495800" cy="4137731"/>
          </a:xfrm>
        </p:spPr>
        <p:txBody>
          <a:bodyPr/>
          <a:lstStyle>
            <a:lvl1pPr>
              <a:defRPr sz="3200"/>
            </a:lvl1pPr>
            <a:lvl2pPr>
              <a:defRPr sz="2800"/>
            </a:lvl2pPr>
            <a:lvl3pPr>
              <a:defRPr sz="24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advClick="0" advTm="50000"/>
</p:sldLayout>
</file>

<file path=ppt/slideLayouts/slideLayout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 y="718691"/>
            <a:ext cx="4495800" cy="412975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718691"/>
            <a:ext cx="4495800" cy="41297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advClick="0" advTm="50000"/>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 y="718691"/>
            <a:ext cx="5951913" cy="4145705"/>
          </a:xfrm>
        </p:spPr>
        <p:txBody>
          <a:bodyPr/>
          <a:lstStyle>
            <a:lvl1pPr>
              <a:defRPr sz="3200"/>
            </a:lvl1pPr>
            <a:lvl2pPr>
              <a:defRPr sz="2800"/>
            </a:lvl2pPr>
            <a:lvl3pPr>
              <a:defRPr sz="24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5951914" y="718691"/>
            <a:ext cx="3192086" cy="41457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advClick="0" advTm="50000"/>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0" y="718691"/>
            <a:ext cx="7281948" cy="41297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7281951" y="718691"/>
            <a:ext cx="1862051" cy="41297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advClick="0" advTm="5000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719163"/>
            <a:ext cx="4497388" cy="57507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0" y="1294235"/>
            <a:ext cx="4497388" cy="35382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8" y="719163"/>
            <a:ext cx="4498975" cy="57507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8" y="1294235"/>
            <a:ext cx="4498975" cy="35382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1"/>
          <p:cNvSpPr>
            <a:spLocks noGrp="1"/>
          </p:cNvSpPr>
          <p:nvPr>
            <p:ph type="title"/>
          </p:nvPr>
        </p:nvSpPr>
        <p:spPr>
          <a:xfrm>
            <a:off x="0" y="0"/>
            <a:ext cx="9144000" cy="685800"/>
          </a:xfrm>
        </p:spPr>
        <p:txBody>
          <a:bodyPr/>
          <a:lstStyle/>
          <a:p>
            <a:r>
              <a:rPr lang="en-US" smtClean="0"/>
              <a:t>Click to edit Master title style</a:t>
            </a:r>
            <a:endParaRPr lang="en-US"/>
          </a:p>
        </p:txBody>
      </p:sp>
    </p:spTree>
  </p:cSld>
  <p:clrMapOvr>
    <a:masterClrMapping/>
  </p:clrMapOvr>
  <p:transition advClick="0" advTm="50000"/>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advClick="0" advTm="50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724995" name="Text Box 3"/>
          <p:cNvSpPr txBox="1">
            <a:spLocks noChangeArrowheads="1"/>
          </p:cNvSpPr>
          <p:nvPr/>
        </p:nvSpPr>
        <p:spPr bwMode="auto">
          <a:xfrm>
            <a:off x="1371600" y="1543050"/>
            <a:ext cx="5029200" cy="1200150"/>
          </a:xfrm>
          <a:prstGeom prst="rect">
            <a:avLst/>
          </a:prstGeom>
          <a:noFill/>
          <a:ln w="12700">
            <a:noFill/>
            <a:miter lim="800000"/>
            <a:headEnd type="none" w="sm" len="sm"/>
            <a:tailEnd type="none" w="sm" len="sm"/>
          </a:ln>
          <a:effectLst/>
        </p:spPr>
        <p:txBody>
          <a:bodyPr wrap="none"/>
          <a:lstStyle/>
          <a:p>
            <a:pPr algn="just">
              <a:defRPr/>
            </a:pPr>
            <a:endParaRPr lang="en-GB" sz="2400" i="0"/>
          </a:p>
        </p:txBody>
      </p:sp>
      <p:sp>
        <p:nvSpPr>
          <p:cNvPr id="1028" name="Rectangle 4"/>
          <p:cNvSpPr>
            <a:spLocks noGrp="1" noChangeArrowheads="1"/>
          </p:cNvSpPr>
          <p:nvPr>
            <p:ph type="title"/>
          </p:nvPr>
        </p:nvSpPr>
        <p:spPr bwMode="auto">
          <a:xfrm>
            <a:off x="0" y="0"/>
            <a:ext cx="91440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TW" dirty="0" smtClean="0"/>
              <a:t>Click to edit Master title style</a:t>
            </a:r>
          </a:p>
        </p:txBody>
      </p:sp>
      <p:sp>
        <p:nvSpPr>
          <p:cNvPr id="1029" name="Rectangle 5"/>
          <p:cNvSpPr>
            <a:spLocks noGrp="1" noChangeArrowheads="1"/>
          </p:cNvSpPr>
          <p:nvPr>
            <p:ph type="body" idx="1"/>
          </p:nvPr>
        </p:nvSpPr>
        <p:spPr bwMode="auto">
          <a:xfrm>
            <a:off x="0" y="707503"/>
            <a:ext cx="9144000" cy="412881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p>
        </p:txBody>
      </p:sp>
      <p:sp>
        <p:nvSpPr>
          <p:cNvPr id="724999" name="Rectangle 7"/>
          <p:cNvSpPr>
            <a:spLocks noChangeArrowheads="1"/>
          </p:cNvSpPr>
          <p:nvPr userDrawn="1"/>
        </p:nvSpPr>
        <p:spPr bwMode="auto">
          <a:xfrm>
            <a:off x="3498850" y="2276475"/>
            <a:ext cx="9144000" cy="369332"/>
          </a:xfrm>
          <a:prstGeom prst="rect">
            <a:avLst/>
          </a:prstGeom>
          <a:noFill/>
          <a:ln w="12700">
            <a:noFill/>
            <a:miter lim="800000"/>
            <a:headEnd type="none" w="sm" len="sm"/>
            <a:tailEnd type="none" w="sm" len="sm"/>
          </a:ln>
          <a:effectLst/>
        </p:spPr>
        <p:txBody>
          <a:bodyPr>
            <a:spAutoFit/>
          </a:bodyPr>
          <a:lstStyle/>
          <a:p>
            <a:pPr>
              <a:defRPr/>
            </a:pPr>
            <a:endParaRPr lang="en-US"/>
          </a:p>
        </p:txBody>
      </p:sp>
      <p:sp>
        <p:nvSpPr>
          <p:cNvPr id="10" name="Text Box 13"/>
          <p:cNvSpPr txBox="1">
            <a:spLocks noChangeArrowheads="1"/>
          </p:cNvSpPr>
          <p:nvPr userDrawn="1"/>
        </p:nvSpPr>
        <p:spPr bwMode="auto">
          <a:xfrm>
            <a:off x="1" y="4836319"/>
            <a:ext cx="2563813" cy="400110"/>
          </a:xfrm>
          <a:prstGeom prst="rect">
            <a:avLst/>
          </a:prstGeom>
          <a:noFill/>
          <a:ln w="12700">
            <a:noFill/>
            <a:miter lim="800000"/>
            <a:headEnd type="none" w="sm" len="sm"/>
            <a:tailEnd type="none" w="sm" len="sm"/>
          </a:ln>
          <a:effectLst/>
        </p:spPr>
        <p:txBody>
          <a:bodyPr>
            <a:spAutoFit/>
          </a:bodyPr>
          <a:lstStyle/>
          <a:p>
            <a:pPr>
              <a:defRPr/>
            </a:pPr>
            <a:r>
              <a:rPr lang="en-US" altLang="zh-TW" sz="1000" i="0" dirty="0">
                <a:solidFill>
                  <a:srgbClr val="FFFF00"/>
                </a:solidFill>
              </a:rPr>
              <a:t>What I have is only borrowed from God so that I may serve others. H Anthony Chan</a:t>
            </a:r>
          </a:p>
        </p:txBody>
      </p:sp>
      <p:sp>
        <p:nvSpPr>
          <p:cNvPr id="11" name="Rectangle 14"/>
          <p:cNvSpPr>
            <a:spLocks noChangeArrowheads="1"/>
          </p:cNvSpPr>
          <p:nvPr userDrawn="1"/>
        </p:nvSpPr>
        <p:spPr bwMode="auto">
          <a:xfrm>
            <a:off x="2489200" y="4836320"/>
            <a:ext cx="5126038" cy="307777"/>
          </a:xfrm>
          <a:prstGeom prst="rect">
            <a:avLst/>
          </a:prstGeom>
          <a:noFill/>
          <a:ln w="12700">
            <a:noFill/>
            <a:miter lim="800000"/>
            <a:headEnd type="none" w="sm" len="sm"/>
            <a:tailEnd type="none" w="sm" len="sm"/>
          </a:ln>
          <a:effectLst/>
        </p:spPr>
        <p:txBody>
          <a:bodyPr>
            <a:spAutoFit/>
          </a:bodyPr>
          <a:lstStyle/>
          <a:p>
            <a:pPr>
              <a:defRPr/>
            </a:pPr>
            <a:r>
              <a:rPr lang="en-US" altLang="zh-TW" sz="1400" i="0" dirty="0">
                <a:solidFill>
                  <a:srgbClr val="FFFF00"/>
                </a:solidFill>
                <a:latin typeface="Helvetica" pitchFamily="34" charset="0"/>
              </a:rPr>
              <a:t>http://www.catholicworld.info/eucharist/	</a:t>
            </a:r>
            <a:fld id="{EDDD84D0-D0B3-40B3-AAA2-8E0E0AA55D83}" type="datetime1">
              <a:rPr lang="en-US" altLang="zh-TW" sz="1400" i="0" smtClean="0">
                <a:solidFill>
                  <a:srgbClr val="FFFF00"/>
                </a:solidFill>
                <a:latin typeface="Helvetica" pitchFamily="34" charset="0"/>
              </a:rPr>
              <a:pPr>
                <a:defRPr/>
              </a:pPr>
              <a:t>9/24/2016</a:t>
            </a:fld>
            <a:endParaRPr lang="en-US" altLang="zh-TW" sz="1400" i="0" dirty="0">
              <a:solidFill>
                <a:srgbClr val="FFFF00"/>
              </a:solidFill>
              <a:latin typeface="Helvetica" pitchFamily="34" charset="0"/>
            </a:endParaRPr>
          </a:p>
        </p:txBody>
      </p:sp>
      <p:sp>
        <p:nvSpPr>
          <p:cNvPr id="12" name="Rectangle 15"/>
          <p:cNvSpPr>
            <a:spLocks noChangeArrowheads="1"/>
          </p:cNvSpPr>
          <p:nvPr userDrawn="1"/>
        </p:nvSpPr>
        <p:spPr bwMode="auto">
          <a:xfrm>
            <a:off x="7615238" y="4679156"/>
            <a:ext cx="1528762" cy="585418"/>
          </a:xfrm>
          <a:prstGeom prst="rect">
            <a:avLst/>
          </a:prstGeom>
          <a:noFill/>
          <a:ln w="9525">
            <a:noFill/>
            <a:miter lim="800000"/>
            <a:headEnd/>
            <a:tailEnd/>
          </a:ln>
          <a:effectLst/>
        </p:spPr>
        <p:txBody>
          <a:bodyPr lIns="92075" tIns="46038" rIns="92075" bIns="46038">
            <a:spAutoFit/>
          </a:bodyPr>
          <a:lstStyle/>
          <a:p>
            <a:pPr algn="r">
              <a:defRPr/>
            </a:pPr>
            <a:r>
              <a:rPr lang="en-US" altLang="zh-TW" i="0" dirty="0">
                <a:solidFill>
                  <a:srgbClr val="FFFF00"/>
                </a:solidFill>
                <a:latin typeface="Helvetica" pitchFamily="34" charset="0"/>
              </a:rPr>
              <a:t>Page </a:t>
            </a:r>
            <a:fld id="{1DAD5A1C-403B-47BE-9EA9-F1E555B43D55}" type="slidenum">
              <a:rPr lang="en-US" altLang="zh-TW" sz="3200" i="0">
                <a:solidFill>
                  <a:srgbClr val="FFFF00"/>
                </a:solidFill>
                <a:latin typeface="Helvetica" pitchFamily="34" charset="0"/>
              </a:rPr>
              <a:pPr algn="r">
                <a:defRPr/>
              </a:pPr>
              <a:t>‹#›</a:t>
            </a:fld>
            <a:endParaRPr lang="en-US" altLang="zh-TW" sz="3200" i="0" dirty="0">
              <a:solidFill>
                <a:srgbClr val="FFFF00"/>
              </a:solidFill>
              <a:latin typeface="Helvetica" pitchFamily="34" charset="0"/>
            </a:endParaRPr>
          </a:p>
        </p:txBody>
      </p:sp>
    </p:spTree>
  </p:cSld>
  <p:clrMap bg1="lt1" tx1="dk1" bg2="lt2" tx2="dk2" accent1="accent1" accent2="accent2" accent3="accent3" accent4="accent4" accent5="accent5" accent6="accent6" hlink="hlink" folHlink="folHlink"/>
  <p:sldLayoutIdLst>
    <p:sldLayoutId id="2147483689" r:id="rId1"/>
    <p:sldLayoutId id="2147483678" r:id="rId2"/>
    <p:sldLayoutId id="2147483679" r:id="rId3"/>
    <p:sldLayoutId id="2147483680" r:id="rId4"/>
    <p:sldLayoutId id="2147483688" r:id="rId5"/>
    <p:sldLayoutId id="2147483690" r:id="rId6"/>
    <p:sldLayoutId id="2147483691" r:id="rId7"/>
    <p:sldLayoutId id="2147483681" r:id="rId8"/>
    <p:sldLayoutId id="2147483682" r:id="rId9"/>
    <p:sldLayoutId id="2147483683" r:id="rId10"/>
    <p:sldLayoutId id="2147483684" r:id="rId11"/>
    <p:sldLayoutId id="2147483685" r:id="rId12"/>
    <p:sldLayoutId id="2147483686" r:id="rId13"/>
    <p:sldLayoutId id="2147483687" r:id="rId14"/>
  </p:sldLayoutIdLst>
  <p:transition advClick="0" advTm="50000"/>
  <p:txStyles>
    <p:titleStyle>
      <a:lvl1pPr algn="ctr" rtl="0" eaLnBrk="0" fontAlgn="base" hangingPunct="0">
        <a:spcBef>
          <a:spcPct val="0"/>
        </a:spcBef>
        <a:spcAft>
          <a:spcPct val="0"/>
        </a:spcAft>
        <a:defRPr sz="2800">
          <a:solidFill>
            <a:srgbClr val="FF99FF"/>
          </a:solidFill>
          <a:latin typeface="+mj-lt"/>
          <a:ea typeface="+mj-ea"/>
          <a:cs typeface="+mj-cs"/>
        </a:defRPr>
      </a:lvl1pPr>
      <a:lvl2pPr algn="ctr" rtl="0" eaLnBrk="0" fontAlgn="base" hangingPunct="0">
        <a:spcBef>
          <a:spcPct val="0"/>
        </a:spcBef>
        <a:spcAft>
          <a:spcPct val="0"/>
        </a:spcAft>
        <a:defRPr sz="3200">
          <a:solidFill>
            <a:srgbClr val="660066"/>
          </a:solidFill>
          <a:latin typeface="Arial" charset="0"/>
          <a:ea typeface="新細明體" pitchFamily="18" charset="-120"/>
        </a:defRPr>
      </a:lvl2pPr>
      <a:lvl3pPr algn="ctr" rtl="0" eaLnBrk="0" fontAlgn="base" hangingPunct="0">
        <a:spcBef>
          <a:spcPct val="0"/>
        </a:spcBef>
        <a:spcAft>
          <a:spcPct val="0"/>
        </a:spcAft>
        <a:defRPr sz="3200">
          <a:solidFill>
            <a:srgbClr val="660066"/>
          </a:solidFill>
          <a:latin typeface="Arial" charset="0"/>
          <a:ea typeface="新細明體" pitchFamily="18" charset="-120"/>
        </a:defRPr>
      </a:lvl3pPr>
      <a:lvl4pPr algn="ctr" rtl="0" eaLnBrk="0" fontAlgn="base" hangingPunct="0">
        <a:spcBef>
          <a:spcPct val="0"/>
        </a:spcBef>
        <a:spcAft>
          <a:spcPct val="0"/>
        </a:spcAft>
        <a:defRPr sz="3200">
          <a:solidFill>
            <a:srgbClr val="660066"/>
          </a:solidFill>
          <a:latin typeface="Arial" charset="0"/>
          <a:ea typeface="新細明體" pitchFamily="18" charset="-120"/>
        </a:defRPr>
      </a:lvl4pPr>
      <a:lvl5pPr algn="ctr" rtl="0" eaLnBrk="0" fontAlgn="base" hangingPunct="0">
        <a:spcBef>
          <a:spcPct val="0"/>
        </a:spcBef>
        <a:spcAft>
          <a:spcPct val="0"/>
        </a:spcAft>
        <a:defRPr sz="3200">
          <a:solidFill>
            <a:srgbClr val="660066"/>
          </a:solidFill>
          <a:latin typeface="Arial" charset="0"/>
          <a:ea typeface="新細明體" pitchFamily="18" charset="-120"/>
        </a:defRPr>
      </a:lvl5pPr>
      <a:lvl6pPr marL="457200" algn="ctr" rtl="0" fontAlgn="base">
        <a:spcBef>
          <a:spcPct val="0"/>
        </a:spcBef>
        <a:spcAft>
          <a:spcPct val="0"/>
        </a:spcAft>
        <a:defRPr sz="3200">
          <a:solidFill>
            <a:srgbClr val="660066"/>
          </a:solidFill>
          <a:latin typeface="Arial" charset="0"/>
          <a:ea typeface="新細明體" pitchFamily="18" charset="-120"/>
        </a:defRPr>
      </a:lvl6pPr>
      <a:lvl7pPr marL="914400" algn="ctr" rtl="0" fontAlgn="base">
        <a:spcBef>
          <a:spcPct val="0"/>
        </a:spcBef>
        <a:spcAft>
          <a:spcPct val="0"/>
        </a:spcAft>
        <a:defRPr sz="3200">
          <a:solidFill>
            <a:srgbClr val="660066"/>
          </a:solidFill>
          <a:latin typeface="Arial" charset="0"/>
          <a:ea typeface="新細明體" pitchFamily="18" charset="-120"/>
        </a:defRPr>
      </a:lvl7pPr>
      <a:lvl8pPr marL="1371600" algn="ctr" rtl="0" fontAlgn="base">
        <a:spcBef>
          <a:spcPct val="0"/>
        </a:spcBef>
        <a:spcAft>
          <a:spcPct val="0"/>
        </a:spcAft>
        <a:defRPr sz="3200">
          <a:solidFill>
            <a:srgbClr val="660066"/>
          </a:solidFill>
          <a:latin typeface="Arial" charset="0"/>
          <a:ea typeface="新細明體" pitchFamily="18" charset="-120"/>
        </a:defRPr>
      </a:lvl8pPr>
      <a:lvl9pPr marL="1828800" algn="ctr" rtl="0" fontAlgn="base">
        <a:spcBef>
          <a:spcPct val="0"/>
        </a:spcBef>
        <a:spcAft>
          <a:spcPct val="0"/>
        </a:spcAft>
        <a:defRPr sz="3200">
          <a:solidFill>
            <a:srgbClr val="660066"/>
          </a:solidFill>
          <a:latin typeface="Arial" charset="0"/>
          <a:ea typeface="新細明體" pitchFamily="18" charset="-120"/>
        </a:defRPr>
      </a:lvl9pPr>
    </p:titleStyle>
    <p:bodyStyle>
      <a:lvl1pPr marL="342900" indent="-342900" algn="l" rtl="0" eaLnBrk="0" fontAlgn="base" hangingPunct="0">
        <a:spcBef>
          <a:spcPct val="20000"/>
        </a:spcBef>
        <a:spcAft>
          <a:spcPct val="0"/>
        </a:spcAft>
        <a:buFont typeface="Symbol" pitchFamily="18" charset="2"/>
        <a:buChar char="¨"/>
        <a:defRPr sz="2800">
          <a:solidFill>
            <a:srgbClr val="FFFF00"/>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Ø"/>
        <a:defRPr sz="2800">
          <a:solidFill>
            <a:srgbClr val="FFFF00"/>
          </a:solidFill>
          <a:latin typeface="+mn-lt"/>
          <a:ea typeface="+mn-ea"/>
        </a:defRPr>
      </a:lvl2pPr>
      <a:lvl3pPr marL="1143000" indent="-228600" algn="l" rtl="0" eaLnBrk="0" fontAlgn="base" hangingPunct="0">
        <a:spcBef>
          <a:spcPct val="20000"/>
        </a:spcBef>
        <a:spcAft>
          <a:spcPct val="0"/>
        </a:spcAft>
        <a:buChar char="•"/>
        <a:defRPr sz="2400">
          <a:solidFill>
            <a:srgbClr val="FFFF00"/>
          </a:solidFill>
          <a:latin typeface="+mn-lt"/>
          <a:ea typeface="+mn-ea"/>
        </a:defRPr>
      </a:lvl3pPr>
      <a:lvl4pPr marL="1600200" indent="-228600" algn="l" rtl="0" eaLnBrk="0" fontAlgn="base" hangingPunct="0">
        <a:spcBef>
          <a:spcPct val="20000"/>
        </a:spcBef>
        <a:spcAft>
          <a:spcPct val="0"/>
        </a:spcAft>
        <a:buChar char="–"/>
        <a:defRPr sz="2000">
          <a:solidFill>
            <a:srgbClr val="FFFF00"/>
          </a:solidFill>
          <a:latin typeface="+mn-lt"/>
          <a:ea typeface="+mn-ea"/>
        </a:defRPr>
      </a:lvl4pPr>
      <a:lvl5pPr marL="2057400" indent="-228600" algn="l" rtl="0" eaLnBrk="0" fontAlgn="base" hangingPunct="0">
        <a:spcBef>
          <a:spcPct val="20000"/>
        </a:spcBef>
        <a:spcAft>
          <a:spcPct val="0"/>
        </a:spcAft>
        <a:buChar char="•"/>
        <a:defRPr sz="2000">
          <a:solidFill>
            <a:srgbClr val="FFFF00"/>
          </a:solidFill>
          <a:latin typeface="+mn-lt"/>
          <a:ea typeface="+mn-ea"/>
        </a:defRPr>
      </a:lvl5pPr>
      <a:lvl6pPr marL="2514600" indent="-228600" algn="l" rtl="0" fontAlgn="base">
        <a:spcBef>
          <a:spcPct val="20000"/>
        </a:spcBef>
        <a:spcAft>
          <a:spcPct val="0"/>
        </a:spcAft>
        <a:buChar char="•"/>
        <a:defRPr sz="2000">
          <a:solidFill>
            <a:schemeClr val="accent2"/>
          </a:solidFill>
          <a:latin typeface="+mn-lt"/>
          <a:ea typeface="+mn-ea"/>
        </a:defRPr>
      </a:lvl6pPr>
      <a:lvl7pPr marL="2971800" indent="-228600" algn="l" rtl="0" fontAlgn="base">
        <a:spcBef>
          <a:spcPct val="20000"/>
        </a:spcBef>
        <a:spcAft>
          <a:spcPct val="0"/>
        </a:spcAft>
        <a:buChar char="•"/>
        <a:defRPr sz="2000">
          <a:solidFill>
            <a:schemeClr val="accent2"/>
          </a:solidFill>
          <a:latin typeface="+mn-lt"/>
          <a:ea typeface="+mn-ea"/>
        </a:defRPr>
      </a:lvl7pPr>
      <a:lvl8pPr marL="3429000" indent="-228600" algn="l" rtl="0" fontAlgn="base">
        <a:spcBef>
          <a:spcPct val="20000"/>
        </a:spcBef>
        <a:spcAft>
          <a:spcPct val="0"/>
        </a:spcAft>
        <a:buChar char="•"/>
        <a:defRPr sz="2000">
          <a:solidFill>
            <a:schemeClr val="accent2"/>
          </a:solidFill>
          <a:latin typeface="+mn-lt"/>
          <a:ea typeface="+mn-ea"/>
        </a:defRPr>
      </a:lvl8pPr>
      <a:lvl9pPr marL="3886200" indent="-228600" algn="l" rtl="0" fontAlgn="base">
        <a:spcBef>
          <a:spcPct val="20000"/>
        </a:spcBef>
        <a:spcAft>
          <a:spcPct val="0"/>
        </a:spcAft>
        <a:buChar char="•"/>
        <a:defRPr sz="2000">
          <a:solidFill>
            <a:schemeClr val="accent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724994" name="Rectangle 2"/>
          <p:cNvSpPr>
            <a:spLocks noChangeArrowheads="1"/>
          </p:cNvSpPr>
          <p:nvPr/>
        </p:nvSpPr>
        <p:spPr bwMode="auto">
          <a:xfrm>
            <a:off x="1588" y="685800"/>
            <a:ext cx="9142412" cy="114300"/>
          </a:xfrm>
          <a:prstGeom prst="rect">
            <a:avLst/>
          </a:prstGeom>
          <a:gradFill rotWithShape="0">
            <a:gsLst>
              <a:gs pos="0">
                <a:srgbClr val="3365FB"/>
              </a:gs>
              <a:gs pos="100000">
                <a:srgbClr val="3365FB">
                  <a:gamma/>
                  <a:tint val="0"/>
                  <a:invGamma/>
                </a:srgbClr>
              </a:gs>
            </a:gsLst>
            <a:lin ang="5400000" scaled="1"/>
          </a:gradFill>
          <a:ln w="9525">
            <a:noFill/>
            <a:miter lim="800000"/>
            <a:headEnd/>
            <a:tailEnd/>
          </a:ln>
          <a:effectLst/>
        </p:spPr>
        <p:txBody>
          <a:bodyPr wrap="none" anchor="ctr"/>
          <a:lstStyle/>
          <a:p>
            <a:pPr>
              <a:defRPr/>
            </a:pPr>
            <a:endParaRPr lang="en-US"/>
          </a:p>
        </p:txBody>
      </p:sp>
      <p:sp>
        <p:nvSpPr>
          <p:cNvPr id="724995" name="Text Box 3"/>
          <p:cNvSpPr txBox="1">
            <a:spLocks noChangeArrowheads="1"/>
          </p:cNvSpPr>
          <p:nvPr/>
        </p:nvSpPr>
        <p:spPr bwMode="auto">
          <a:xfrm>
            <a:off x="1371600" y="1543050"/>
            <a:ext cx="5029200" cy="1200150"/>
          </a:xfrm>
          <a:prstGeom prst="rect">
            <a:avLst/>
          </a:prstGeom>
          <a:noFill/>
          <a:ln w="12700">
            <a:noFill/>
            <a:miter lim="800000"/>
            <a:headEnd type="none" w="sm" len="sm"/>
            <a:tailEnd type="none" w="sm" len="sm"/>
          </a:ln>
          <a:effectLst/>
        </p:spPr>
        <p:txBody>
          <a:bodyPr wrap="none"/>
          <a:lstStyle/>
          <a:p>
            <a:pPr algn="just">
              <a:defRPr/>
            </a:pPr>
            <a:endParaRPr lang="en-GB" sz="2400" i="0"/>
          </a:p>
        </p:txBody>
      </p:sp>
      <p:sp>
        <p:nvSpPr>
          <p:cNvPr id="1028" name="Rectangle 4"/>
          <p:cNvSpPr>
            <a:spLocks noGrp="1" noChangeArrowheads="1"/>
          </p:cNvSpPr>
          <p:nvPr>
            <p:ph type="title"/>
          </p:nvPr>
        </p:nvSpPr>
        <p:spPr bwMode="auto">
          <a:xfrm>
            <a:off x="0" y="0"/>
            <a:ext cx="91440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TW" dirty="0" smtClean="0"/>
              <a:t>Click to edit Master title style</a:t>
            </a:r>
          </a:p>
        </p:txBody>
      </p:sp>
      <p:sp>
        <p:nvSpPr>
          <p:cNvPr id="1029" name="Rectangle 5"/>
          <p:cNvSpPr>
            <a:spLocks noGrp="1" noChangeArrowheads="1"/>
          </p:cNvSpPr>
          <p:nvPr>
            <p:ph type="body" idx="1"/>
          </p:nvPr>
        </p:nvSpPr>
        <p:spPr bwMode="auto">
          <a:xfrm>
            <a:off x="0" y="814388"/>
            <a:ext cx="9144000" cy="402193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p>
        </p:txBody>
      </p:sp>
      <p:sp>
        <p:nvSpPr>
          <p:cNvPr id="724999" name="Rectangle 7"/>
          <p:cNvSpPr>
            <a:spLocks noChangeArrowheads="1"/>
          </p:cNvSpPr>
          <p:nvPr userDrawn="1"/>
        </p:nvSpPr>
        <p:spPr bwMode="auto">
          <a:xfrm>
            <a:off x="3498850" y="2276475"/>
            <a:ext cx="9144000" cy="369332"/>
          </a:xfrm>
          <a:prstGeom prst="rect">
            <a:avLst/>
          </a:prstGeom>
          <a:noFill/>
          <a:ln w="12700">
            <a:noFill/>
            <a:miter lim="800000"/>
            <a:headEnd type="none" w="sm" len="sm"/>
            <a:tailEnd type="none" w="sm" len="sm"/>
          </a:ln>
          <a:effectLst/>
        </p:spPr>
        <p:txBody>
          <a:bodyPr>
            <a:spAutoFit/>
          </a:bodyPr>
          <a:lstStyle/>
          <a:p>
            <a:pPr>
              <a:defRPr/>
            </a:pPr>
            <a:endParaRPr lang="en-US"/>
          </a:p>
        </p:txBody>
      </p:sp>
      <p:sp>
        <p:nvSpPr>
          <p:cNvPr id="10" name="Text Box 13"/>
          <p:cNvSpPr txBox="1">
            <a:spLocks noChangeArrowheads="1"/>
          </p:cNvSpPr>
          <p:nvPr userDrawn="1"/>
        </p:nvSpPr>
        <p:spPr bwMode="auto">
          <a:xfrm>
            <a:off x="1" y="4836319"/>
            <a:ext cx="2563813" cy="400110"/>
          </a:xfrm>
          <a:prstGeom prst="rect">
            <a:avLst/>
          </a:prstGeom>
          <a:noFill/>
          <a:ln w="12700">
            <a:noFill/>
            <a:miter lim="800000"/>
            <a:headEnd type="none" w="sm" len="sm"/>
            <a:tailEnd type="none" w="sm" len="sm"/>
          </a:ln>
          <a:effectLst/>
        </p:spPr>
        <p:txBody>
          <a:bodyPr>
            <a:spAutoFit/>
          </a:bodyPr>
          <a:lstStyle/>
          <a:p>
            <a:pPr>
              <a:defRPr/>
            </a:pPr>
            <a:r>
              <a:rPr lang="en-US" altLang="zh-TW" sz="1000" i="0" dirty="0">
                <a:solidFill>
                  <a:srgbClr val="FFFF00"/>
                </a:solidFill>
              </a:rPr>
              <a:t>What I have is only borrowed from God so that I may serve others. H Anthony Chan</a:t>
            </a:r>
          </a:p>
        </p:txBody>
      </p:sp>
      <p:sp>
        <p:nvSpPr>
          <p:cNvPr id="11" name="Rectangle 14"/>
          <p:cNvSpPr>
            <a:spLocks noChangeArrowheads="1"/>
          </p:cNvSpPr>
          <p:nvPr userDrawn="1"/>
        </p:nvSpPr>
        <p:spPr bwMode="auto">
          <a:xfrm>
            <a:off x="2489200" y="4836320"/>
            <a:ext cx="5126038" cy="307777"/>
          </a:xfrm>
          <a:prstGeom prst="rect">
            <a:avLst/>
          </a:prstGeom>
          <a:noFill/>
          <a:ln w="12700">
            <a:noFill/>
            <a:miter lim="800000"/>
            <a:headEnd type="none" w="sm" len="sm"/>
            <a:tailEnd type="none" w="sm" len="sm"/>
          </a:ln>
          <a:effectLst/>
        </p:spPr>
        <p:txBody>
          <a:bodyPr>
            <a:spAutoFit/>
          </a:bodyPr>
          <a:lstStyle/>
          <a:p>
            <a:pPr>
              <a:defRPr/>
            </a:pPr>
            <a:r>
              <a:rPr lang="en-US" altLang="zh-TW" sz="1400" i="0" dirty="0">
                <a:solidFill>
                  <a:srgbClr val="FFFF00"/>
                </a:solidFill>
                <a:latin typeface="Helvetica" pitchFamily="34" charset="0"/>
              </a:rPr>
              <a:t>http://www.catholicworld.info/eucharist/	</a:t>
            </a:r>
            <a:fld id="{EDDD84D0-D0B3-40B3-AAA2-8E0E0AA55D83}" type="datetime1">
              <a:rPr lang="en-US" altLang="zh-TW" sz="1400" i="0" smtClean="0">
                <a:solidFill>
                  <a:srgbClr val="FFFF00"/>
                </a:solidFill>
                <a:latin typeface="Helvetica" pitchFamily="34" charset="0"/>
              </a:rPr>
              <a:pPr>
                <a:defRPr/>
              </a:pPr>
              <a:t>9/24/2016</a:t>
            </a:fld>
            <a:endParaRPr lang="en-US" altLang="zh-TW" sz="1400" i="0" dirty="0">
              <a:solidFill>
                <a:srgbClr val="FFFF00"/>
              </a:solidFill>
              <a:latin typeface="Helvetica" pitchFamily="34" charset="0"/>
            </a:endParaRPr>
          </a:p>
        </p:txBody>
      </p:sp>
      <p:sp>
        <p:nvSpPr>
          <p:cNvPr id="12" name="Rectangle 15"/>
          <p:cNvSpPr>
            <a:spLocks noChangeArrowheads="1"/>
          </p:cNvSpPr>
          <p:nvPr userDrawn="1"/>
        </p:nvSpPr>
        <p:spPr bwMode="auto">
          <a:xfrm>
            <a:off x="7615238" y="4679156"/>
            <a:ext cx="1528762" cy="585418"/>
          </a:xfrm>
          <a:prstGeom prst="rect">
            <a:avLst/>
          </a:prstGeom>
          <a:noFill/>
          <a:ln w="9525">
            <a:noFill/>
            <a:miter lim="800000"/>
            <a:headEnd/>
            <a:tailEnd/>
          </a:ln>
          <a:effectLst/>
        </p:spPr>
        <p:txBody>
          <a:bodyPr lIns="92075" tIns="46038" rIns="92075" bIns="46038">
            <a:spAutoFit/>
          </a:bodyPr>
          <a:lstStyle/>
          <a:p>
            <a:pPr algn="r">
              <a:defRPr/>
            </a:pPr>
            <a:r>
              <a:rPr lang="en-US" altLang="zh-TW" i="0" dirty="0">
                <a:solidFill>
                  <a:srgbClr val="FFFF00"/>
                </a:solidFill>
                <a:latin typeface="Helvetica" pitchFamily="34" charset="0"/>
              </a:rPr>
              <a:t>Page </a:t>
            </a:r>
            <a:fld id="{1DAD5A1C-403B-47BE-9EA9-F1E555B43D55}" type="slidenum">
              <a:rPr lang="en-US" altLang="zh-TW" sz="3200" i="0">
                <a:solidFill>
                  <a:srgbClr val="FFFF00"/>
                </a:solidFill>
                <a:latin typeface="Helvetica" pitchFamily="34" charset="0"/>
              </a:rPr>
              <a:pPr algn="r">
                <a:defRPr/>
              </a:pPr>
              <a:t>‹#›</a:t>
            </a:fld>
            <a:endParaRPr lang="en-US" altLang="zh-TW" sz="3200" i="0" dirty="0">
              <a:solidFill>
                <a:srgbClr val="FFFF00"/>
              </a:solidFill>
              <a:latin typeface="Helvetica" pitchFamily="34" charset="0"/>
            </a:endParaRPr>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 id="2147483706" r:id="rId14"/>
  </p:sldLayoutIdLst>
  <p:transition advClick="0" advTm="50000"/>
  <p:txStyles>
    <p:titleStyle>
      <a:lvl1pPr algn="ctr" rtl="0" eaLnBrk="0" fontAlgn="base" hangingPunct="0">
        <a:spcBef>
          <a:spcPct val="0"/>
        </a:spcBef>
        <a:spcAft>
          <a:spcPct val="0"/>
        </a:spcAft>
        <a:defRPr sz="3200">
          <a:solidFill>
            <a:srgbClr val="FF99FF"/>
          </a:solidFill>
          <a:latin typeface="+mj-lt"/>
          <a:ea typeface="+mj-ea"/>
          <a:cs typeface="+mj-cs"/>
        </a:defRPr>
      </a:lvl1pPr>
      <a:lvl2pPr algn="ctr" rtl="0" eaLnBrk="0" fontAlgn="base" hangingPunct="0">
        <a:spcBef>
          <a:spcPct val="0"/>
        </a:spcBef>
        <a:spcAft>
          <a:spcPct val="0"/>
        </a:spcAft>
        <a:defRPr sz="3200">
          <a:solidFill>
            <a:srgbClr val="660066"/>
          </a:solidFill>
          <a:latin typeface="Arial" charset="0"/>
          <a:ea typeface="新細明體" pitchFamily="18" charset="-120"/>
        </a:defRPr>
      </a:lvl2pPr>
      <a:lvl3pPr algn="ctr" rtl="0" eaLnBrk="0" fontAlgn="base" hangingPunct="0">
        <a:spcBef>
          <a:spcPct val="0"/>
        </a:spcBef>
        <a:spcAft>
          <a:spcPct val="0"/>
        </a:spcAft>
        <a:defRPr sz="3200">
          <a:solidFill>
            <a:srgbClr val="660066"/>
          </a:solidFill>
          <a:latin typeface="Arial" charset="0"/>
          <a:ea typeface="新細明體" pitchFamily="18" charset="-120"/>
        </a:defRPr>
      </a:lvl3pPr>
      <a:lvl4pPr algn="ctr" rtl="0" eaLnBrk="0" fontAlgn="base" hangingPunct="0">
        <a:spcBef>
          <a:spcPct val="0"/>
        </a:spcBef>
        <a:spcAft>
          <a:spcPct val="0"/>
        </a:spcAft>
        <a:defRPr sz="3200">
          <a:solidFill>
            <a:srgbClr val="660066"/>
          </a:solidFill>
          <a:latin typeface="Arial" charset="0"/>
          <a:ea typeface="新細明體" pitchFamily="18" charset="-120"/>
        </a:defRPr>
      </a:lvl4pPr>
      <a:lvl5pPr algn="ctr" rtl="0" eaLnBrk="0" fontAlgn="base" hangingPunct="0">
        <a:spcBef>
          <a:spcPct val="0"/>
        </a:spcBef>
        <a:spcAft>
          <a:spcPct val="0"/>
        </a:spcAft>
        <a:defRPr sz="3200">
          <a:solidFill>
            <a:srgbClr val="660066"/>
          </a:solidFill>
          <a:latin typeface="Arial" charset="0"/>
          <a:ea typeface="新細明體" pitchFamily="18" charset="-120"/>
        </a:defRPr>
      </a:lvl5pPr>
      <a:lvl6pPr marL="457200" algn="ctr" rtl="0" fontAlgn="base">
        <a:spcBef>
          <a:spcPct val="0"/>
        </a:spcBef>
        <a:spcAft>
          <a:spcPct val="0"/>
        </a:spcAft>
        <a:defRPr sz="3200">
          <a:solidFill>
            <a:srgbClr val="660066"/>
          </a:solidFill>
          <a:latin typeface="Arial" charset="0"/>
          <a:ea typeface="新細明體" pitchFamily="18" charset="-120"/>
        </a:defRPr>
      </a:lvl6pPr>
      <a:lvl7pPr marL="914400" algn="ctr" rtl="0" fontAlgn="base">
        <a:spcBef>
          <a:spcPct val="0"/>
        </a:spcBef>
        <a:spcAft>
          <a:spcPct val="0"/>
        </a:spcAft>
        <a:defRPr sz="3200">
          <a:solidFill>
            <a:srgbClr val="660066"/>
          </a:solidFill>
          <a:latin typeface="Arial" charset="0"/>
          <a:ea typeface="新細明體" pitchFamily="18" charset="-120"/>
        </a:defRPr>
      </a:lvl7pPr>
      <a:lvl8pPr marL="1371600" algn="ctr" rtl="0" fontAlgn="base">
        <a:spcBef>
          <a:spcPct val="0"/>
        </a:spcBef>
        <a:spcAft>
          <a:spcPct val="0"/>
        </a:spcAft>
        <a:defRPr sz="3200">
          <a:solidFill>
            <a:srgbClr val="660066"/>
          </a:solidFill>
          <a:latin typeface="Arial" charset="0"/>
          <a:ea typeface="新細明體" pitchFamily="18" charset="-120"/>
        </a:defRPr>
      </a:lvl8pPr>
      <a:lvl9pPr marL="1828800" algn="ctr" rtl="0" fontAlgn="base">
        <a:spcBef>
          <a:spcPct val="0"/>
        </a:spcBef>
        <a:spcAft>
          <a:spcPct val="0"/>
        </a:spcAft>
        <a:defRPr sz="3200">
          <a:solidFill>
            <a:srgbClr val="660066"/>
          </a:solidFill>
          <a:latin typeface="Arial" charset="0"/>
          <a:ea typeface="新細明體" pitchFamily="18" charset="-120"/>
        </a:defRPr>
      </a:lvl9pPr>
    </p:titleStyle>
    <p:bodyStyle>
      <a:lvl1pPr marL="342900" indent="-342900" algn="l" rtl="0" eaLnBrk="0" fontAlgn="base" hangingPunct="0">
        <a:spcBef>
          <a:spcPct val="20000"/>
        </a:spcBef>
        <a:spcAft>
          <a:spcPct val="0"/>
        </a:spcAft>
        <a:buFont typeface="Symbol" pitchFamily="18" charset="2"/>
        <a:buChar char="¨"/>
        <a:defRPr sz="3200">
          <a:solidFill>
            <a:srgbClr val="FFFF00"/>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Ø"/>
        <a:defRPr sz="2800">
          <a:solidFill>
            <a:srgbClr val="FFFF00"/>
          </a:solidFill>
          <a:latin typeface="+mn-lt"/>
          <a:ea typeface="+mn-ea"/>
        </a:defRPr>
      </a:lvl2pPr>
      <a:lvl3pPr marL="1143000" indent="-228600" algn="l" rtl="0" eaLnBrk="0" fontAlgn="base" hangingPunct="0">
        <a:spcBef>
          <a:spcPct val="20000"/>
        </a:spcBef>
        <a:spcAft>
          <a:spcPct val="0"/>
        </a:spcAft>
        <a:buChar char="•"/>
        <a:defRPr sz="2400">
          <a:solidFill>
            <a:srgbClr val="FFFF00"/>
          </a:solidFill>
          <a:latin typeface="+mn-lt"/>
          <a:ea typeface="+mn-ea"/>
        </a:defRPr>
      </a:lvl3pPr>
      <a:lvl4pPr marL="1600200" indent="-228600" algn="l" rtl="0" eaLnBrk="0" fontAlgn="base" hangingPunct="0">
        <a:spcBef>
          <a:spcPct val="20000"/>
        </a:spcBef>
        <a:spcAft>
          <a:spcPct val="0"/>
        </a:spcAft>
        <a:buChar char="–"/>
        <a:defRPr sz="2000">
          <a:solidFill>
            <a:srgbClr val="FFFF00"/>
          </a:solidFill>
          <a:latin typeface="+mn-lt"/>
          <a:ea typeface="+mn-ea"/>
        </a:defRPr>
      </a:lvl4pPr>
      <a:lvl5pPr marL="2057400" indent="-228600" algn="l" rtl="0" eaLnBrk="0" fontAlgn="base" hangingPunct="0">
        <a:spcBef>
          <a:spcPct val="20000"/>
        </a:spcBef>
        <a:spcAft>
          <a:spcPct val="0"/>
        </a:spcAft>
        <a:buChar char="•"/>
        <a:defRPr sz="2000">
          <a:solidFill>
            <a:srgbClr val="FFFF00"/>
          </a:solidFill>
          <a:latin typeface="+mn-lt"/>
          <a:ea typeface="+mn-ea"/>
        </a:defRPr>
      </a:lvl5pPr>
      <a:lvl6pPr marL="2514600" indent="-228600" algn="l" rtl="0" fontAlgn="base">
        <a:spcBef>
          <a:spcPct val="20000"/>
        </a:spcBef>
        <a:spcAft>
          <a:spcPct val="0"/>
        </a:spcAft>
        <a:buChar char="•"/>
        <a:defRPr sz="2000">
          <a:solidFill>
            <a:schemeClr val="accent2"/>
          </a:solidFill>
          <a:latin typeface="+mn-lt"/>
          <a:ea typeface="+mn-ea"/>
        </a:defRPr>
      </a:lvl6pPr>
      <a:lvl7pPr marL="2971800" indent="-228600" algn="l" rtl="0" fontAlgn="base">
        <a:spcBef>
          <a:spcPct val="20000"/>
        </a:spcBef>
        <a:spcAft>
          <a:spcPct val="0"/>
        </a:spcAft>
        <a:buChar char="•"/>
        <a:defRPr sz="2000">
          <a:solidFill>
            <a:schemeClr val="accent2"/>
          </a:solidFill>
          <a:latin typeface="+mn-lt"/>
          <a:ea typeface="+mn-ea"/>
        </a:defRPr>
      </a:lvl7pPr>
      <a:lvl8pPr marL="3429000" indent="-228600" algn="l" rtl="0" fontAlgn="base">
        <a:spcBef>
          <a:spcPct val="20000"/>
        </a:spcBef>
        <a:spcAft>
          <a:spcPct val="0"/>
        </a:spcAft>
        <a:buChar char="•"/>
        <a:defRPr sz="2000">
          <a:solidFill>
            <a:schemeClr val="accent2"/>
          </a:solidFill>
          <a:latin typeface="+mn-lt"/>
          <a:ea typeface="+mn-ea"/>
        </a:defRPr>
      </a:lvl8pPr>
      <a:lvl9pPr marL="3886200" indent="-228600" algn="l" rtl="0" fontAlgn="base">
        <a:spcBef>
          <a:spcPct val="20000"/>
        </a:spcBef>
        <a:spcAft>
          <a:spcPct val="0"/>
        </a:spcAft>
        <a:buChar char="•"/>
        <a:defRPr sz="2000">
          <a:solidFill>
            <a:schemeClr val="accent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r>
              <a:rPr lang="en-US" altLang="zh-TW" smtClean="0"/>
              <a:t>Jesus told St. Faustina Kowalska  </a:t>
            </a:r>
            <a:endParaRPr lang="en-US" altLang="zh-TW" dirty="0" smtClean="0"/>
          </a:p>
        </p:txBody>
      </p:sp>
      <p:sp>
        <p:nvSpPr>
          <p:cNvPr id="9" name="Content Placeholder 8"/>
          <p:cNvSpPr>
            <a:spLocks noGrp="1"/>
          </p:cNvSpPr>
          <p:nvPr>
            <p:ph sz="half" idx="1"/>
          </p:nvPr>
        </p:nvSpPr>
        <p:spPr/>
        <p:txBody>
          <a:bodyPr>
            <a:normAutofit lnSpcReduction="10000"/>
          </a:bodyPr>
          <a:lstStyle/>
          <a:p>
            <a:r>
              <a:rPr lang="en-US" altLang="zh-TW" dirty="0" smtClean="0"/>
              <a:t>My great delight is to unite Myself with souls. Know, My daughter, that when I come to a human heart in Holy Communion, My hands are full of all kinds of graces which I want to give to the souls. But souls do not even pay any attention to Me; they leave Me to Myself and busy themselves with other things. Oh, </a:t>
            </a:r>
            <a:r>
              <a:rPr lang="en-US" altLang="zh-TW" dirty="0" smtClean="0">
                <a:solidFill>
                  <a:srgbClr val="FF99FF"/>
                </a:solidFill>
              </a:rPr>
              <a:t>how sad I am that souls do not recognize Love! </a:t>
            </a:r>
            <a:r>
              <a:rPr lang="en-US" altLang="zh-TW" dirty="0" smtClean="0"/>
              <a:t>They treat Me as a dead object. (1385)</a:t>
            </a:r>
            <a:endParaRPr lang="zh-TW" altLang="en-US" dirty="0" smtClean="0"/>
          </a:p>
          <a:p>
            <a:endParaRPr lang="en-US" dirty="0"/>
          </a:p>
        </p:txBody>
      </p:sp>
      <p:pic>
        <p:nvPicPr>
          <p:cNvPr id="7" name="Content Placeholder 6"/>
          <p:cNvPicPr>
            <a:picLocks noGrp="1" noChangeAspect="1" noChangeArrowheads="1"/>
          </p:cNvPicPr>
          <p:nvPr>
            <p:ph sz="half" idx="2"/>
          </p:nvPr>
        </p:nvPicPr>
        <p:blipFill>
          <a:blip r:embed="rId2" cstate="print"/>
          <a:stretch>
            <a:fillRect/>
          </a:stretch>
        </p:blipFill>
        <p:spPr>
          <a:xfrm>
            <a:off x="7281865" y="1025743"/>
            <a:ext cx="1862137" cy="3515876"/>
          </a:xfrm>
          <a:noFill/>
        </p:spPr>
      </p:pic>
      <p:sp>
        <p:nvSpPr>
          <p:cNvPr id="5" name="TextBox 4"/>
          <p:cNvSpPr txBox="1"/>
          <p:nvPr/>
        </p:nvSpPr>
        <p:spPr>
          <a:xfrm>
            <a:off x="7433736" y="4866501"/>
            <a:ext cx="1710267" cy="369332"/>
          </a:xfrm>
          <a:prstGeom prst="rect">
            <a:avLst/>
          </a:prstGeom>
          <a:noFill/>
        </p:spPr>
        <p:txBody>
          <a:bodyPr wrap="square" rtlCol="0">
            <a:spAutoFit/>
          </a:bodyPr>
          <a:lstStyle/>
          <a:p>
            <a:r>
              <a:rPr lang="en-US" altLang="zh-CN" i="0" dirty="0" smtClean="0">
                <a:solidFill>
                  <a:srgbClr val="FF0000"/>
                </a:solidFill>
              </a:rPr>
              <a:t>+1</a:t>
            </a:r>
            <a:endParaRPr lang="en-US" i="0" dirty="0">
              <a:solidFill>
                <a:srgbClr val="FF0000"/>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opeCorpusChristi.jpg"/>
          <p:cNvPicPr>
            <a:picLocks noChangeAspect="1"/>
          </p:cNvPicPr>
          <p:nvPr/>
        </p:nvPicPr>
        <p:blipFill>
          <a:blip r:embed="rId2" cstate="print"/>
          <a:stretch>
            <a:fillRect/>
          </a:stretch>
        </p:blipFill>
        <p:spPr>
          <a:xfrm>
            <a:off x="7010400" y="3724656"/>
            <a:ext cx="2133600" cy="1418844"/>
          </a:xfrm>
          <a:prstGeom prst="rect">
            <a:avLst/>
          </a:prstGeom>
        </p:spPr>
      </p:pic>
      <p:sp>
        <p:nvSpPr>
          <p:cNvPr id="2" name="Title 1"/>
          <p:cNvSpPr>
            <a:spLocks noGrp="1"/>
          </p:cNvSpPr>
          <p:nvPr>
            <p:ph type="title"/>
          </p:nvPr>
        </p:nvSpPr>
        <p:spPr/>
        <p:txBody>
          <a:bodyPr/>
          <a:lstStyle/>
          <a:p>
            <a:r>
              <a:rPr lang="en-US" altLang="zh-TW" dirty="0" smtClean="0"/>
              <a:t>Pope Benedict XVI </a:t>
            </a:r>
            <a:r>
              <a:rPr lang="en-US" altLang="zh-TW" dirty="0" err="1" smtClean="0"/>
              <a:t>Sacramentum</a:t>
            </a:r>
            <a:r>
              <a:rPr lang="en-US" altLang="zh-TW" dirty="0" smtClean="0"/>
              <a:t> </a:t>
            </a:r>
            <a:r>
              <a:rPr lang="en-US" altLang="zh-TW" dirty="0" err="1" smtClean="0"/>
              <a:t>Caritatis</a:t>
            </a:r>
            <a:endParaRPr lang="en-US" dirty="0"/>
          </a:p>
        </p:txBody>
      </p:sp>
      <p:sp>
        <p:nvSpPr>
          <p:cNvPr id="3" name="Content Placeholder 2"/>
          <p:cNvSpPr>
            <a:spLocks noGrp="1"/>
          </p:cNvSpPr>
          <p:nvPr>
            <p:ph idx="1"/>
          </p:nvPr>
        </p:nvSpPr>
        <p:spPr/>
        <p:txBody>
          <a:bodyPr>
            <a:normAutofit fontScale="92500" lnSpcReduction="10000"/>
          </a:bodyPr>
          <a:lstStyle/>
          <a:p>
            <a:r>
              <a:rPr lang="en-US" altLang="zh-TW" dirty="0" smtClean="0">
                <a:solidFill>
                  <a:srgbClr val="FF99FF"/>
                </a:solidFill>
              </a:rPr>
              <a:t>Eucharistic adoration is simply the natural consequence of the Eucharistic celebration</a:t>
            </a:r>
            <a:r>
              <a:rPr lang="en-US" altLang="zh-TW" dirty="0" smtClean="0"/>
              <a:t>, which is itself the Church's supreme act of adoration. Receiving the Eucharist means adoring Him whom we receive. Only in this way do we become one with Him, and are given, as it were, a foretaste of the beauty of the heavenly liturgy. </a:t>
            </a:r>
            <a:r>
              <a:rPr lang="en-US" altLang="zh-TW" dirty="0" smtClean="0">
                <a:solidFill>
                  <a:srgbClr val="FF99FF"/>
                </a:solidFill>
              </a:rPr>
              <a:t>The act of adoration outside Mass prolongs and intensifies all that takes place during the liturgical celebration itself</a:t>
            </a:r>
            <a:r>
              <a:rPr lang="en-US" altLang="zh-TW" dirty="0" smtClean="0"/>
              <a:t>. Indeed, </a:t>
            </a:r>
            <a:r>
              <a:rPr lang="en-US" altLang="zh-TW" dirty="0" smtClean="0">
                <a:solidFill>
                  <a:srgbClr val="FF99FF"/>
                </a:solidFill>
              </a:rPr>
              <a:t>only in adoration can a profound and genuine reception mature</a:t>
            </a:r>
            <a:r>
              <a:rPr lang="en-US" altLang="zh-TW" dirty="0" smtClean="0"/>
              <a:t>.</a:t>
            </a:r>
          </a:p>
          <a:p>
            <a:r>
              <a:rPr lang="en-US" dirty="0" smtClean="0"/>
              <a:t> </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zh-CN" dirty="0" smtClean="0"/>
              <a:t>Oct 22: St. John Paul II </a:t>
            </a:r>
            <a:r>
              <a:rPr lang="en-US" altLang="zh-TW" dirty="0" smtClean="0"/>
              <a:t>(1920 – 2005)</a:t>
            </a:r>
            <a:endParaRPr lang="zh-TW" altLang="en-US" dirty="0" smtClean="0"/>
          </a:p>
        </p:txBody>
      </p:sp>
      <p:sp>
        <p:nvSpPr>
          <p:cNvPr id="33795" name="Rectangle 3"/>
          <p:cNvSpPr>
            <a:spLocks noGrp="1" noChangeArrowheads="1"/>
          </p:cNvSpPr>
          <p:nvPr>
            <p:ph sz="half" idx="1"/>
          </p:nvPr>
        </p:nvSpPr>
        <p:spPr/>
        <p:txBody>
          <a:bodyPr>
            <a:normAutofit/>
          </a:bodyPr>
          <a:lstStyle/>
          <a:p>
            <a:pPr algn="just" eaLnBrk="1" hangingPunct="1"/>
            <a:r>
              <a:rPr lang="en-US" altLang="zh-TW" dirty="0" smtClean="0"/>
              <a:t>“Our communal worship at Mass must go together with our personal worship of Jesus in Eucharistic adoration </a:t>
            </a:r>
            <a:r>
              <a:rPr lang="en-US" altLang="zh-TW" dirty="0" smtClean="0">
                <a:solidFill>
                  <a:srgbClr val="FF99FF"/>
                </a:solidFill>
              </a:rPr>
              <a:t>in order that our love may be complete</a:t>
            </a:r>
            <a:r>
              <a:rPr lang="en-US" altLang="zh-TW" dirty="0" smtClean="0"/>
              <a:t>.” (Redeemer of Man Encyclical, 1979)</a:t>
            </a:r>
          </a:p>
        </p:txBody>
      </p:sp>
      <p:pic>
        <p:nvPicPr>
          <p:cNvPr id="6" name="Content Placeholder 7" descr="D:\html\catholic\Icon\JPII-Eucharist.jpg"/>
          <p:cNvPicPr>
            <a:picLocks noGrp="1" noChangeAspect="1" noChangeArrowheads="1"/>
          </p:cNvPicPr>
          <p:nvPr>
            <p:ph sz="half" idx="2"/>
          </p:nvPr>
        </p:nvPicPr>
        <p:blipFill>
          <a:blip r:embed="rId2" cstate="print"/>
          <a:srcRect/>
          <a:stretch>
            <a:fillRect/>
          </a:stretch>
        </p:blipFill>
        <p:spPr bwMode="auto">
          <a:xfrm>
            <a:off x="5951538" y="884543"/>
            <a:ext cx="3192462" cy="3814152"/>
          </a:xfrm>
          <a:prstGeom prst="rect">
            <a:avLst/>
          </a:prstGeom>
          <a:noFill/>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2_SAM TEMPLATE">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2_SAM TEMPLATE">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Arial" charset="0"/>
          </a:defRPr>
        </a:defPPr>
      </a:lstStyle>
    </a:lnDef>
  </a:objectDefaults>
  <a:extraClrSchemeLst>
    <a:extraClrScheme>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SAM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2_SAM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SAM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SAM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SAM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2_SAM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SAM TEMPLATE">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2_SAM TEMPLATE">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Arial" charset="0"/>
          </a:defRPr>
        </a:defPPr>
      </a:lstStyle>
    </a:lnDef>
  </a:objectDefaults>
  <a:extraClrSchemeLst>
    <a:extraClrScheme>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SAM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2_SAM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SAM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SAM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SAM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2_SAM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36354</TotalTime>
  <Words>247</Words>
  <Application>Microsoft Office PowerPoint</Application>
  <PresentationFormat>On-screen Show (16:9)</PresentationFormat>
  <Paragraphs>8</Paragraphs>
  <Slides>3</Slides>
  <Notes>0</Notes>
  <HiddenSlides>0</HiddenSlides>
  <MMClips>0</MMClips>
  <ScaleCrop>false</ScaleCrop>
  <HeadingPairs>
    <vt:vector size="4" baseType="variant">
      <vt:variant>
        <vt:lpstr>Theme</vt:lpstr>
      </vt:variant>
      <vt:variant>
        <vt:i4>2</vt:i4>
      </vt:variant>
      <vt:variant>
        <vt:lpstr>Slide Titles</vt:lpstr>
      </vt:variant>
      <vt:variant>
        <vt:i4>3</vt:i4>
      </vt:variant>
    </vt:vector>
  </HeadingPairs>
  <TitlesOfParts>
    <vt:vector size="5" baseType="lpstr">
      <vt:lpstr>2_SAM TEMPLATE</vt:lpstr>
      <vt:lpstr>3_SAM TEMPLATE</vt:lpstr>
      <vt:lpstr>Jesus told St. Faustina Kowalska  </vt:lpstr>
      <vt:lpstr>Pope Benedict XVI Sacramentum Caritatis</vt:lpstr>
      <vt:lpstr>Oct 22: St. John Paul II (1920 – 2005)</vt:lpstr>
    </vt:vector>
  </TitlesOfParts>
  <Company>AT&amp;T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hachan</dc:creator>
  <cp:lastModifiedBy>C73782</cp:lastModifiedBy>
  <cp:revision>1084</cp:revision>
  <cp:lastPrinted>2000-04-10T21:29:30Z</cp:lastPrinted>
  <dcterms:created xsi:type="dcterms:W3CDTF">2000-03-13T21:22:56Z</dcterms:created>
  <dcterms:modified xsi:type="dcterms:W3CDTF">2016-09-24T05:35:24Z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(4)qYCh+tL5rbRJEZxC7hiSTuSogP2fU5kt648qhQUJ8M4tVxpbSQ9e0ha83VTfIeHA+sgMl8GKhcBcH5WVKM34+ll8+myKttxHuj0irJHVuxH1BRiEvUOjDluuKT+LojjgLa419nMafJSqsFJP93H/maNOuioyYuZWXDAxyY5304aTo0UnXmvjt59Ek+1TEo5tleztTuohna5SbhXkePdB9wnOaQyY5GtjmKJPSjg8TI5S9B+j</vt:lpwstr>
  </property>
  <property fmtid="{D5CDD505-2E9C-101B-9397-08002B2CF9AE}" pid="3" name="_ms_pID_7253431">
    <vt:lpwstr>nfOm7ON9J/oSPtkV463E3KeRpbfcSDOXLyHeeJHoMzJqNOcmtO7waEt5GNkm+HfxNqs+FpqiZq+LmXqCYuQN0KvFkUbCYQITdro1RT+Ns/TPD7fznS3f1rI4fcYf7BHOGtngQ/O8OmkSBHRy9ZCtO6NCtMbuA3KXbNOKghzkVcdgD0L4XLlp3bPUjTJgzITNyfAsXMPmy5OfgocXwtOM5sE751tD52ETRVXIsexWelxwTPoq</vt:lpwstr>
  </property>
  <property fmtid="{D5CDD505-2E9C-101B-9397-08002B2CF9AE}" pid="4" name="_ms_pID_7253432">
    <vt:lpwstr>EFLO6/pRqlXYCm1ZZKNiemNAssdo8lCqUo2pAoWTxiyjJGg87dfELSOSFGmTFnRCzDCIxbWFHV2Dgz7lrCGI0qhzH7JKOUM7LyE0D4AylWJIKQluVw1R/IyS8uYlnfJhKGFv6ib4EOJCF1p7xtLGkHdADojHGXZpGZC5J5+Laah9LcUthy8kG+b7f/naxfRJnfoQIxHeKU7tdrbQOeZB5g4geDR+yTN7H5G3UJfeKeMBHQPl</vt:lpwstr>
  </property>
  <property fmtid="{D5CDD505-2E9C-101B-9397-08002B2CF9AE}" pid="5" name="_ms_pID_7253433">
    <vt:lpwstr>DtdGOgzYtxQfjH2tNq/ShCgB7lq/3+E47vsAMGJhI6wJSFR73DxTbVnuBhUn8jMmLgFKm/6szfdGpAf9I0EAtXBJjtQ=</vt:lpwstr>
  </property>
  <property fmtid="{D5CDD505-2E9C-101B-9397-08002B2CF9AE}" pid="6" name="_new_ms_pID_72543">
    <vt:lpwstr>(3)aA/K5OBempnK2wwsdzXCxD7bIqMWQb21YnWPovvrThyF+42tUj/XvDI2R001rsS+pVsks1sF
OhpsMDxo6zUG61o1nGXyr58NcyRSLjZo9aou0QqwqXYC0pFDqyRn6LyVX9QfU4O6hPb9n7xP
jb+LnMyZNThbLeHfZgy7/MZrfk6xe5ji8XElGtWPHBh6kxvwV+Ij3XmtpLbjDhb2dijGKOtN
KknBUVYLkZG9oNDL9M</vt:lpwstr>
  </property>
  <property fmtid="{D5CDD505-2E9C-101B-9397-08002B2CF9AE}" pid="7" name="_new_ms_pID_725431">
    <vt:lpwstr>JcPHGFbuRt+bGXqLlBhkcnNsctICrgHm9jYJLjUZzjo8YX8mA/4M1r
23mOpr89H/LmiXIR3WOlXsfFpLytYWDm0o7RlN9hiKAumuDv5FvTETba+q8xM69UI/3/aZiH
rACUVReshYyBH+yaO2ml9DtkzkASsLCg79QNbD/ThZ98jempDIxOkMiGnFNOksQXDRyD4SAx
HonDrMJc+PF4VWKe+KXXif6BTeyr4tIbEhrp</vt:lpwstr>
  </property>
  <property fmtid="{D5CDD505-2E9C-101B-9397-08002B2CF9AE}" pid="8" name="_new_ms_pID_725432">
    <vt:lpwstr>jb26oOK4mwpLi1XIpQZphThR6jJ8+74CXyhD
o2H+g1e0iMgYnub/mxbfPA4PYPajta8U5xiAaR2n/X43k7z3evgfPO8jooQ0pgpnLb2A42GF
8xh+5waw0foEafuPLKCaU84/rITZ1QoMfKT+2rgYdCYBk02nxvRQRazGxyERghDL</vt:lpwstr>
  </property>
  <property fmtid="{D5CDD505-2E9C-101B-9397-08002B2CF9AE}" pid="9" name="_2015_ms_pID_725343">
    <vt:lpwstr>(3)9haYPD4f97yLWIfA17KGAtqhUbxeY8NkQhFz1ZrX0S1/0wvLYaFRvYXLckRoxdfFf05w75kr
tu2eJUAn3aqaprV6M/+hyI8DzweiYfCDwetxfaqjdzS0q5kjLA6fIcDpoPI783+xh4SwGbgS
mvnDi+1L/m6Ejg5rRu2T0BiSaSVaHSHkdcPGMN7tkuM0XYf3SErcbL3Jm0W5t6WIEdxlQyb/
CNXt1c+2gfBVMjnfua</vt:lpwstr>
  </property>
  <property fmtid="{D5CDD505-2E9C-101B-9397-08002B2CF9AE}" pid="10" name="_2015_ms_pID_7253431">
    <vt:lpwstr>n4ZUCv8+1VR7yfk6zuVR7B7/vcIqCZeWYw2Q2fKAnSgeJuhU7VJLiq
HXIIHnGxUS6GUtFucpFBgy7K0Vv85xtBxJlrd/XfyVfzh/jawiLySZ6PtjaC7598CYf0ssyo
TVT/l5it9yNvkVf8ebpdIC6y+Ho/qDBIJ1GKATnge+nZCBfZjDdh3LFqlk3wjjcmWbiSMHBF
RldPKnEknygN8e+ychZuCK6AIqc+KZDOJi5c</vt:lpwstr>
  </property>
  <property fmtid="{D5CDD505-2E9C-101B-9397-08002B2CF9AE}" pid="11" name="_2015_ms_pID_7253432">
    <vt:lpwstr>sG2wQcw6aWuFLPEW/8GW2wg=</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1474695209</vt:lpwstr>
  </property>
</Properties>
</file>