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92" r:id="rId2"/>
  </p:sldMasterIdLst>
  <p:notesMasterIdLst>
    <p:notesMasterId r:id="rId6"/>
  </p:notesMasterIdLst>
  <p:handoutMasterIdLst>
    <p:handoutMasterId r:id="rId7"/>
  </p:handoutMasterIdLst>
  <p:sldIdLst>
    <p:sldId id="1093" r:id="rId3"/>
    <p:sldId id="1099" r:id="rId4"/>
    <p:sldId id="1100" r:id="rId5"/>
  </p:sldIdLst>
  <p:sldSz cx="9144000" cy="5143500" type="screen16x9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99FF"/>
    <a:srgbClr val="0000CC"/>
    <a:srgbClr val="FFCCFF"/>
    <a:srgbClr val="FFFF00"/>
    <a:srgbClr val="660066"/>
    <a:srgbClr val="FF0000"/>
    <a:srgbClr val="CCECFF"/>
    <a:srgbClr val="CCFF99"/>
    <a:srgbClr val="000066"/>
    <a:srgbClr val="CC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712" autoAdjust="0"/>
    <p:restoredTop sz="94687" autoAdjust="0"/>
  </p:normalViewPr>
  <p:slideViewPr>
    <p:cSldViewPr snapToGrid="0" snapToObjects="1">
      <p:cViewPr>
        <p:scale>
          <a:sx n="70" d="100"/>
          <a:sy n="70" d="100"/>
        </p:scale>
        <p:origin x="-396" y="-256"/>
      </p:cViewPr>
      <p:guideLst>
        <p:guide orient="horz" pos="27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420" y="-60"/>
      </p:cViewPr>
      <p:guideLst>
        <p:guide orient="horz" pos="3024"/>
        <p:guide pos="2304"/>
      </p:guideLst>
    </p:cSldViewPr>
  </p:notesViewPr>
  <p:gridSpacing cx="117043200" cy="117043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fld id="{28203C62-7C2C-43BC-88DF-383DBAD72EF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4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224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4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fld id="{F69472C1-F402-45A2-B52E-FF7AB2D00F9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685801"/>
            <a:ext cx="9144000" cy="1102519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zh-TW" dirty="0"/>
              <a:t>Click to edit Master title style</a:t>
            </a:r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" y="2121694"/>
            <a:ext cx="9143998" cy="2621756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</p:spTree>
  </p:cSld>
  <p:clrMapOvr>
    <a:masterClrMapping/>
  </p:clrMapOvr>
  <p:transition advClick="0" advTm="5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5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2"/>
            <a:ext cx="34655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3"/>
            <a:ext cx="5568950" cy="47863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876301"/>
            <a:ext cx="3465513" cy="3914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 advClick="0" advTm="50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583" y="3790951"/>
            <a:ext cx="671981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83" y="-1615"/>
            <a:ext cx="6719810" cy="37798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583" y="4216004"/>
            <a:ext cx="671981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 advTm="50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50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"/>
            <a:ext cx="2286000" cy="4752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858000" cy="475297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advClick="0" advTm="50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685801"/>
            <a:ext cx="9144000" cy="1102519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zh-TW" dirty="0"/>
              <a:t>Click to edit Master title style</a:t>
            </a:r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" y="2121694"/>
            <a:ext cx="9143998" cy="2621756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</p:spTree>
  </p:cSld>
  <p:clrMapOvr>
    <a:masterClrMapping/>
  </p:clrMapOvr>
  <p:transition advClick="0" advTm="50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advClick="0" advTm="50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05176"/>
            <a:ext cx="91440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180035"/>
            <a:ext cx="91440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 advTm="50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814388"/>
            <a:ext cx="4495800" cy="39862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14388"/>
            <a:ext cx="4495800" cy="39862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50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" y="814388"/>
            <a:ext cx="4495800" cy="39862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14388"/>
            <a:ext cx="4495800" cy="3986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5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advClick="0" advTm="50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" y="814388"/>
            <a:ext cx="5951913" cy="39862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914" y="814388"/>
            <a:ext cx="3192086" cy="398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advClick="0" advTm="50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14388"/>
            <a:ext cx="7281948" cy="398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81951" y="814388"/>
            <a:ext cx="1862051" cy="398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advClick="0" advTm="50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798910"/>
            <a:ext cx="4497388" cy="5750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373983"/>
            <a:ext cx="4497388" cy="34361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798910"/>
            <a:ext cx="4498975" cy="5750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73983"/>
            <a:ext cx="4498975" cy="34361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advClick="0" advTm="5000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advClick="0" advTm="5000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5000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2"/>
            <a:ext cx="34655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3"/>
            <a:ext cx="5568950" cy="47863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876301"/>
            <a:ext cx="3465513" cy="3914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 advClick="0" advTm="5000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583" y="3790951"/>
            <a:ext cx="671981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83" y="-1615"/>
            <a:ext cx="6719810" cy="37798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583" y="4216004"/>
            <a:ext cx="671981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 advTm="5000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5000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"/>
            <a:ext cx="2286000" cy="4752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858000" cy="475297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advClick="0" advTm="5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05176"/>
            <a:ext cx="91440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180035"/>
            <a:ext cx="91440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 advTm="5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710717"/>
            <a:ext cx="4495800" cy="41377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10717"/>
            <a:ext cx="4495800" cy="41377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5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" y="718691"/>
            <a:ext cx="4495800" cy="41297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18691"/>
            <a:ext cx="4495800" cy="41297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5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" y="718691"/>
            <a:ext cx="5951913" cy="4145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914" y="718691"/>
            <a:ext cx="3192086" cy="41457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advClick="0" advTm="5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18691"/>
            <a:ext cx="7281948" cy="41297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81951" y="718691"/>
            <a:ext cx="1862051" cy="41297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advClick="0" advTm="5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719163"/>
            <a:ext cx="4497388" cy="5750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294235"/>
            <a:ext cx="4497388" cy="35382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719163"/>
            <a:ext cx="4498975" cy="5750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294235"/>
            <a:ext cx="4498975" cy="35382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advClick="0" advTm="5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advClick="0" advTm="5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5" name="Text Box 3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07503"/>
            <a:ext cx="9144000" cy="412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724999" name="Rectangle 7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>
            <a:off x="1" y="4836319"/>
            <a:ext cx="453224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1800" i="0" dirty="0" smtClean="0">
                <a:solidFill>
                  <a:srgbClr val="FFFF00"/>
                </a:solidFill>
              </a:rPr>
              <a:t>我的一切都是主借給我的，好能服務他人。</a:t>
            </a:r>
            <a:endParaRPr lang="en-US" altLang="zh-TW" sz="1800" i="0" dirty="0">
              <a:solidFill>
                <a:srgbClr val="FFFF00"/>
              </a:solidFill>
            </a:endParaRPr>
          </a:p>
        </p:txBody>
      </p:sp>
      <p:sp>
        <p:nvSpPr>
          <p:cNvPr id="12" name="Rectangle 15"/>
          <p:cNvSpPr>
            <a:spLocks noChangeArrowheads="1"/>
          </p:cNvSpPr>
          <p:nvPr userDrawn="1"/>
        </p:nvSpPr>
        <p:spPr bwMode="auto">
          <a:xfrm>
            <a:off x="7615238" y="4679156"/>
            <a:ext cx="1528762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>
              <a:defRPr/>
            </a:pPr>
            <a:r>
              <a:rPr lang="en-US" altLang="zh-TW" i="0" dirty="0">
                <a:solidFill>
                  <a:srgbClr val="FFFF00"/>
                </a:solidFill>
                <a:latin typeface="Helvetica" pitchFamily="34" charset="0"/>
              </a:rPr>
              <a:t>Page </a:t>
            </a:r>
            <a:fld id="{1DAD5A1C-403B-47BE-9EA9-F1E555B43D55}" type="slidenum">
              <a:rPr lang="en-US" altLang="zh-TW" sz="3200" i="0">
                <a:solidFill>
                  <a:srgbClr val="FFFF00"/>
                </a:solidFill>
                <a:latin typeface="Helvetica" pitchFamily="34" charset="0"/>
              </a:rPr>
              <a:pPr algn="r">
                <a:defRPr/>
              </a:pPr>
              <a:t>‹#›</a:t>
            </a:fld>
            <a:endParaRPr lang="en-US" altLang="zh-TW" sz="3200" i="0" dirty="0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4197394" y="4833345"/>
            <a:ext cx="340716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TW" sz="1400" i="0" dirty="0" smtClean="0">
                <a:solidFill>
                  <a:srgbClr val="FFFF00"/>
                </a:solidFill>
              </a:rPr>
              <a:t>http</a:t>
            </a:r>
            <a:r>
              <a:rPr lang="en-US" altLang="zh-TW" sz="1400" i="0" dirty="0">
                <a:solidFill>
                  <a:srgbClr val="FFFF00"/>
                </a:solidFill>
              </a:rPr>
              <a:t>://www.catholicworld.info/eucharist</a:t>
            </a:r>
            <a:r>
              <a:rPr lang="en-US" altLang="zh-TW" sz="1400" i="0" dirty="0" smtClean="0">
                <a:solidFill>
                  <a:srgbClr val="FFFF00"/>
                </a:solidFill>
              </a:rPr>
              <a:t>/</a:t>
            </a:r>
            <a:endParaRPr lang="en-US" altLang="zh-TW" sz="1400" i="0" dirty="0">
              <a:solidFill>
                <a:srgbClr val="FFFF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8" r:id="rId5"/>
    <p:sldLayoutId id="2147483690" r:id="rId6"/>
    <p:sldLayoutId id="2147483691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transition advClick="0" advTm="50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FF99FF"/>
          </a:solidFill>
          <a:latin typeface="Microsoft YaHei" pitchFamily="34" charset="-122"/>
          <a:ea typeface="Microsoft YaHei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¨"/>
        <a:defRPr sz="2800">
          <a:solidFill>
            <a:srgbClr val="FFFF00"/>
          </a:solidFill>
          <a:latin typeface="Microsoft YaHei" pitchFamily="34" charset="-122"/>
          <a:ea typeface="Microsoft YaHei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Ø"/>
        <a:defRPr sz="28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ChangeArrowheads="1"/>
          </p:cNvSpPr>
          <p:nvPr/>
        </p:nvSpPr>
        <p:spPr bwMode="auto">
          <a:xfrm>
            <a:off x="1588" y="685800"/>
            <a:ext cx="9142412" cy="114300"/>
          </a:xfrm>
          <a:prstGeom prst="rect">
            <a:avLst/>
          </a:prstGeom>
          <a:gradFill rotWithShape="0">
            <a:gsLst>
              <a:gs pos="0">
                <a:srgbClr val="3365FB"/>
              </a:gs>
              <a:gs pos="100000">
                <a:srgbClr val="3365FB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24995" name="Text Box 3"/>
          <p:cNvSpPr txBox="1">
            <a:spLocks noChangeArrowheads="1"/>
          </p:cNvSpPr>
          <p:nvPr/>
        </p:nvSpPr>
        <p:spPr bwMode="auto">
          <a:xfrm>
            <a:off x="1371600" y="1543050"/>
            <a:ext cx="5029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just">
              <a:defRPr/>
            </a:pPr>
            <a:endParaRPr lang="en-GB" sz="2400" i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14388"/>
            <a:ext cx="9144000" cy="4021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724999" name="Rectangle 7"/>
          <p:cNvSpPr>
            <a:spLocks noChangeArrowheads="1"/>
          </p:cNvSpPr>
          <p:nvPr userDrawn="1"/>
        </p:nvSpPr>
        <p:spPr bwMode="auto">
          <a:xfrm>
            <a:off x="3498850" y="227647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2" name="Rectangle 15"/>
          <p:cNvSpPr>
            <a:spLocks noChangeArrowheads="1"/>
          </p:cNvSpPr>
          <p:nvPr userDrawn="1"/>
        </p:nvSpPr>
        <p:spPr bwMode="auto">
          <a:xfrm>
            <a:off x="7615238" y="4679156"/>
            <a:ext cx="1528762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>
              <a:defRPr/>
            </a:pPr>
            <a:r>
              <a:rPr lang="en-US" altLang="zh-TW" i="0" dirty="0">
                <a:solidFill>
                  <a:srgbClr val="FFFF00"/>
                </a:solidFill>
                <a:latin typeface="Helvetica" pitchFamily="34" charset="0"/>
              </a:rPr>
              <a:t>Page </a:t>
            </a:r>
            <a:fld id="{1DAD5A1C-403B-47BE-9EA9-F1E555B43D55}" type="slidenum">
              <a:rPr lang="en-US" altLang="zh-TW" sz="3200" i="0">
                <a:solidFill>
                  <a:srgbClr val="FFFF00"/>
                </a:solidFill>
                <a:latin typeface="Helvetica" pitchFamily="34" charset="0"/>
              </a:rPr>
              <a:pPr algn="r">
                <a:defRPr/>
              </a:pPr>
              <a:t>‹#›</a:t>
            </a:fld>
            <a:endParaRPr lang="en-US" altLang="zh-TW" sz="3200" i="0" dirty="0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 userDrawn="1"/>
        </p:nvSpPr>
        <p:spPr bwMode="auto">
          <a:xfrm>
            <a:off x="4197394" y="4833345"/>
            <a:ext cx="340716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TW" sz="1400" i="0" dirty="0" smtClean="0">
                <a:solidFill>
                  <a:srgbClr val="FFFF00"/>
                </a:solidFill>
              </a:rPr>
              <a:t>http</a:t>
            </a:r>
            <a:r>
              <a:rPr lang="en-US" altLang="zh-TW" sz="1400" i="0" dirty="0">
                <a:solidFill>
                  <a:srgbClr val="FFFF00"/>
                </a:solidFill>
              </a:rPr>
              <a:t>://www.catholicworld.info/eucharist</a:t>
            </a:r>
            <a:r>
              <a:rPr lang="en-US" altLang="zh-TW" sz="1400" i="0" dirty="0" smtClean="0">
                <a:solidFill>
                  <a:srgbClr val="FFFF00"/>
                </a:solidFill>
              </a:rPr>
              <a:t>/</a:t>
            </a:r>
            <a:endParaRPr lang="en-US" altLang="zh-TW" sz="1400" i="0" dirty="0">
              <a:solidFill>
                <a:srgbClr val="FFFF00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 userDrawn="1"/>
        </p:nvSpPr>
        <p:spPr bwMode="auto">
          <a:xfrm>
            <a:off x="1" y="4836319"/>
            <a:ext cx="453224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1800" i="0" dirty="0" smtClean="0">
                <a:solidFill>
                  <a:srgbClr val="FFFF00"/>
                </a:solidFill>
              </a:rPr>
              <a:t>我的一切都是主借給我的，好能服務他人。</a:t>
            </a:r>
            <a:endParaRPr lang="en-US" altLang="zh-TW" sz="1800" i="0" dirty="0">
              <a:solidFill>
                <a:srgbClr val="FFFF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</p:sldLayoutIdLst>
  <p:transition advClick="0" advTm="50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99FF"/>
          </a:solidFill>
          <a:latin typeface="Microsoft YaHei" pitchFamily="34" charset="-122"/>
          <a:ea typeface="Microsoft YaHei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660066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¨"/>
        <a:defRPr sz="3200">
          <a:solidFill>
            <a:srgbClr val="FFFF00"/>
          </a:solidFill>
          <a:latin typeface="Microsoft YaHei" pitchFamily="34" charset="-122"/>
          <a:ea typeface="Microsoft YaHei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Ø"/>
        <a:defRPr sz="28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FFFF00"/>
          </a:solidFill>
          <a:latin typeface="Microsoft YaHei" pitchFamily="34" charset="-122"/>
          <a:ea typeface="Microsoft YaHei" pitchFamily="34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新細明體" pitchFamily="18" charset="-120"/>
              </a:rPr>
              <a:t>耶穌給</a:t>
            </a:r>
            <a:r>
              <a:rPr lang="zh-TW" smtClean="0">
                <a:latin typeface="新細明體" pitchFamily="18" charset="-120"/>
              </a:rPr>
              <a:t>聖</a:t>
            </a:r>
            <a:r>
              <a:rPr lang="zh-TW" altLang="en-US" smtClean="0">
                <a:latin typeface="新細明體" pitchFamily="18" charset="-120"/>
              </a:rPr>
              <a:t>傅天娜修女的話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「我渴望親自與人靈結合</a:t>
            </a:r>
            <a:r>
              <a:rPr lang="en-US" altLang="zh-TW" dirty="0" smtClean="0"/>
              <a:t>--</a:t>
            </a:r>
            <a:r>
              <a:rPr lang="zh-TW" altLang="en-US" dirty="0" smtClean="0"/>
              <a:t>當我在聖體聖事中進入人心的時候，我雙手滿載各式各樣的恩寵，我切願把這些恩寵賜予人靈。可是，他們根本沒有注意我，拋下我獨自一人，忙著辦其他事情。</a:t>
            </a:r>
            <a:r>
              <a:rPr lang="zh-TW" altLang="en-US" dirty="0" smtClean="0">
                <a:solidFill>
                  <a:srgbClr val="FF99FF"/>
                </a:solidFill>
              </a:rPr>
              <a:t>人靈不懂得愛，使我多難過啊！</a:t>
            </a:r>
            <a:r>
              <a:rPr lang="zh-TW" altLang="en-US" dirty="0" smtClean="0"/>
              <a:t>」（</a:t>
            </a:r>
            <a:r>
              <a:rPr lang="en-US" altLang="zh-TW" dirty="0" smtClean="0"/>
              <a:t>1385</a:t>
            </a:r>
            <a:r>
              <a:rPr lang="zh-TW" altLang="en-US" dirty="0" smtClean="0"/>
              <a:t>）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33734" y="4866501"/>
            <a:ext cx="1710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0" dirty="0" smtClean="0">
                <a:solidFill>
                  <a:srgbClr val="FF0000"/>
                </a:solidFill>
              </a:rPr>
              <a:t>+1</a:t>
            </a:r>
            <a:endParaRPr lang="en-US" i="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640148" y="1192"/>
            <a:ext cx="503853" cy="3665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1" u="none" strike="noStrike" cap="none" normalizeH="0" baseline="0" dirty="0" smtClean="0">
                <a:ln>
                  <a:noFill/>
                </a:ln>
                <a:solidFill>
                  <a:srgbClr val="FF99FF"/>
                </a:solidFill>
                <a:effectLst/>
                <a:latin typeface="Arial" charset="0"/>
              </a:rPr>
              <a:t>+</a:t>
            </a:r>
          </a:p>
        </p:txBody>
      </p:sp>
      <p:pic>
        <p:nvPicPr>
          <p:cNvPr id="9" name="Picture 4" descr="jesu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498267" y="719138"/>
            <a:ext cx="2099003" cy="4144962"/>
          </a:xfr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教宗本篤十六世</a:t>
            </a:r>
            <a:r>
              <a:rPr lang="zh-CN" altLang="en-US" dirty="0" smtClean="0"/>
              <a:t>　</a:t>
            </a:r>
            <a:r>
              <a:rPr lang="zh-TW" altLang="en-US" dirty="0" smtClean="0"/>
              <a:t>宗座勸諭</a:t>
            </a:r>
            <a:r>
              <a:rPr lang="zh-CN" altLang="en-US" dirty="0" smtClean="0"/>
              <a:t>　</a:t>
            </a:r>
            <a:r>
              <a:rPr lang="zh-TW" altLang="en-US" dirty="0" smtClean="0"/>
              <a:t>愛的聖事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99FF"/>
                </a:solidFill>
              </a:rPr>
              <a:t>朝拜聖體純粹是感恩聖祭的自然結果，而感恩聖祭本身是教會最高的朝拜行為。</a:t>
            </a:r>
            <a:r>
              <a:rPr lang="zh-TW" altLang="en-US" dirty="0" smtClean="0"/>
              <a:t>領受聖體就是朝拜我們所領受的那一位。只有這樣我們才能與祂合而為一，並且就像是預嚐天上禮儀的美的滋味，</a:t>
            </a:r>
            <a:r>
              <a:rPr lang="zh-TW" altLang="en-US" dirty="0" smtClean="0">
                <a:solidFill>
                  <a:srgbClr val="FF99FF"/>
                </a:solidFill>
              </a:rPr>
              <a:t>感恩聖祭外的朝拜，是延伸並加強禮儀的一切。</a:t>
            </a:r>
            <a:endParaRPr lang="en-US" altLang="zh-TW" dirty="0" smtClean="0">
              <a:solidFill>
                <a:srgbClr val="FF99FF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rgbClr val="FF99FF"/>
                </a:solidFill>
              </a:rPr>
              <a:t>沒有一個人可以吃這個肉，而不先朝拜祂。</a:t>
            </a:r>
            <a:endParaRPr lang="en-US" dirty="0">
              <a:solidFill>
                <a:srgbClr val="FF99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33734" y="4866501"/>
            <a:ext cx="1710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0" dirty="0" smtClean="0">
                <a:solidFill>
                  <a:srgbClr val="FF0000"/>
                </a:solidFill>
              </a:rPr>
              <a:t>+1</a:t>
            </a:r>
            <a:endParaRPr lang="en-US" i="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640148" y="1192"/>
            <a:ext cx="503853" cy="3665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1" u="none" strike="noStrike" cap="none" normalizeH="0" baseline="0" dirty="0" smtClean="0">
                <a:ln>
                  <a:noFill/>
                </a:ln>
                <a:solidFill>
                  <a:srgbClr val="FF99FF"/>
                </a:solidFill>
                <a:effectLst/>
                <a:latin typeface="Arial" charset="0"/>
              </a:rPr>
              <a:t>+</a:t>
            </a:r>
          </a:p>
        </p:txBody>
      </p:sp>
      <p:pic>
        <p:nvPicPr>
          <p:cNvPr id="8" name="Picture 7" descr="PopeCorpusChris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27610" y="2670269"/>
            <a:ext cx="2616391" cy="17399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日：</a:t>
            </a:r>
            <a:r>
              <a:rPr lang="zh-TW" altLang="en-US" dirty="0" smtClean="0"/>
              <a:t>教宗</a:t>
            </a:r>
            <a:r>
              <a:rPr lang="zh-CN" altLang="en-US" dirty="0" smtClean="0"/>
              <a:t>聖</a:t>
            </a:r>
            <a:r>
              <a:rPr lang="zh-TW" altLang="en-US" dirty="0" smtClean="0"/>
              <a:t>若望保祿二世</a:t>
            </a:r>
            <a:r>
              <a:rPr lang="en-US" altLang="zh-TW" dirty="0" smtClean="0"/>
              <a:t>(1920 - 2005)</a:t>
            </a:r>
            <a:br>
              <a:rPr lang="en-US" altLang="zh-TW" dirty="0" smtClean="0"/>
            </a:br>
            <a:r>
              <a:rPr lang="en-US" altLang="zh-TW" dirty="0" smtClean="0"/>
              <a:t>St. John Paul II</a:t>
            </a:r>
            <a:endParaRPr lang="zh-TW" alt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zh-CN" altLang="en-US" smtClean="0"/>
              <a:t>我們在</a:t>
            </a:r>
            <a:r>
              <a:rPr lang="zh-TW" altLang="en-US" smtClean="0"/>
              <a:t>彌</a:t>
            </a:r>
            <a:r>
              <a:rPr lang="zh-TW" altLang="en-US" dirty="0" smtClean="0"/>
              <a:t>撒中的團體崇拜必須連著朝拜聖體中的個人崇拜，我們的愛情才算完整。</a:t>
            </a:r>
          </a:p>
          <a:p>
            <a:pPr algn="just" eaLnBrk="1" hangingPunct="1"/>
            <a:r>
              <a:rPr lang="en-US" altLang="zh-TW" dirty="0" smtClean="0"/>
              <a:t>“Our communal worship at Mass must go together with our personal worship of Jesus in Eucharistic adoration in order that our love may be complete.” (Redeemer of Man Encyclical, 1979)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8640148" y="1192"/>
            <a:ext cx="503853" cy="3665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1" u="none" strike="noStrike" cap="none" normalizeH="0" baseline="0" dirty="0" smtClean="0">
                <a:ln>
                  <a:noFill/>
                </a:ln>
                <a:solidFill>
                  <a:srgbClr val="FF99FF"/>
                </a:solidFill>
                <a:effectLst/>
                <a:latin typeface="Arial" charset="0"/>
              </a:rPr>
              <a:t>+</a:t>
            </a:r>
          </a:p>
        </p:txBody>
      </p:sp>
      <p:pic>
        <p:nvPicPr>
          <p:cNvPr id="7" name="Content Placeholder 7" descr="D:\html\catholic\Icon\JPII-Eucharis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1538" y="884543"/>
            <a:ext cx="3192462" cy="38141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SAM TEMPLAT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2_SAM TEMPLATE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SAM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AM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SAM TEMPLAT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2_SAM TEMPLATE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SAM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AM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AM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46315</TotalTime>
  <Words>339</Words>
  <Application>Microsoft Office PowerPoint</Application>
  <PresentationFormat>On-screen Show (16:9)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2_SAM TEMPLATE</vt:lpstr>
      <vt:lpstr>3_SAM TEMPLATE</vt:lpstr>
      <vt:lpstr>耶穌給聖傅天娜修女的話</vt:lpstr>
      <vt:lpstr>教宗本篤十六世　宗座勸諭　愛的聖事</vt:lpstr>
      <vt:lpstr>10月22日：教宗聖若望保祿二世(1920 - 2005) St. John Paul II</vt:lpstr>
    </vt:vector>
  </TitlesOfParts>
  <Company>AT&amp;T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hachan</dc:creator>
  <cp:lastModifiedBy>C73782</cp:lastModifiedBy>
  <cp:revision>1170</cp:revision>
  <cp:lastPrinted>2000-04-10T21:29:30Z</cp:lastPrinted>
  <dcterms:created xsi:type="dcterms:W3CDTF">2000-03-13T21:22:56Z</dcterms:created>
  <dcterms:modified xsi:type="dcterms:W3CDTF">2016-09-24T04:04:06Z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(4)qYCh+tL5rbRJEZxC7hiSTuSogP2fU5kt648qhQUJ8M4tVxpbSQ9e0ha83VTfIeHA+sgMl8GKhcBcH5WVKM34+ll8+myKttxHuj0irJHVuxH1BRiEvUOjDluuKT+LojjgLa419nMafJSqsFJP93H/maNOuioyYuZWXDAxyY5304aTo0UnXmvjt59Ek+1TEo5tleztTuohna5SbhXkePdB9wnOaQyY5GtjmKJPSjg8TI5S9B+j</vt:lpwstr>
  </property>
  <property fmtid="{D5CDD505-2E9C-101B-9397-08002B2CF9AE}" pid="3" name="_ms_pID_7253431">
    <vt:lpwstr>nfOm7ON9J/oSPtkV463E3KeRpbfcSDOXLyHeeJHoMzJqNOcmtO7waEt5GNkm+HfxNqs+FpqiZq+LmXqCYuQN0KvFkUbCYQITdro1RT+Ns/TPD7fznS3f1rI4fcYf7BHOGtngQ/O8OmkSBHRy9ZCtO6NCtMbuA3KXbNOKghzkVcdgD0L4XLlp3bPUjTJgzITNyfAsXMPmy5OfgocXwtOM5sE751tD52ETRVXIsexWelxwTPoq</vt:lpwstr>
  </property>
  <property fmtid="{D5CDD505-2E9C-101B-9397-08002B2CF9AE}" pid="4" name="_ms_pID_7253432">
    <vt:lpwstr>EFLO6/pRqlXYCm1ZZKNiemNAssdo8lCqUo2pAoWTxiyjJGg87dfELSOSFGmTFnRCzDCIxbWFHV2Dgz7lrCGI0qhzH7JKOUM7LyE0D4AylWJIKQluVw1R/IyS8uYlnfJhKGFv6ib4EOJCF1p7xtLGkHdADojHGXZpGZC5J5+Laah9LcUthy8kG+b7f/naxfRJnfoQIxHeKU7tdrbQOeZB5g4geDR+yTN7H5G3UJfeKeMBHQPl</vt:lpwstr>
  </property>
  <property fmtid="{D5CDD505-2E9C-101B-9397-08002B2CF9AE}" pid="5" name="_ms_pID_7253433">
    <vt:lpwstr>DtdGOgzYtxQfjH2tNq/ShCgB7lq/3+E47vsAMGJhI6wJSFR73DxTbVnuBhUn8jMmLgFKm/6szfdGpAf9I0EAtXBJjtQ=</vt:lpwstr>
  </property>
  <property fmtid="{D5CDD505-2E9C-101B-9397-08002B2CF9AE}" pid="6" name="_new_ms_pID_72543">
    <vt:lpwstr>(3)aA/K5OBempnK2wwsdzXCxD7bIqMWQb21YnWPovvrThyF+42tUj/XvDI2R001rsS+pVsks1sF
OhpsMDxo6zUG61o1nGXyr58NcyRSLjZo9aou0QqwqXYC0pFDqyRn6LyVX9QfU4O6hPb9n7xP
jb+LnMyZNThbLeHfZgy7/MZrfk6xe5ji8XElGtWPHBh6kxvwV+Ij3XmtpLbjDhb2dijGKOtN
KknBUVYLkZG9oNDL9M</vt:lpwstr>
  </property>
  <property fmtid="{D5CDD505-2E9C-101B-9397-08002B2CF9AE}" pid="7" name="_new_ms_pID_725431">
    <vt:lpwstr>JcPHGFbuRt+bGXqLlBhkcnNsctICrgHm9jYJLjUZzjo8YX8mA/4M1r
23mOpr89H/LmiXIR3WOlXsfFpLytYWDm0o7RlN9hiKAumuDv5FvTETba+q8xM69UI/3/aZiH
rACUVReshYyBH+yaO2ml9DtkzkASsLCg79QNbD/ThZ98jempDIxOkMiGnFNOksQXDRyD4SAx
HonDrMJc+PF4VWKe+KXXif6BTeyr4tIbEhrp</vt:lpwstr>
  </property>
  <property fmtid="{D5CDD505-2E9C-101B-9397-08002B2CF9AE}" pid="8" name="_new_ms_pID_725432">
    <vt:lpwstr>jb26oOK4mwpLi1XIpQZphThR6jJ8+74CXyhD
o2H+g1e0iMgYnub/mxbfPA4PYPajta8U5xiAaR2n/X43k7z3evgfPO8jooQ0pgpnLb2A42GF
8xh+5waw0foEafuPLKCaU84/rITZ1QoMfKT+2rgYdCYBk02nxvRQRazGxyERghDL</vt:lpwstr>
  </property>
  <property fmtid="{D5CDD505-2E9C-101B-9397-08002B2CF9AE}" pid="9" name="_2015_ms_pID_725343">
    <vt:lpwstr>(3)9haYPD4f97yLWIfA17KGAtqhUbxeY8NkQhFz1ZrX0S1/0wvLYaFRvYXLckRoxdfFf05w75kr
tu2eJUAn3aqaprV6M/+hyI8DzweiYfCDwetxfaqjdzS0q5kjLA6fIcDpoPI783+xh4SwGbgS
mvnDi+1L/m6Ejg5rRu2T0BiSaSVaHSHkdcPGMN7tkuM0XYf3SErcbL3Jm0W5t6WIEdxlQyb/
CNXt1c+2gfBVMjnfua</vt:lpwstr>
  </property>
  <property fmtid="{D5CDD505-2E9C-101B-9397-08002B2CF9AE}" pid="10" name="_2015_ms_pID_7253431">
    <vt:lpwstr>n4ZUCv8+1VR7yfk6zuVR7B7/vcIqCZeWYw2Q2fKAnSgeJuhU7VJLiq
HXIIHnGxUS6GUtFucpFBgy7K0Vv85xtBxJlrd/XfyVfzh/jawiLySZ6PtjaC7598CYf0ssyo
TVT/l5it9yNvkVf8ebpdIC6y+Ho/qDBIJ1GKATnge+nZCBfZjDdh3LFqlk3wjjcmWbiSMHBF
RldPKnEknygN8e+ychZuCK6AIqc+KZDOJi5c</vt:lpwstr>
  </property>
  <property fmtid="{D5CDD505-2E9C-101B-9397-08002B2CF9AE}" pid="11" name="_2015_ms_pID_7253432">
    <vt:lpwstr>sG2wQcw6aWuFLPEW/8GW2wg=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1474689710</vt:lpwstr>
  </property>
</Properties>
</file>