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729" r:id="rId2"/>
    <p:sldMasterId id="2147483744" r:id="rId3"/>
    <p:sldMasterId id="2147483759" r:id="rId4"/>
    <p:sldMasterId id="2147483772" r:id="rId5"/>
  </p:sldMasterIdLst>
  <p:notesMasterIdLst>
    <p:notesMasterId r:id="rId9"/>
  </p:notesMasterIdLst>
  <p:handoutMasterIdLst>
    <p:handoutMasterId r:id="rId10"/>
  </p:handoutMasterIdLst>
  <p:sldIdLst>
    <p:sldId id="933" r:id="rId6"/>
    <p:sldId id="1230" r:id="rId7"/>
    <p:sldId id="1231" r:id="rId8"/>
  </p:sldIdLst>
  <p:sldSz cx="9144000" cy="5143500" type="screen16x9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FF66FF"/>
    <a:srgbClr val="660066"/>
    <a:srgbClr val="FF33CC"/>
    <a:srgbClr val="FFFFFF"/>
    <a:srgbClr val="CCECFF"/>
    <a:srgbClr val="CCFF99"/>
    <a:srgbClr val="000066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92" autoAdjust="0"/>
    <p:restoredTop sz="64000" autoAdjust="0"/>
  </p:normalViewPr>
  <p:slideViewPr>
    <p:cSldViewPr snapToGrid="0" snapToObjects="1">
      <p:cViewPr>
        <p:scale>
          <a:sx n="70" d="100"/>
          <a:sy n="70" d="100"/>
        </p:scale>
        <p:origin x="-380" y="-256"/>
      </p:cViewPr>
      <p:guideLst>
        <p:guide orient="horz" pos="27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420" y="-60"/>
      </p:cViewPr>
      <p:guideLst>
        <p:guide orient="horz" pos="3024"/>
        <p:guide pos="2304"/>
      </p:guideLst>
    </p:cSldViewPr>
  </p:notesViewPr>
  <p:gridSpacing cx="117043200" cy="117043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7EAC9258-A43A-4A28-9DAD-BDEE79142F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18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B1EC393C-6159-41D6-93A8-07A4B274FB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7645400" y="4836319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t>Page </a:t>
            </a:r>
            <a:fld id="{55944B56-F240-4CD3-86FB-C6D59E41AEA4}" type="slidenum"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" y="2121694"/>
            <a:ext cx="9144000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814387"/>
            <a:ext cx="4495801" cy="37576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7"/>
            <a:ext cx="4495800" cy="37576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7645400" y="4836319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t>Page </a:t>
            </a:r>
            <a:fld id="{55944B56-F240-4CD3-86FB-C6D59E41AEA4}" type="slidenum"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" y="2121694"/>
            <a:ext cx="9144000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814387"/>
            <a:ext cx="4495801" cy="375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7"/>
            <a:ext cx="4495800" cy="375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814387"/>
            <a:ext cx="4495800" cy="375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7"/>
            <a:ext cx="4495800" cy="375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7645400" y="4836319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t>Page </a:t>
            </a:r>
            <a:fld id="{55944B56-F240-4CD3-86FB-C6D59E41AEA4}" type="slidenum"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" y="2121694"/>
            <a:ext cx="9144000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685800"/>
            <a:ext cx="4495800" cy="40120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40120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685801"/>
            <a:ext cx="6184667" cy="41665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668" y="685801"/>
            <a:ext cx="2959332" cy="41665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1"/>
            <a:ext cx="7464828" cy="41665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1" y="685801"/>
            <a:ext cx="1828799" cy="4166558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0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85801"/>
            <a:ext cx="4497388" cy="60245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288256"/>
            <a:ext cx="4497388" cy="35837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85801"/>
            <a:ext cx="4498975" cy="60245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88256"/>
            <a:ext cx="4498975" cy="35837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814387"/>
            <a:ext cx="4495801" cy="3757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7"/>
            <a:ext cx="4495800" cy="375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814387"/>
            <a:ext cx="4495800" cy="37576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7"/>
            <a:ext cx="4495800" cy="37576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" y="2121694"/>
            <a:ext cx="9144000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542925"/>
            <a:ext cx="4495800" cy="4300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42925"/>
            <a:ext cx="4495800" cy="4300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41"/>
            <a:ext cx="9144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37035"/>
            <a:ext cx="4497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31156"/>
            <a:ext cx="4497388" cy="32123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37035"/>
            <a:ext cx="44989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498975" cy="32123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814387"/>
            <a:ext cx="6184667" cy="3757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668" y="814387"/>
            <a:ext cx="2959332" cy="375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814388"/>
            <a:ext cx="4495800" cy="40290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8"/>
            <a:ext cx="4495800" cy="40290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14387"/>
            <a:ext cx="7464828" cy="3757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1" y="814387"/>
            <a:ext cx="1828799" cy="3757613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0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FFCC"/>
            </a:gs>
            <a:gs pos="50000">
              <a:srgbClr val="FFFFCC"/>
            </a:gs>
            <a:gs pos="100000">
              <a:srgbClr val="CC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ChangeArrowheads="1"/>
          </p:cNvSpPr>
          <p:nvPr/>
        </p:nvSpPr>
        <p:spPr bwMode="auto">
          <a:xfrm>
            <a:off x="1588" y="685800"/>
            <a:ext cx="9142412" cy="114300"/>
          </a:xfrm>
          <a:prstGeom prst="rect">
            <a:avLst/>
          </a:prstGeom>
          <a:gradFill rotWithShape="0">
            <a:gsLst>
              <a:gs pos="0">
                <a:srgbClr val="3365FB"/>
              </a:gs>
              <a:gs pos="100000">
                <a:srgbClr val="3365FB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14387"/>
            <a:ext cx="9144000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5003" name="Rectangle 11"/>
          <p:cNvSpPr>
            <a:spLocks noChangeArrowheads="1"/>
          </p:cNvSpPr>
          <p:nvPr userDrawn="1"/>
        </p:nvSpPr>
        <p:spPr bwMode="auto">
          <a:xfrm>
            <a:off x="7645400" y="4836319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 dirty="0">
                <a:solidFill>
                  <a:schemeClr val="accent2"/>
                </a:solidFill>
                <a:latin typeface="Helvetica" pitchFamily="34" charset="0"/>
              </a:rPr>
              <a:t>Page </a:t>
            </a:r>
            <a:fld id="{5403819B-1738-4213-8025-A7C080374BA6}" type="slidenum"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 dirty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>
            <a:off x="4197394" y="4905769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chemeClr val="accent2"/>
                </a:solidFill>
              </a:rPr>
              <a:t>http</a:t>
            </a:r>
            <a:r>
              <a:rPr lang="en-US" altLang="zh-TW" sz="1400" i="0" dirty="0">
                <a:solidFill>
                  <a:schemeClr val="accent2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chemeClr val="accent2"/>
                </a:solidFill>
              </a:rPr>
              <a:t>/</a:t>
            </a:r>
            <a:endParaRPr lang="en-US" altLang="zh-TW" sz="1400" i="0" dirty="0">
              <a:solidFill>
                <a:schemeClr val="accent2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-1" y="4925161"/>
            <a:ext cx="44057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zh-CN" altLang="en-US" sz="1800" i="0" dirty="0" smtClean="0">
                <a:solidFill>
                  <a:schemeClr val="accent2"/>
                </a:solidFill>
              </a:rPr>
              <a:t>我的一切都是主借给我的，好能服务他人。</a:t>
            </a:r>
            <a:endParaRPr lang="en-US" altLang="zh-TW" sz="1800" i="0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42" r:id="rId5"/>
    <p:sldLayoutId id="2147483743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FFCC"/>
            </a:gs>
            <a:gs pos="50000">
              <a:srgbClr val="FFFFCC"/>
            </a:gs>
            <a:gs pos="100000">
              <a:srgbClr val="CC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-7621" y="814387"/>
            <a:ext cx="9151622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5003" name="Rectangle 11"/>
          <p:cNvSpPr>
            <a:spLocks noChangeArrowheads="1"/>
          </p:cNvSpPr>
          <p:nvPr userDrawn="1"/>
        </p:nvSpPr>
        <p:spPr bwMode="auto">
          <a:xfrm>
            <a:off x="7645400" y="4836319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 dirty="0">
                <a:solidFill>
                  <a:schemeClr val="accent2"/>
                </a:solidFill>
                <a:latin typeface="Helvetica" pitchFamily="34" charset="0"/>
              </a:rPr>
              <a:t>Page </a:t>
            </a:r>
            <a:fld id="{5403819B-1738-4213-8025-A7C080374BA6}" type="slidenum">
              <a:rPr lang="en-US" altLang="zh-TW" sz="2000" i="0">
                <a:solidFill>
                  <a:schemeClr val="accent2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 dirty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>
            <a:off x="4197394" y="4905769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chemeClr val="accent2"/>
                </a:solidFill>
              </a:rPr>
              <a:t>http</a:t>
            </a:r>
            <a:r>
              <a:rPr lang="en-US" altLang="zh-TW" sz="1400" i="0" dirty="0">
                <a:solidFill>
                  <a:schemeClr val="accent2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chemeClr val="accent2"/>
                </a:solidFill>
              </a:rPr>
              <a:t>/</a:t>
            </a:r>
            <a:endParaRPr lang="en-US" altLang="zh-TW" sz="1400" i="0" dirty="0">
              <a:solidFill>
                <a:schemeClr val="accent2"/>
              </a:solidFill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-1" y="4925161"/>
            <a:ext cx="44057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zh-CN" altLang="en-US" sz="1800" i="0" dirty="0" smtClean="0">
                <a:solidFill>
                  <a:schemeClr val="accent2"/>
                </a:solidFill>
              </a:rPr>
              <a:t>我的一切都是主借给我的，好能服务他人。</a:t>
            </a:r>
            <a:endParaRPr lang="en-US" altLang="zh-TW" sz="1800" i="0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85800"/>
            <a:ext cx="9144000" cy="428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5003" name="Rectangle 11"/>
          <p:cNvSpPr>
            <a:spLocks noChangeArrowheads="1"/>
          </p:cNvSpPr>
          <p:nvPr userDrawn="1"/>
        </p:nvSpPr>
        <p:spPr bwMode="auto">
          <a:xfrm>
            <a:off x="7645400" y="4763895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 dirty="0">
                <a:solidFill>
                  <a:srgbClr val="FFFF00"/>
                </a:solidFill>
                <a:latin typeface="Helvetica" pitchFamily="34" charset="0"/>
              </a:rPr>
              <a:t>Page </a:t>
            </a:r>
            <a:fld id="{5403819B-1738-4213-8025-A7C080374BA6}" type="slidenum">
              <a:rPr lang="en-US" altLang="zh-TW" sz="2000" i="0">
                <a:solidFill>
                  <a:srgbClr val="FFFF00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 dirty="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-1" y="4852737"/>
            <a:ext cx="44057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zh-CN" altLang="en-US" sz="1800" i="0" dirty="0" smtClean="0">
                <a:solidFill>
                  <a:srgbClr val="FFFF00"/>
                </a:solidFill>
              </a:rPr>
              <a:t>我的一切都是主借给我的，好能服务他人。</a:t>
            </a:r>
            <a:endParaRPr lang="en-US" altLang="zh-TW" sz="1800" i="0" dirty="0">
              <a:solidFill>
                <a:srgbClr val="FFFF00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>
            <a:off x="4197394" y="4833345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rgbClr val="FFFF00"/>
                </a:solidFill>
              </a:rPr>
              <a:t>http</a:t>
            </a:r>
            <a:r>
              <a:rPr lang="en-US" altLang="zh-TW" sz="1400" i="0" dirty="0">
                <a:solidFill>
                  <a:srgbClr val="FFFF00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rgbClr val="FFFF00"/>
                </a:solidFill>
              </a:rPr>
              <a:t>/</a:t>
            </a:r>
            <a:endParaRPr lang="en-US" altLang="zh-TW" sz="1400" i="0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Microsoft YaHei" pitchFamily="34" charset="-122"/>
          <a:ea typeface="Microsoft YaHei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3200">
          <a:solidFill>
            <a:srgbClr val="FFFF00"/>
          </a:solidFill>
          <a:latin typeface="Microsoft YaHei" pitchFamily="34" charset="-122"/>
          <a:ea typeface="Microsoft YaHei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85799"/>
            <a:ext cx="9144000" cy="425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5003" name="Rectangle 11"/>
          <p:cNvSpPr>
            <a:spLocks noChangeArrowheads="1"/>
          </p:cNvSpPr>
          <p:nvPr userDrawn="1"/>
        </p:nvSpPr>
        <p:spPr bwMode="auto">
          <a:xfrm>
            <a:off x="7645400" y="4727683"/>
            <a:ext cx="14986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sz="2000" i="0" dirty="0">
                <a:solidFill>
                  <a:srgbClr val="FFFF00"/>
                </a:solidFill>
                <a:latin typeface="Helvetica" pitchFamily="34" charset="0"/>
              </a:rPr>
              <a:t>Page </a:t>
            </a:r>
            <a:fld id="{5403819B-1738-4213-8025-A7C080374BA6}" type="slidenum">
              <a:rPr lang="en-US" altLang="zh-TW" sz="2000" i="0">
                <a:solidFill>
                  <a:srgbClr val="FFFF00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2000" i="0" dirty="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-1" y="4852737"/>
            <a:ext cx="44057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zh-CN" altLang="en-US" sz="1800" i="0" dirty="0" smtClean="0">
                <a:solidFill>
                  <a:srgbClr val="FFFF00"/>
                </a:solidFill>
              </a:rPr>
              <a:t>我的一切都是主借给我的，好能服务他人。</a:t>
            </a:r>
            <a:endParaRPr lang="en-US" altLang="zh-TW" sz="1800" i="0" dirty="0">
              <a:solidFill>
                <a:srgbClr val="FFFF00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>
            <a:off x="4197394" y="4833345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rgbClr val="FFFF00"/>
                </a:solidFill>
              </a:rPr>
              <a:t>http</a:t>
            </a:r>
            <a:r>
              <a:rPr lang="en-US" altLang="zh-TW" sz="1400" i="0" dirty="0">
                <a:solidFill>
                  <a:srgbClr val="FFFF00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rgbClr val="FFFF00"/>
                </a:solidFill>
              </a:rPr>
              <a:t>/</a:t>
            </a:r>
            <a:endParaRPr lang="en-US" altLang="zh-TW" sz="1400" i="0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99FF"/>
          </a:solidFill>
          <a:latin typeface="Microsoft YaHei" pitchFamily="34" charset="-122"/>
          <a:ea typeface="Microsoft YaHei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3200">
          <a:solidFill>
            <a:srgbClr val="FFFF00"/>
          </a:solidFill>
          <a:latin typeface="Microsoft YaHei" pitchFamily="34" charset="-122"/>
          <a:ea typeface="Microsoft YaHei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6502E-9B6F-4992-8049-843F16591C76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CA7D-5558-4ECC-8978-4FE35C6AF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新細明體" pitchFamily="18" charset="-120"/>
              </a:rPr>
              <a:t>耶稣给圣傅天娜修女的话</a:t>
            </a:r>
            <a:endParaRPr lang="zh-TW" altLang="en-US" dirty="0" smtClean="0">
              <a:solidFill>
                <a:schemeClr val="bg1">
                  <a:lumMod val="65000"/>
                </a:schemeClr>
              </a:solidFill>
              <a:latin typeface="新細明體" pitchFamily="18" charset="-12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3200" dirty="0" smtClean="0"/>
              <a:t>「我渴望亲自与人灵结合</a:t>
            </a:r>
            <a:r>
              <a:rPr lang="en-US" altLang="zh-TW" sz="3200" dirty="0" smtClean="0"/>
              <a:t>--</a:t>
            </a:r>
            <a:r>
              <a:rPr lang="zh-TW" altLang="en-US" sz="3200" dirty="0" smtClean="0"/>
              <a:t>当我在圣体圣事中进入人心的时候，我双手满载各式各样的恩宠，我切愿把这些恩宠赐予人灵。可是，他们根本沒有注意我，拋下我独自一人，忙着办其他事情。</a:t>
            </a:r>
            <a:r>
              <a:rPr lang="zh-TW" altLang="en-US" sz="3200" dirty="0" smtClean="0">
                <a:solidFill>
                  <a:srgbClr val="FF99FF"/>
                </a:solidFill>
              </a:rPr>
              <a:t>人灵不懂得爱，使我多难过啊！</a:t>
            </a:r>
            <a:r>
              <a:rPr lang="zh-TW" altLang="en-US" sz="3200" dirty="0" smtClean="0"/>
              <a:t>」（</a:t>
            </a:r>
            <a:r>
              <a:rPr lang="en-US" altLang="zh-TW" sz="3200" dirty="0" smtClean="0"/>
              <a:t>1385</a:t>
            </a:r>
            <a:r>
              <a:rPr lang="zh-TW" altLang="en-US" sz="3200" dirty="0" smtClean="0"/>
              <a:t>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33734" y="4866501"/>
            <a:ext cx="171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0" dirty="0" smtClean="0">
                <a:solidFill>
                  <a:srgbClr val="FF0000"/>
                </a:solidFill>
              </a:rPr>
              <a:t>+1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9" name="Picture 4" descr="jesu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609321" y="685800"/>
            <a:ext cx="2110258" cy="41671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教宗本笃十六世　宗座劝谕　爱的圣事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3200" dirty="0" smtClean="0">
                <a:solidFill>
                  <a:srgbClr val="FF99FF"/>
                </a:solidFill>
              </a:rPr>
              <a:t>朝拜圣体纯粹是感恩圣祭的自然结果，而感恩圣祭本身是教会最高的朝拜行为。</a:t>
            </a:r>
            <a:r>
              <a:rPr lang="zh-CN" altLang="en-US" sz="3200" dirty="0" smtClean="0"/>
              <a:t>领受圣体就是朝拜我们所领</a:t>
            </a:r>
            <a:r>
              <a:rPr lang="zh-TW" altLang="en-US" sz="3200" dirty="0" smtClean="0"/>
              <a:t>受</a:t>
            </a:r>
            <a:r>
              <a:rPr lang="zh-CN" altLang="en-US" sz="3200" dirty="0" smtClean="0"/>
              <a:t>的那一位。只有这样我们才能与祂合而为一，并且就像是预尝天上礼仪的美的滋味，</a:t>
            </a:r>
            <a:r>
              <a:rPr lang="zh-CN" altLang="en-US" sz="3200" dirty="0" smtClean="0">
                <a:solidFill>
                  <a:srgbClr val="FF99FF"/>
                </a:solidFill>
              </a:rPr>
              <a:t>感恩圣祭外的朝拜，是延伸并加强礼仪的一切。</a:t>
            </a:r>
            <a:endParaRPr lang="en-US" sz="3200" dirty="0" smtClean="0">
              <a:solidFill>
                <a:srgbClr val="FF99FF"/>
              </a:solidFill>
            </a:endParaRPr>
          </a:p>
          <a:p>
            <a:r>
              <a:rPr lang="zh-CN" altLang="en-US" sz="3200" dirty="0" smtClean="0">
                <a:solidFill>
                  <a:srgbClr val="FF99FF"/>
                </a:solidFill>
              </a:rPr>
              <a:t>没有一个人可以吃这个肉，而不先朝拜祂。</a:t>
            </a:r>
            <a:endParaRPr lang="en-US" sz="3200" dirty="0" smtClean="0">
              <a:solidFill>
                <a:srgbClr val="FF99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3734" y="4866501"/>
            <a:ext cx="171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0" dirty="0" smtClean="0">
                <a:solidFill>
                  <a:srgbClr val="FF0000"/>
                </a:solidFill>
              </a:rPr>
              <a:t>+1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11" name="Content Placeholder 6" descr="PopeBenedictXVI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331091" y="1601788"/>
            <a:ext cx="1797018" cy="23352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日：圣</a:t>
            </a:r>
            <a:r>
              <a:rPr lang="zh-TW" altLang="en-US" dirty="0" smtClean="0"/>
              <a:t>教宗若望保祿二世</a:t>
            </a:r>
            <a:r>
              <a:rPr lang="en-US" altLang="zh-TW" dirty="0" smtClean="0"/>
              <a:t>(1920 - 2005)</a:t>
            </a:r>
            <a:br>
              <a:rPr lang="en-US" altLang="zh-TW" dirty="0" smtClean="0"/>
            </a:br>
            <a:r>
              <a:rPr lang="en-US" altLang="zh-TW" sz="2000" dirty="0" smtClean="0"/>
              <a:t>St. John Paul II</a:t>
            </a:r>
            <a:endParaRPr lang="zh-TW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zh-CN" altLang="en-US" dirty="0" smtClean="0"/>
              <a:t>我们在弥撒中的团体崇拜必须连着朝拜圣体中的个人崇拜，我们的爱情才算完整。</a:t>
            </a:r>
            <a:endParaRPr lang="en-US" altLang="zh-CN" dirty="0" smtClean="0"/>
          </a:p>
          <a:p>
            <a:pPr algn="just" eaLnBrk="1" hangingPunct="1"/>
            <a:endParaRPr lang="en-US" altLang="zh-CN" sz="1800" dirty="0" smtClean="0"/>
          </a:p>
          <a:p>
            <a:pPr algn="just" eaLnBrk="1" hangingPunct="1"/>
            <a:r>
              <a:rPr lang="en-US" altLang="zh-CN" sz="1800" dirty="0" err="1" smtClean="0">
                <a:solidFill>
                  <a:srgbClr val="FF99FF"/>
                </a:solidFill>
              </a:rPr>
              <a:t>Wǒmen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zài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mísā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zhōng</a:t>
            </a:r>
            <a:r>
              <a:rPr lang="en-US" altLang="zh-CN" sz="1800" dirty="0" smtClean="0">
                <a:solidFill>
                  <a:srgbClr val="FF99FF"/>
                </a:solidFill>
              </a:rPr>
              <a:t> de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tuántǐ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chóngbài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bìxū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liánzhe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cháobài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shèng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tǐ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zhōng</a:t>
            </a:r>
            <a:r>
              <a:rPr lang="en-US" altLang="zh-CN" sz="1800" dirty="0" smtClean="0">
                <a:solidFill>
                  <a:srgbClr val="FF99FF"/>
                </a:solidFill>
              </a:rPr>
              <a:t> de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gèrén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chóngbài</a:t>
            </a:r>
            <a:r>
              <a:rPr lang="en-US" altLang="zh-CN" sz="1800" dirty="0" smtClean="0">
                <a:solidFill>
                  <a:srgbClr val="FF99FF"/>
                </a:solidFill>
              </a:rPr>
              <a:t>,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wǒmen</a:t>
            </a:r>
            <a:r>
              <a:rPr lang="en-US" altLang="zh-CN" sz="1800" dirty="0" smtClean="0">
                <a:solidFill>
                  <a:srgbClr val="FF99FF"/>
                </a:solidFill>
              </a:rPr>
              <a:t> de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àiqíng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cái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suàn</a:t>
            </a:r>
            <a:r>
              <a:rPr lang="en-US" altLang="zh-CN" sz="1800" dirty="0" smtClean="0">
                <a:solidFill>
                  <a:srgbClr val="FF99FF"/>
                </a:solidFill>
              </a:rPr>
              <a:t> </a:t>
            </a:r>
            <a:r>
              <a:rPr lang="en-US" altLang="zh-CN" sz="1800" dirty="0" err="1" smtClean="0">
                <a:solidFill>
                  <a:srgbClr val="FF99FF"/>
                </a:solidFill>
              </a:rPr>
              <a:t>wánzhěng</a:t>
            </a:r>
            <a:r>
              <a:rPr lang="en-US" altLang="zh-CN" sz="1800" dirty="0" smtClean="0">
                <a:solidFill>
                  <a:srgbClr val="FF99FF"/>
                </a:solidFill>
              </a:rPr>
              <a:t>.</a:t>
            </a:r>
            <a:endParaRPr lang="zh-CN" altLang="en-US" sz="1800" dirty="0" smtClean="0">
              <a:solidFill>
                <a:srgbClr val="FF99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7" name="Content Placeholder 7" descr="D:\html\catholic\Icon\JPII-Euchari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4900" y="1001721"/>
            <a:ext cx="2959100" cy="35353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AM TEMPLATE">
  <a:themeElements>
    <a:clrScheme name="2_SAM TEMPLAT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AM TEMPLATE">
  <a:themeElements>
    <a:clrScheme name="2_SAM TEMPLAT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SAM TEMPLATE">
  <a:themeElements>
    <a:clrScheme name="2_SAM TEMPLAT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SAM TEMPLATE">
  <a:themeElements>
    <a:clrScheme name="2_SAM TEMPLAT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64046</TotalTime>
  <Words>328</Words>
  <Application>Microsoft Office PowerPoint</Application>
  <PresentationFormat>On-screen Show (16:9)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2_SAM TEMPLATE</vt:lpstr>
      <vt:lpstr>3_SAM TEMPLATE</vt:lpstr>
      <vt:lpstr>4_SAM TEMPLATE</vt:lpstr>
      <vt:lpstr>5_SAM TEMPLATE</vt:lpstr>
      <vt:lpstr>Custom Design</vt:lpstr>
      <vt:lpstr>耶稣给圣傅天娜修女的话</vt:lpstr>
      <vt:lpstr>教宗本笃十六世　宗座劝谕　爱的圣事</vt:lpstr>
      <vt:lpstr>10月22日：圣教宗若望保祿二世(1920 - 2005) St. John Paul II</vt:lpstr>
    </vt:vector>
  </TitlesOfParts>
  <Company>AT&amp;T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hachan</dc:creator>
  <cp:lastModifiedBy>C73782</cp:lastModifiedBy>
  <cp:revision>1435</cp:revision>
  <cp:lastPrinted>2000-04-10T21:29:30Z</cp:lastPrinted>
  <dcterms:created xsi:type="dcterms:W3CDTF">2000-03-13T21:22:56Z</dcterms:created>
  <dcterms:modified xsi:type="dcterms:W3CDTF">2016-09-25T07:21:43Z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(9)qYCh+tL5rbRJEZxC7hiSTuSogP2fU5kt648qhQUJ8M4tVxpbSQ9e0ha83VTfIeHA+sgMl8GK_x000d_ hcBcH5WVKM34+ll8+myKttxHuj0irJHVuxH1BRiEvUOjDluuKT+LojjgLa419nMafJSqsFJP_x000d_ 93H/maNOuioyYuZWXDAxyY5304Y4QkucQdzS+O5w4k3XUznxPmmxlkUR5QZek+G88mEhcjlg_x000d_ HaREZAKoM2QiqZgemp</vt:lpwstr>
  </property>
  <property fmtid="{D5CDD505-2E9C-101B-9397-08002B2CF9AE}" pid="3" name="_ms_pID_7253431">
    <vt:lpwstr>fOv+U7bxsBGNbzTyZocQfLUc5Qbso+A4+dva3974Z2rb4onGTQc2nU_x000d_ VeBkUZ94E+RfRqlBSCFfyq+8u/9rX+LoK65eqR1ScNLeElzdVycdYhX8UWI1hYiHXBMkG3Rv_x000d_ 9D9epKzMsOvA7zCkaquvz8zqA9Esg0SJOoWJKxC9sdOWFul8Ex5igA4s7/wxbtiykEqZYon6_x000d_ koUG+MU3VSyvGWzYOdJn8MMG2junSH/o7TBZ</vt:lpwstr>
  </property>
  <property fmtid="{D5CDD505-2E9C-101B-9397-08002B2CF9AE}" pid="4" name="_ms_pID_7253432">
    <vt:lpwstr>N+r/HMKF8gVOTAQow8nhOOyEtu3cYmxyKkoc_x000d_ vM/X3vJmvqRpv8WE17UUNBtZuPmSiTBCP3k7djpU9ia+M+TUuYnl5czGqgWpvgqgfepE8O9w_x000d_ UZU9/YGJ3Hvz5fhd9RE4i7z9Xd68ErdHkX34YyE539ynC8J/gBxifyW0IoLMw9CXhuS7xdq8_x000d_ vnSWixJUR1D6Gcgp2x4l0leIkqAcZveqmFwrFaCPSOqqnZUVxUnm92</vt:lpwstr>
  </property>
  <property fmtid="{D5CDD505-2E9C-101B-9397-08002B2CF9AE}" pid="5" name="_ms_pID_7253433">
    <vt:lpwstr>XSC3xmr3vXOVbKVVNc_x000d_ 6W8Hlxj5cLnz27cscgtM+2lsjrfHrhsXUE8Jl1HUZwF25x4vE6hnm+0AaW6hDTDl0vjz0Rwq_x000d_ sOgSSo2UFREF9btUwzpVWA1bl6mgYYAqayrBSAoJ7QSTqFlYRczHe2yK+kqzWAiDkMQAe7vs_x000d_ Oi5AD18XpbaScULHvA03tPWbbmkTndLWTGHJKTjRy7+3DwVI3bemz3mZtGoDlpNRdPkYjwiI</vt:lpwstr>
  </property>
  <property fmtid="{D5CDD505-2E9C-101B-9397-08002B2CF9AE}" pid="6" name="_ms_pID_7253434">
    <vt:lpwstr>_x000d_ PFUfYrDdSXf2ClWXwTmscMt50rmkxRT0bvRIwoYRxxVDWlJ/b73MPP79Umso/iDI9RTsqLx8_x000d_ I0YT97QdL0ZHbGNz/Q39y+RF7y3uwZlXrXY5+zbN+1gIgEy+xIkn9ZatcyNoo3zHXDlRyGs3_x000d_ NQRYTrt5UK+9f+k9UKTH8AOTzoyMPAStNXpW+FpokmUCZc/eq/xsEVXFlS87UE+Te/YsHZLQ_x000d_ CyDd05EsPsD9zWF5</vt:lpwstr>
  </property>
  <property fmtid="{D5CDD505-2E9C-101B-9397-08002B2CF9AE}" pid="7" name="_ms_pID_7253435">
    <vt:lpwstr>AqvaKSOVls+dhgt/UVvzk891zOo0DSy/1IIl4rpfQPruoQpn06u+wEq8_x000d_ sfC28ThpAbNP07P/Kb+P6tKEP47VQ4V5qDa33FazGWeOh3LxtHFjXOz25C6J/cbdUttyiCW+_x000d_ kjS83Eb0ScNveaDxbYNY7GWsThgvUya+B/eddppYUqXy653t5mhjLhh91YQczARrEFVR0ja9_x000d_ asQ/T4bDiAItHZfQcXI1f5K1EwqGPflNrl</vt:lpwstr>
  </property>
  <property fmtid="{D5CDD505-2E9C-101B-9397-08002B2CF9AE}" pid="8" name="_ms_pID_7253436">
    <vt:lpwstr>5XTbtgBrRskSS21B2GKgYbUsqCuEFTBD5wMpT7_x000d_ KF1QCZVWf+Bf+Q38u3obQDd6KH4GkB/EOnhpxmgK9mfv+ClNHXE79szOq/ciRm86zCpSluvV_x000d_ 6JLBDMaJDdp8KiKlaK2AEJpPeit/y+JHhG+QoefUmUTPBnw+eZvQTwHzKxOEsWDbSu1S99+z_x000d_ naBzDlMwjQT4Ma2X+2hRESQAAN30BOW41v4WWuBHzzU8q3sDllVo</vt:lpwstr>
  </property>
  <property fmtid="{D5CDD505-2E9C-101B-9397-08002B2CF9AE}" pid="9" name="_ms_pID_7253437">
    <vt:lpwstr>ojO4Ci21rppcDfCDzll6_x000d_ l2XI2pDtkLAKUhMIg2L886yfk8M66RTJpEh+17D5fh3m3f6B7fVemQhV9pBL4kqAn+h7hax/_x000d_ nwlN4LNDg4LMjoTTd1/20dZyouuJX9DDqgWUrU1kVUHbhcjBbDqp09Z+C4qrIyS/I2NwGuyp_x000d_ cMo5W9N7WHF6l2Yw/8gbeg6ZUytL8v2MCobPQyVMfqLhamHq/sBOISlc7v8sUofz2u9adQ</vt:lpwstr>
  </property>
  <property fmtid="{D5CDD505-2E9C-101B-9397-08002B2CF9AE}" pid="10" name="_ms_pID_7253438">
    <vt:lpwstr>B+_x000d_ EldeEa20hf+5szfFLwM3J3Ef744stabeIbdzJfu8y68pAXM1vS+RWagCI+Q38W5iHH+cG8kc_x000d_ zBVHUPookBMmR2H5s6Tj57OP54x7ZXCZKEz7osB+SBhyuS6zrSTH3jSIHXt27U2QBcT7bt1q_x000d_ GoPc61lFDYY=</vt:lpwstr>
  </property>
  <property fmtid="{D5CDD505-2E9C-101B-9397-08002B2CF9AE}" pid="11" name="_new_ms_pID_72543">
    <vt:lpwstr>(3)lwuZfVYXpS3L6ToMtsMpnuPKqdHb8III+fIKd2fiAxd8RkgnmgTRzFPL1w3cd8n23SBOwMBP_x000d_
/hwBWy07JkRsfH39A9swQ1CVuUfzhMrO6CrHE15UGWg4eikHEfbGEWZeJhyBW/NIA5SXnQ0x_x000d_
EE+ll05WfroatuveAJjvEW2zs0j5gsjEWxYcKE2FiFQnWBLGUONihEFqYoUMU0xhbRbILyrj_x000d_
U3Gnj1ilqtdfmlCRXU</vt:lpwstr>
  </property>
  <property fmtid="{D5CDD505-2E9C-101B-9397-08002B2CF9AE}" pid="12" name="_new_ms_pID_725431">
    <vt:lpwstr>e5VMt4R5yxUGzqmGPpyRFlSYWVd5OjezEescdVmrNJJx/e2DlyojgH_x000d_
egErHwMh4gwrwRXU3FORmOGscXQ8KDot/ar6mmlZZyV3xkgJplCt1hdIpuez78RZlgKHchxd_x000d_
ZaURKxJSiEymW2jPweqUe5Cocwv0iFrDFw3h0TTQXG9AkNRheKSvOkYO3gbnr8T2Kpwnmh/v_x000d_
ls4rRsEydMvOLT+7jljQndlDj8yoNshvoxNo</vt:lpwstr>
  </property>
  <property fmtid="{D5CDD505-2E9C-101B-9397-08002B2CF9AE}" pid="13" name="_new_ms_pID_725432">
    <vt:lpwstr>ipOZimPBuoD/1qNbQ9xDBjUZ9f/Umt7o3ccE_x000d_
h8EwBN4WhEac6OeJSnadCD8xrPffnqkEwpW8hMaZ0dV1cEVzAucHmIKVXa4F3QRHB/FNH/N+_x000d_
</vt:lpwstr>
  </property>
  <property fmtid="{D5CDD505-2E9C-101B-9397-08002B2CF9AE}" pid="14" name="_readonly">
    <vt:lpwstr/>
  </property>
  <property fmtid="{D5CDD505-2E9C-101B-9397-08002B2CF9AE}" pid="15" name="_change">
    <vt:lpwstr/>
  </property>
  <property fmtid="{D5CDD505-2E9C-101B-9397-08002B2CF9AE}" pid="16" name="_full-control">
    <vt:lpwstr/>
  </property>
  <property fmtid="{D5CDD505-2E9C-101B-9397-08002B2CF9AE}" pid="17" name="sflag">
    <vt:lpwstr>1474740369</vt:lpwstr>
  </property>
</Properties>
</file>