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707" r:id="rId2"/>
  </p:sldMasterIdLst>
  <p:notesMasterIdLst>
    <p:notesMasterId r:id="rId201"/>
  </p:notesMasterIdLst>
  <p:handoutMasterIdLst>
    <p:handoutMasterId r:id="rId202"/>
  </p:handoutMasterIdLst>
  <p:sldIdLst>
    <p:sldId id="524" r:id="rId3"/>
    <p:sldId id="797" r:id="rId4"/>
    <p:sldId id="1110" r:id="rId5"/>
    <p:sldId id="1324" r:id="rId6"/>
    <p:sldId id="656" r:id="rId7"/>
    <p:sldId id="1082" r:id="rId8"/>
    <p:sldId id="1017" r:id="rId9"/>
    <p:sldId id="1018" r:id="rId10"/>
    <p:sldId id="657" r:id="rId11"/>
    <p:sldId id="1066" r:id="rId12"/>
    <p:sldId id="586" r:id="rId13"/>
    <p:sldId id="1021" r:id="rId14"/>
    <p:sldId id="1022" r:id="rId15"/>
    <p:sldId id="1007" r:id="rId16"/>
    <p:sldId id="1008" r:id="rId17"/>
    <p:sldId id="1009" r:id="rId18"/>
    <p:sldId id="1010" r:id="rId19"/>
    <p:sldId id="1011" r:id="rId20"/>
    <p:sldId id="1019" r:id="rId21"/>
    <p:sldId id="1071" r:id="rId22"/>
    <p:sldId id="1058" r:id="rId23"/>
    <p:sldId id="1013" r:id="rId24"/>
    <p:sldId id="1020" r:id="rId25"/>
    <p:sldId id="1023" r:id="rId26"/>
    <p:sldId id="1016" r:id="rId27"/>
    <p:sldId id="1097" r:id="rId28"/>
    <p:sldId id="1065" r:id="rId29"/>
    <p:sldId id="1033" r:id="rId30"/>
    <p:sldId id="1036" r:id="rId31"/>
    <p:sldId id="1035" r:id="rId32"/>
    <p:sldId id="1005" r:id="rId33"/>
    <p:sldId id="1006" r:id="rId34"/>
    <p:sldId id="576" r:id="rId35"/>
    <p:sldId id="978" r:id="rId36"/>
    <p:sldId id="979" r:id="rId37"/>
    <p:sldId id="980" r:id="rId38"/>
    <p:sldId id="465" r:id="rId39"/>
    <p:sldId id="799" r:id="rId40"/>
    <p:sldId id="658" r:id="rId41"/>
    <p:sldId id="466" r:id="rId42"/>
    <p:sldId id="981" r:id="rId43"/>
    <p:sldId id="511" r:id="rId44"/>
    <p:sldId id="487" r:id="rId45"/>
    <p:sldId id="574" r:id="rId46"/>
    <p:sldId id="467" r:id="rId47"/>
    <p:sldId id="800" r:id="rId48"/>
    <p:sldId id="982" r:id="rId49"/>
    <p:sldId id="983" r:id="rId50"/>
    <p:sldId id="1037" r:id="rId51"/>
    <p:sldId id="1038" r:id="rId52"/>
    <p:sldId id="1039" r:id="rId53"/>
    <p:sldId id="1040" r:id="rId54"/>
    <p:sldId id="1041" r:id="rId55"/>
    <p:sldId id="1042" r:id="rId56"/>
    <p:sldId id="1043" r:id="rId57"/>
    <p:sldId id="1044" r:id="rId58"/>
    <p:sldId id="1283" r:id="rId59"/>
    <p:sldId id="1284" r:id="rId60"/>
    <p:sldId id="1285" r:id="rId61"/>
    <p:sldId id="1286" r:id="rId62"/>
    <p:sldId id="1287" r:id="rId63"/>
    <p:sldId id="1325" r:id="rId64"/>
    <p:sldId id="1762" r:id="rId65"/>
    <p:sldId id="1099" r:id="rId66"/>
    <p:sldId id="1094" r:id="rId67"/>
    <p:sldId id="1093" r:id="rId68"/>
    <p:sldId id="1045" r:id="rId69"/>
    <p:sldId id="1064" r:id="rId70"/>
    <p:sldId id="1108" r:id="rId71"/>
    <p:sldId id="660" r:id="rId72"/>
    <p:sldId id="984" r:id="rId73"/>
    <p:sldId id="985" r:id="rId74"/>
    <p:sldId id="986" r:id="rId75"/>
    <p:sldId id="679" r:id="rId76"/>
    <p:sldId id="718" r:id="rId77"/>
    <p:sldId id="801" r:id="rId78"/>
    <p:sldId id="678" r:id="rId79"/>
    <p:sldId id="671" r:id="rId80"/>
    <p:sldId id="987" r:id="rId81"/>
    <p:sldId id="600" r:id="rId82"/>
    <p:sldId id="697" r:id="rId83"/>
    <p:sldId id="1083" r:id="rId84"/>
    <p:sldId id="1076" r:id="rId85"/>
    <p:sldId id="1075" r:id="rId86"/>
    <p:sldId id="1074" r:id="rId87"/>
    <p:sldId id="1077" r:id="rId88"/>
    <p:sldId id="1073" r:id="rId89"/>
    <p:sldId id="1072" r:id="rId90"/>
    <p:sldId id="1098" r:id="rId91"/>
    <p:sldId id="1078" r:id="rId92"/>
    <p:sldId id="1080" r:id="rId93"/>
    <p:sldId id="1079" r:id="rId94"/>
    <p:sldId id="1084" r:id="rId95"/>
    <p:sldId id="735" r:id="rId96"/>
    <p:sldId id="741" r:id="rId97"/>
    <p:sldId id="739" r:id="rId98"/>
    <p:sldId id="740" r:id="rId99"/>
    <p:sldId id="736" r:id="rId100"/>
    <p:sldId id="691" r:id="rId101"/>
    <p:sldId id="694" r:id="rId102"/>
    <p:sldId id="578" r:id="rId103"/>
    <p:sldId id="661" r:id="rId104"/>
    <p:sldId id="693" r:id="rId105"/>
    <p:sldId id="590" r:id="rId106"/>
    <p:sldId id="1763" r:id="rId107"/>
    <p:sldId id="1764" r:id="rId108"/>
    <p:sldId id="683" r:id="rId109"/>
    <p:sldId id="591" r:id="rId110"/>
    <p:sldId id="1085" r:id="rId111"/>
    <p:sldId id="664" r:id="rId112"/>
    <p:sldId id="999" r:id="rId113"/>
    <p:sldId id="665" r:id="rId114"/>
    <p:sldId id="785" r:id="rId115"/>
    <p:sldId id="877" r:id="rId116"/>
    <p:sldId id="878" r:id="rId117"/>
    <p:sldId id="861" r:id="rId118"/>
    <p:sldId id="1087" r:id="rId119"/>
    <p:sldId id="614" r:id="rId120"/>
    <p:sldId id="995" r:id="rId121"/>
    <p:sldId id="1068" r:id="rId122"/>
    <p:sldId id="1067" r:id="rId123"/>
    <p:sldId id="1069" r:id="rId124"/>
    <p:sldId id="609" r:id="rId125"/>
    <p:sldId id="667" r:id="rId126"/>
    <p:sldId id="1111" r:id="rId127"/>
    <p:sldId id="860" r:id="rId128"/>
    <p:sldId id="1086" r:id="rId129"/>
    <p:sldId id="813" r:id="rId130"/>
    <p:sldId id="938" r:id="rId131"/>
    <p:sldId id="815" r:id="rId132"/>
    <p:sldId id="888" r:id="rId133"/>
    <p:sldId id="617" r:id="rId134"/>
    <p:sldId id="1002" r:id="rId135"/>
    <p:sldId id="996" r:id="rId136"/>
    <p:sldId id="997" r:id="rId137"/>
    <p:sldId id="998" r:id="rId138"/>
    <p:sldId id="816" r:id="rId139"/>
    <p:sldId id="874" r:id="rId140"/>
    <p:sldId id="792" r:id="rId141"/>
    <p:sldId id="872" r:id="rId142"/>
    <p:sldId id="873" r:id="rId143"/>
    <p:sldId id="1088" r:id="rId144"/>
    <p:sldId id="638" r:id="rId145"/>
    <p:sldId id="939" r:id="rId146"/>
    <p:sldId id="783" r:id="rId147"/>
    <p:sldId id="784" r:id="rId148"/>
    <p:sldId id="1050" r:id="rId149"/>
    <p:sldId id="1000" r:id="rId150"/>
    <p:sldId id="906" r:id="rId151"/>
    <p:sldId id="621" r:id="rId152"/>
    <p:sldId id="641" r:id="rId153"/>
    <p:sldId id="942" r:id="rId154"/>
    <p:sldId id="642" r:id="rId155"/>
    <p:sldId id="1046" r:id="rId156"/>
    <p:sldId id="855" r:id="rId157"/>
    <p:sldId id="1047" r:id="rId158"/>
    <p:sldId id="857" r:id="rId159"/>
    <p:sldId id="856" r:id="rId160"/>
    <p:sldId id="1048" r:id="rId161"/>
    <p:sldId id="890" r:id="rId162"/>
    <p:sldId id="858" r:id="rId163"/>
    <p:sldId id="1089" r:id="rId164"/>
    <p:sldId id="564" r:id="rId165"/>
    <p:sldId id="883" r:id="rId166"/>
    <p:sldId id="1003" r:id="rId167"/>
    <p:sldId id="879" r:id="rId168"/>
    <p:sldId id="1109" r:id="rId169"/>
    <p:sldId id="880" r:id="rId170"/>
    <p:sldId id="881" r:id="rId171"/>
    <p:sldId id="882" r:id="rId172"/>
    <p:sldId id="884" r:id="rId173"/>
    <p:sldId id="885" r:id="rId174"/>
    <p:sldId id="940" r:id="rId175"/>
    <p:sldId id="319" r:id="rId176"/>
    <p:sldId id="512" r:id="rId177"/>
    <p:sldId id="1090" r:id="rId178"/>
    <p:sldId id="539" r:id="rId179"/>
    <p:sldId id="1096" r:id="rId180"/>
    <p:sldId id="926" r:id="rId181"/>
    <p:sldId id="1091" r:id="rId182"/>
    <p:sldId id="1001" r:id="rId183"/>
    <p:sldId id="1092" r:id="rId184"/>
    <p:sldId id="927" r:id="rId185"/>
    <p:sldId id="928" r:id="rId186"/>
    <p:sldId id="929" r:id="rId187"/>
    <p:sldId id="709" r:id="rId188"/>
    <p:sldId id="669" r:id="rId189"/>
    <p:sldId id="904" r:id="rId190"/>
    <p:sldId id="1095" r:id="rId191"/>
    <p:sldId id="1100" r:id="rId192"/>
    <p:sldId id="1105" r:id="rId193"/>
    <p:sldId id="1102" r:id="rId194"/>
    <p:sldId id="1103" r:id="rId195"/>
    <p:sldId id="1101" r:id="rId196"/>
    <p:sldId id="1106" r:id="rId197"/>
    <p:sldId id="1104" r:id="rId198"/>
    <p:sldId id="1107" r:id="rId199"/>
    <p:sldId id="1112" r:id="rId200"/>
  </p:sldIdLst>
  <p:sldSz cx="9144000" cy="5143500" type="screen16x9"/>
  <p:notesSz cx="7315200" cy="9601200"/>
  <p:defaultTextStyle>
    <a:defPPr>
      <a:defRPr lang="en-US"/>
    </a:defPPr>
    <a:lvl1pPr algn="l" rtl="0" eaLnBrk="0" fontAlgn="base" hangingPunct="0">
      <a:spcBef>
        <a:spcPct val="0"/>
      </a:spcBef>
      <a:spcAft>
        <a:spcPct val="0"/>
      </a:spcAft>
      <a:defRPr 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i="1" kern="1200">
        <a:solidFill>
          <a:schemeClr val="tx1"/>
        </a:solidFill>
        <a:latin typeface="Arial" charset="0"/>
        <a:ea typeface="新細明體" pitchFamily="18" charset="-120"/>
        <a:cs typeface="+mn-cs"/>
      </a:defRPr>
    </a:lvl5pPr>
    <a:lvl6pPr marL="2286000" algn="l" defTabSz="914400" rtl="0" eaLnBrk="1" latinLnBrk="0" hangingPunct="1">
      <a:defRPr i="1" kern="1200">
        <a:solidFill>
          <a:schemeClr val="tx1"/>
        </a:solidFill>
        <a:latin typeface="Arial" charset="0"/>
        <a:ea typeface="新細明體" pitchFamily="18" charset="-120"/>
        <a:cs typeface="+mn-cs"/>
      </a:defRPr>
    </a:lvl6pPr>
    <a:lvl7pPr marL="2743200" algn="l" defTabSz="914400" rtl="0" eaLnBrk="1" latinLnBrk="0" hangingPunct="1">
      <a:defRPr i="1" kern="1200">
        <a:solidFill>
          <a:schemeClr val="tx1"/>
        </a:solidFill>
        <a:latin typeface="Arial" charset="0"/>
        <a:ea typeface="新細明體" pitchFamily="18" charset="-120"/>
        <a:cs typeface="+mn-cs"/>
      </a:defRPr>
    </a:lvl7pPr>
    <a:lvl8pPr marL="3200400" algn="l" defTabSz="914400" rtl="0" eaLnBrk="1" latinLnBrk="0" hangingPunct="1">
      <a:defRPr i="1" kern="1200">
        <a:solidFill>
          <a:schemeClr val="tx1"/>
        </a:solidFill>
        <a:latin typeface="Arial" charset="0"/>
        <a:ea typeface="新細明體" pitchFamily="18" charset="-120"/>
        <a:cs typeface="+mn-cs"/>
      </a:defRPr>
    </a:lvl8pPr>
    <a:lvl9pPr marL="3657600" algn="l" defTabSz="914400" rtl="0" eaLnBrk="1" latinLnBrk="0" hangingPunct="1">
      <a:defRPr 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74">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FF66FF"/>
    <a:srgbClr val="3333FF"/>
    <a:srgbClr val="0000CC"/>
    <a:srgbClr val="FFFF00"/>
    <a:srgbClr val="660066"/>
    <a:srgbClr val="FF0000"/>
    <a:srgbClr val="CCEC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03D43-0303-4C9E-88FC-E22BBA226EAC}" v="2" dt="2023-03-13T01:42:01.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228" autoAdjust="0"/>
    <p:restoredTop sz="94687" autoAdjust="0"/>
  </p:normalViewPr>
  <p:slideViewPr>
    <p:cSldViewPr snapToGrid="0" snapToObjects="1">
      <p:cViewPr varScale="1">
        <p:scale>
          <a:sx n="90" d="100"/>
          <a:sy n="90" d="100"/>
        </p:scale>
        <p:origin x="192" y="78"/>
      </p:cViewPr>
      <p:guideLst>
        <p:guide orient="horz" pos="27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56184"/>
    </p:cViewPr>
  </p:sorterViewPr>
  <p:notesViewPr>
    <p:cSldViewPr snapToGrid="0" snapToObjects="1">
      <p:cViewPr>
        <p:scale>
          <a:sx n="100" d="100"/>
          <a:sy n="100" d="100"/>
        </p:scale>
        <p:origin x="-420" y="-60"/>
      </p:cViewPr>
      <p:guideLst>
        <p:guide orient="horz" pos="3024"/>
        <p:guide pos="2304"/>
      </p:guideLst>
    </p:cSldViewPr>
  </p:notesViewPr>
  <p:gridSpacing cx="114300" cy="1143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tableStyles" Target="tableStyles.xml"/><Relationship Id="rId201" Type="http://schemas.openxmlformats.org/officeDocument/2006/relationships/notesMaster" Target="notesMasters/notesMaster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handoutMaster" Target="handoutMasters/handoutMaster1.xml"/><Relationship Id="rId207" Type="http://schemas.microsoft.com/office/2016/11/relationships/changesInfo" Target="changesInfos/changesInfo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presProps" Target="presProps.xml"/><Relationship Id="rId208"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204"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 Hing Hung Anthony" userId="d7586842-d513-4a2a-9dfa-6f07d4241d4e" providerId="ADAL" clId="{68A5AC5A-5A3B-41ED-B909-AE888A4646F2}"/>
    <pc:docChg chg="undo custSel addSld modSld">
      <pc:chgData name="CHAN Hing Hung Anthony" userId="d7586842-d513-4a2a-9dfa-6f07d4241d4e" providerId="ADAL" clId="{68A5AC5A-5A3B-41ED-B909-AE888A4646F2}" dt="2019-08-02T18:46:16.673" v="93" actId="207"/>
      <pc:docMkLst>
        <pc:docMk/>
      </pc:docMkLst>
      <pc:sldChg chg="modSp">
        <pc:chgData name="CHAN Hing Hung Anthony" userId="d7586842-d513-4a2a-9dfa-6f07d4241d4e" providerId="ADAL" clId="{68A5AC5A-5A3B-41ED-B909-AE888A4646F2}" dt="2019-07-31T16:26:45.368" v="92" actId="20577"/>
        <pc:sldMkLst>
          <pc:docMk/>
          <pc:sldMk cId="0" sldId="524"/>
        </pc:sldMkLst>
        <pc:spChg chg="mod">
          <ac:chgData name="CHAN Hing Hung Anthony" userId="d7586842-d513-4a2a-9dfa-6f07d4241d4e" providerId="ADAL" clId="{68A5AC5A-5A3B-41ED-B909-AE888A4646F2}" dt="2019-07-31T16:26:45.368" v="92" actId="20577"/>
          <ac:spMkLst>
            <pc:docMk/>
            <pc:sldMk cId="0" sldId="524"/>
            <ac:spMk id="3074" creationId="{00000000-0000-0000-0000-000000000000}"/>
          </ac:spMkLst>
        </pc:spChg>
        <pc:spChg chg="mod">
          <ac:chgData name="CHAN Hing Hung Anthony" userId="d7586842-d513-4a2a-9dfa-6f07d4241d4e" providerId="ADAL" clId="{68A5AC5A-5A3B-41ED-B909-AE888A4646F2}" dt="2019-07-31T16:25:23.739" v="57" actId="6549"/>
          <ac:spMkLst>
            <pc:docMk/>
            <pc:sldMk cId="0" sldId="524"/>
            <ac:spMk id="3075" creationId="{00000000-0000-0000-0000-000000000000}"/>
          </ac:spMkLst>
        </pc:spChg>
      </pc:sldChg>
      <pc:sldChg chg="modSp">
        <pc:chgData name="CHAN Hing Hung Anthony" userId="d7586842-d513-4a2a-9dfa-6f07d4241d4e" providerId="ADAL" clId="{68A5AC5A-5A3B-41ED-B909-AE888A4646F2}" dt="2019-08-02T18:46:16.673" v="93" actId="207"/>
        <pc:sldMkLst>
          <pc:docMk/>
          <pc:sldMk cId="0" sldId="740"/>
        </pc:sldMkLst>
        <pc:spChg chg="mod">
          <ac:chgData name="CHAN Hing Hung Anthony" userId="d7586842-d513-4a2a-9dfa-6f07d4241d4e" providerId="ADAL" clId="{68A5AC5A-5A3B-41ED-B909-AE888A4646F2}" dt="2019-08-02T18:46:16.673" v="93" actId="207"/>
          <ac:spMkLst>
            <pc:docMk/>
            <pc:sldMk cId="0" sldId="740"/>
            <ac:spMk id="51203" creationId="{00000000-0000-0000-0000-000000000000}"/>
          </ac:spMkLst>
        </pc:spChg>
      </pc:sldChg>
      <pc:sldChg chg="modSp">
        <pc:chgData name="CHAN Hing Hung Anthony" userId="d7586842-d513-4a2a-9dfa-6f07d4241d4e" providerId="ADAL" clId="{68A5AC5A-5A3B-41ED-B909-AE888A4646F2}" dt="2019-07-31T15:49:23.668" v="25"/>
        <pc:sldMkLst>
          <pc:docMk/>
          <pc:sldMk cId="1279354631" sldId="1074"/>
        </pc:sldMkLst>
        <pc:spChg chg="mod">
          <ac:chgData name="CHAN Hing Hung Anthony" userId="d7586842-d513-4a2a-9dfa-6f07d4241d4e" providerId="ADAL" clId="{68A5AC5A-5A3B-41ED-B909-AE888A4646F2}" dt="2019-07-31T15:49:23.668" v="25"/>
          <ac:spMkLst>
            <pc:docMk/>
            <pc:sldMk cId="1279354631" sldId="1074"/>
            <ac:spMk id="112643" creationId="{00000000-0000-0000-0000-000000000000}"/>
          </ac:spMkLst>
        </pc:spChg>
      </pc:sldChg>
      <pc:sldChg chg="modSp">
        <pc:chgData name="CHAN Hing Hung Anthony" userId="d7586842-d513-4a2a-9dfa-6f07d4241d4e" providerId="ADAL" clId="{68A5AC5A-5A3B-41ED-B909-AE888A4646F2}" dt="2019-07-31T15:49:17.820" v="24"/>
        <pc:sldMkLst>
          <pc:docMk/>
          <pc:sldMk cId="3837418659" sldId="1075"/>
        </pc:sldMkLst>
        <pc:spChg chg="mod">
          <ac:chgData name="CHAN Hing Hung Anthony" userId="d7586842-d513-4a2a-9dfa-6f07d4241d4e" providerId="ADAL" clId="{68A5AC5A-5A3B-41ED-B909-AE888A4646F2}" dt="2019-07-31T15:49:17.820" v="24"/>
          <ac:spMkLst>
            <pc:docMk/>
            <pc:sldMk cId="3837418659" sldId="1075"/>
            <ac:spMk id="112643" creationId="{00000000-0000-0000-0000-000000000000}"/>
          </ac:spMkLst>
        </pc:spChg>
      </pc:sldChg>
      <pc:sldChg chg="modSp">
        <pc:chgData name="CHAN Hing Hung Anthony" userId="d7586842-d513-4a2a-9dfa-6f07d4241d4e" providerId="ADAL" clId="{68A5AC5A-5A3B-41ED-B909-AE888A4646F2}" dt="2019-07-31T15:49:02.619" v="23"/>
        <pc:sldMkLst>
          <pc:docMk/>
          <pc:sldMk cId="2114361818" sldId="1076"/>
        </pc:sldMkLst>
        <pc:spChg chg="mod">
          <ac:chgData name="CHAN Hing Hung Anthony" userId="d7586842-d513-4a2a-9dfa-6f07d4241d4e" providerId="ADAL" clId="{68A5AC5A-5A3B-41ED-B909-AE888A4646F2}" dt="2019-07-31T15:49:02.619" v="23"/>
          <ac:spMkLst>
            <pc:docMk/>
            <pc:sldMk cId="2114361818" sldId="1076"/>
            <ac:spMk id="112643" creationId="{00000000-0000-0000-0000-000000000000}"/>
          </ac:spMkLst>
        </pc:spChg>
      </pc:sldChg>
      <pc:sldChg chg="modSp">
        <pc:chgData name="CHAN Hing Hung Anthony" userId="d7586842-d513-4a2a-9dfa-6f07d4241d4e" providerId="ADAL" clId="{68A5AC5A-5A3B-41ED-B909-AE888A4646F2}" dt="2019-07-31T15:49:29.727" v="26"/>
        <pc:sldMkLst>
          <pc:docMk/>
          <pc:sldMk cId="21220302" sldId="1077"/>
        </pc:sldMkLst>
        <pc:spChg chg="mod">
          <ac:chgData name="CHAN Hing Hung Anthony" userId="d7586842-d513-4a2a-9dfa-6f07d4241d4e" providerId="ADAL" clId="{68A5AC5A-5A3B-41ED-B909-AE888A4646F2}" dt="2019-07-31T15:49:29.727" v="26"/>
          <ac:spMkLst>
            <pc:docMk/>
            <pc:sldMk cId="21220302" sldId="1077"/>
            <ac:spMk id="112643" creationId="{00000000-0000-0000-0000-000000000000}"/>
          </ac:spMkLst>
        </pc:spChg>
      </pc:sldChg>
      <pc:sldChg chg="modSp add">
        <pc:chgData name="CHAN Hing Hung Anthony" userId="d7586842-d513-4a2a-9dfa-6f07d4241d4e" providerId="ADAL" clId="{68A5AC5A-5A3B-41ED-B909-AE888A4646F2}" dt="2019-07-31T15:00:13.387" v="12" actId="20577"/>
        <pc:sldMkLst>
          <pc:docMk/>
          <pc:sldMk cId="487337792" sldId="1110"/>
        </pc:sldMkLst>
        <pc:spChg chg="mod">
          <ac:chgData name="CHAN Hing Hung Anthony" userId="d7586842-d513-4a2a-9dfa-6f07d4241d4e" providerId="ADAL" clId="{68A5AC5A-5A3B-41ED-B909-AE888A4646F2}" dt="2019-07-31T14:59:35.162" v="7"/>
          <ac:spMkLst>
            <pc:docMk/>
            <pc:sldMk cId="487337792" sldId="1110"/>
            <ac:spMk id="6146" creationId="{00000000-0000-0000-0000-000000000000}"/>
          </ac:spMkLst>
        </pc:spChg>
        <pc:spChg chg="mod">
          <ac:chgData name="CHAN Hing Hung Anthony" userId="d7586842-d513-4a2a-9dfa-6f07d4241d4e" providerId="ADAL" clId="{68A5AC5A-5A3B-41ED-B909-AE888A4646F2}" dt="2019-07-31T15:00:13.387" v="12" actId="20577"/>
          <ac:spMkLst>
            <pc:docMk/>
            <pc:sldMk cId="487337792" sldId="1110"/>
            <ac:spMk id="6147" creationId="{00000000-0000-0000-0000-000000000000}"/>
          </ac:spMkLst>
        </pc:spChg>
      </pc:sldChg>
      <pc:sldChg chg="add">
        <pc:chgData name="CHAN Hing Hung Anthony" userId="d7586842-d513-4a2a-9dfa-6f07d4241d4e" providerId="ADAL" clId="{68A5AC5A-5A3B-41ED-B909-AE888A4646F2}" dt="2019-07-31T15:55:55.960" v="27"/>
        <pc:sldMkLst>
          <pc:docMk/>
          <pc:sldMk cId="0" sldId="1111"/>
        </pc:sldMkLst>
      </pc:sldChg>
    </pc:docChg>
  </pc:docChgLst>
  <pc:docChgLst>
    <pc:chgData name="CHAN Hing Hung Anthony" userId="d7586842-d513-4a2a-9dfa-6f07d4241d4e" providerId="ADAL" clId="{5CC03D43-0303-4C9E-88FC-E22BBA226EAC}"/>
    <pc:docChg chg="undo redo custSel addSld modSld delMainMaster modMainMaster">
      <pc:chgData name="CHAN Hing Hung Anthony" userId="d7586842-d513-4a2a-9dfa-6f07d4241d4e" providerId="ADAL" clId="{5CC03D43-0303-4C9E-88FC-E22BBA226EAC}" dt="2023-03-13T01:42:01.730" v="26"/>
      <pc:docMkLst>
        <pc:docMk/>
      </pc:docMkLst>
      <pc:sldChg chg="delSp mod">
        <pc:chgData name="CHAN Hing Hung Anthony" userId="d7586842-d513-4a2a-9dfa-6f07d4241d4e" providerId="ADAL" clId="{5CC03D43-0303-4C9E-88FC-E22BBA226EAC}" dt="2023-03-13T01:25:31.121" v="0" actId="478"/>
        <pc:sldMkLst>
          <pc:docMk/>
          <pc:sldMk cId="0" sldId="524"/>
        </pc:sldMkLst>
        <pc:spChg chg="del">
          <ac:chgData name="CHAN Hing Hung Anthony" userId="d7586842-d513-4a2a-9dfa-6f07d4241d4e" providerId="ADAL" clId="{5CC03D43-0303-4C9E-88FC-E22BBA226EAC}" dt="2023-03-13T01:25:31.121" v="0" actId="478"/>
          <ac:spMkLst>
            <pc:docMk/>
            <pc:sldMk cId="0" sldId="524"/>
            <ac:spMk id="5" creationId="{00000000-0000-0000-0000-000000000000}"/>
          </ac:spMkLst>
        </pc:spChg>
      </pc:sldChg>
      <pc:sldChg chg="modSp mod">
        <pc:chgData name="CHAN Hing Hung Anthony" userId="d7586842-d513-4a2a-9dfa-6f07d4241d4e" providerId="ADAL" clId="{5CC03D43-0303-4C9E-88FC-E22BBA226EAC}" dt="2023-03-13T01:34:35.754" v="4"/>
        <pc:sldMkLst>
          <pc:docMk/>
          <pc:sldMk cId="0" sldId="800"/>
        </pc:sldMkLst>
        <pc:spChg chg="mod">
          <ac:chgData name="CHAN Hing Hung Anthony" userId="d7586842-d513-4a2a-9dfa-6f07d4241d4e" providerId="ADAL" clId="{5CC03D43-0303-4C9E-88FC-E22BBA226EAC}" dt="2023-03-13T01:34:35.754" v="4"/>
          <ac:spMkLst>
            <pc:docMk/>
            <pc:sldMk cId="0" sldId="800"/>
            <ac:spMk id="22531" creationId="{00000000-0000-0000-0000-000000000000}"/>
          </ac:spMkLst>
        </pc:spChg>
      </pc:sldChg>
      <pc:sldChg chg="delSp mod">
        <pc:chgData name="CHAN Hing Hung Anthony" userId="d7586842-d513-4a2a-9dfa-6f07d4241d4e" providerId="ADAL" clId="{5CC03D43-0303-4C9E-88FC-E22BBA226EAC}" dt="2023-03-13T01:26:35.286" v="1" actId="478"/>
        <pc:sldMkLst>
          <pc:docMk/>
          <pc:sldMk cId="0" sldId="1022"/>
        </pc:sldMkLst>
        <pc:spChg chg="del">
          <ac:chgData name="CHAN Hing Hung Anthony" userId="d7586842-d513-4a2a-9dfa-6f07d4241d4e" providerId="ADAL" clId="{5CC03D43-0303-4C9E-88FC-E22BBA226EAC}" dt="2023-03-13T01:26:35.286" v="1" actId="478"/>
          <ac:spMkLst>
            <pc:docMk/>
            <pc:sldMk cId="0" sldId="1022"/>
            <ac:spMk id="6" creationId="{00000000-0000-0000-0000-000000000000}"/>
          </ac:spMkLst>
        </pc:spChg>
      </pc:sldChg>
      <pc:sldChg chg="modSp mod modClrScheme chgLayout">
        <pc:chgData name="CHAN Hing Hung Anthony" userId="d7586842-d513-4a2a-9dfa-6f07d4241d4e" providerId="ADAL" clId="{5CC03D43-0303-4C9E-88FC-E22BBA226EAC}" dt="2023-03-13T01:37:12.499" v="8" actId="700"/>
        <pc:sldMkLst>
          <pc:docMk/>
          <pc:sldMk cId="3750679661" sldId="1286"/>
        </pc:sldMkLst>
        <pc:spChg chg="mod ord">
          <ac:chgData name="CHAN Hing Hung Anthony" userId="d7586842-d513-4a2a-9dfa-6f07d4241d4e" providerId="ADAL" clId="{5CC03D43-0303-4C9E-88FC-E22BBA226EAC}" dt="2023-03-13T01:37:12.499" v="8" actId="700"/>
          <ac:spMkLst>
            <pc:docMk/>
            <pc:sldMk cId="3750679661" sldId="1286"/>
            <ac:spMk id="2" creationId="{00000000-0000-0000-0000-000000000000}"/>
          </ac:spMkLst>
        </pc:spChg>
        <pc:spChg chg="mod ord">
          <ac:chgData name="CHAN Hing Hung Anthony" userId="d7586842-d513-4a2a-9dfa-6f07d4241d4e" providerId="ADAL" clId="{5CC03D43-0303-4C9E-88FC-E22BBA226EAC}" dt="2023-03-13T01:37:12.499" v="8" actId="700"/>
          <ac:spMkLst>
            <pc:docMk/>
            <pc:sldMk cId="3750679661" sldId="1286"/>
            <ac:spMk id="3" creationId="{00000000-0000-0000-0000-000000000000}"/>
          </ac:spMkLst>
        </pc:spChg>
      </pc:sldChg>
      <pc:sldChg chg="add">
        <pc:chgData name="CHAN Hing Hung Anthony" userId="d7586842-d513-4a2a-9dfa-6f07d4241d4e" providerId="ADAL" clId="{5CC03D43-0303-4C9E-88FC-E22BBA226EAC}" dt="2023-03-13T01:42:01.730" v="26"/>
        <pc:sldMkLst>
          <pc:docMk/>
          <pc:sldMk cId="235296936" sldId="1763"/>
        </pc:sldMkLst>
      </pc:sldChg>
      <pc:sldChg chg="add">
        <pc:chgData name="CHAN Hing Hung Anthony" userId="d7586842-d513-4a2a-9dfa-6f07d4241d4e" providerId="ADAL" clId="{5CC03D43-0303-4C9E-88FC-E22BBA226EAC}" dt="2023-03-13T01:42:01.730" v="26"/>
        <pc:sldMkLst>
          <pc:docMk/>
          <pc:sldMk cId="1610680635" sldId="1764"/>
        </pc:sldMkLst>
      </pc:sldChg>
      <pc:sldMasterChg chg="del delSldLayout">
        <pc:chgData name="CHAN Hing Hung Anthony" userId="d7586842-d513-4a2a-9dfa-6f07d4241d4e" providerId="ADAL" clId="{5CC03D43-0303-4C9E-88FC-E22BBA226EAC}" dt="2023-03-13T01:38:23.006" v="25" actId="2696"/>
        <pc:sldMasterMkLst>
          <pc:docMk/>
          <pc:sldMasterMk cId="0" sldId="2147483692"/>
        </pc:sldMasterMkLst>
        <pc:sldLayoutChg chg="del">
          <pc:chgData name="CHAN Hing Hung Anthony" userId="d7586842-d513-4a2a-9dfa-6f07d4241d4e" providerId="ADAL" clId="{5CC03D43-0303-4C9E-88FC-E22BBA226EAC}" dt="2023-03-13T01:38:22.891" v="11" actId="2696"/>
          <pc:sldLayoutMkLst>
            <pc:docMk/>
            <pc:sldMasterMk cId="0" sldId="2147483692"/>
            <pc:sldLayoutMk cId="0" sldId="2147483693"/>
          </pc:sldLayoutMkLst>
        </pc:sldLayoutChg>
        <pc:sldLayoutChg chg="del">
          <pc:chgData name="CHAN Hing Hung Anthony" userId="d7586842-d513-4a2a-9dfa-6f07d4241d4e" providerId="ADAL" clId="{5CC03D43-0303-4C9E-88FC-E22BBA226EAC}" dt="2023-03-13T01:38:22.902" v="12" actId="2696"/>
          <pc:sldLayoutMkLst>
            <pc:docMk/>
            <pc:sldMasterMk cId="0" sldId="2147483692"/>
            <pc:sldLayoutMk cId="0" sldId="2147483694"/>
          </pc:sldLayoutMkLst>
        </pc:sldLayoutChg>
        <pc:sldLayoutChg chg="del">
          <pc:chgData name="CHAN Hing Hung Anthony" userId="d7586842-d513-4a2a-9dfa-6f07d4241d4e" providerId="ADAL" clId="{5CC03D43-0303-4C9E-88FC-E22BBA226EAC}" dt="2023-03-13T01:38:22.909" v="13" actId="2696"/>
          <pc:sldLayoutMkLst>
            <pc:docMk/>
            <pc:sldMasterMk cId="0" sldId="2147483692"/>
            <pc:sldLayoutMk cId="0" sldId="2147483695"/>
          </pc:sldLayoutMkLst>
        </pc:sldLayoutChg>
        <pc:sldLayoutChg chg="del">
          <pc:chgData name="CHAN Hing Hung Anthony" userId="d7586842-d513-4a2a-9dfa-6f07d4241d4e" providerId="ADAL" clId="{5CC03D43-0303-4C9E-88FC-E22BBA226EAC}" dt="2023-03-13T01:38:22.916" v="14" actId="2696"/>
          <pc:sldLayoutMkLst>
            <pc:docMk/>
            <pc:sldMasterMk cId="0" sldId="2147483692"/>
            <pc:sldLayoutMk cId="0" sldId="2147483696"/>
          </pc:sldLayoutMkLst>
        </pc:sldLayoutChg>
        <pc:sldLayoutChg chg="del">
          <pc:chgData name="CHAN Hing Hung Anthony" userId="d7586842-d513-4a2a-9dfa-6f07d4241d4e" providerId="ADAL" clId="{5CC03D43-0303-4C9E-88FC-E22BBA226EAC}" dt="2023-03-13T01:38:22.922" v="15" actId="2696"/>
          <pc:sldLayoutMkLst>
            <pc:docMk/>
            <pc:sldMasterMk cId="0" sldId="2147483692"/>
            <pc:sldLayoutMk cId="0" sldId="2147483697"/>
          </pc:sldLayoutMkLst>
        </pc:sldLayoutChg>
        <pc:sldLayoutChg chg="del">
          <pc:chgData name="CHAN Hing Hung Anthony" userId="d7586842-d513-4a2a-9dfa-6f07d4241d4e" providerId="ADAL" clId="{5CC03D43-0303-4C9E-88FC-E22BBA226EAC}" dt="2023-03-13T01:38:22.934" v="16" actId="2696"/>
          <pc:sldLayoutMkLst>
            <pc:docMk/>
            <pc:sldMasterMk cId="0" sldId="2147483692"/>
            <pc:sldLayoutMk cId="0" sldId="2147483698"/>
          </pc:sldLayoutMkLst>
        </pc:sldLayoutChg>
        <pc:sldLayoutChg chg="del">
          <pc:chgData name="CHAN Hing Hung Anthony" userId="d7586842-d513-4a2a-9dfa-6f07d4241d4e" providerId="ADAL" clId="{5CC03D43-0303-4C9E-88FC-E22BBA226EAC}" dt="2023-03-13T01:38:22.940" v="17" actId="2696"/>
          <pc:sldLayoutMkLst>
            <pc:docMk/>
            <pc:sldMasterMk cId="0" sldId="2147483692"/>
            <pc:sldLayoutMk cId="0" sldId="2147483699"/>
          </pc:sldLayoutMkLst>
        </pc:sldLayoutChg>
        <pc:sldLayoutChg chg="del">
          <pc:chgData name="CHAN Hing Hung Anthony" userId="d7586842-d513-4a2a-9dfa-6f07d4241d4e" providerId="ADAL" clId="{5CC03D43-0303-4C9E-88FC-E22BBA226EAC}" dt="2023-03-13T01:38:22.950" v="18" actId="2696"/>
          <pc:sldLayoutMkLst>
            <pc:docMk/>
            <pc:sldMasterMk cId="0" sldId="2147483692"/>
            <pc:sldLayoutMk cId="0" sldId="2147483700"/>
          </pc:sldLayoutMkLst>
        </pc:sldLayoutChg>
        <pc:sldLayoutChg chg="del">
          <pc:chgData name="CHAN Hing Hung Anthony" userId="d7586842-d513-4a2a-9dfa-6f07d4241d4e" providerId="ADAL" clId="{5CC03D43-0303-4C9E-88FC-E22BBA226EAC}" dt="2023-03-13T01:38:22.956" v="19" actId="2696"/>
          <pc:sldLayoutMkLst>
            <pc:docMk/>
            <pc:sldMasterMk cId="0" sldId="2147483692"/>
            <pc:sldLayoutMk cId="0" sldId="2147483701"/>
          </pc:sldLayoutMkLst>
        </pc:sldLayoutChg>
        <pc:sldLayoutChg chg="del">
          <pc:chgData name="CHAN Hing Hung Anthony" userId="d7586842-d513-4a2a-9dfa-6f07d4241d4e" providerId="ADAL" clId="{5CC03D43-0303-4C9E-88FC-E22BBA226EAC}" dt="2023-03-13T01:38:22.967" v="20" actId="2696"/>
          <pc:sldLayoutMkLst>
            <pc:docMk/>
            <pc:sldMasterMk cId="0" sldId="2147483692"/>
            <pc:sldLayoutMk cId="0" sldId="2147483702"/>
          </pc:sldLayoutMkLst>
        </pc:sldLayoutChg>
        <pc:sldLayoutChg chg="del">
          <pc:chgData name="CHAN Hing Hung Anthony" userId="d7586842-d513-4a2a-9dfa-6f07d4241d4e" providerId="ADAL" clId="{5CC03D43-0303-4C9E-88FC-E22BBA226EAC}" dt="2023-03-13T01:38:22.973" v="21" actId="2696"/>
          <pc:sldLayoutMkLst>
            <pc:docMk/>
            <pc:sldMasterMk cId="0" sldId="2147483692"/>
            <pc:sldLayoutMk cId="0" sldId="2147483703"/>
          </pc:sldLayoutMkLst>
        </pc:sldLayoutChg>
        <pc:sldLayoutChg chg="del">
          <pc:chgData name="CHAN Hing Hung Anthony" userId="d7586842-d513-4a2a-9dfa-6f07d4241d4e" providerId="ADAL" clId="{5CC03D43-0303-4C9E-88FC-E22BBA226EAC}" dt="2023-03-13T01:38:22.983" v="22" actId="2696"/>
          <pc:sldLayoutMkLst>
            <pc:docMk/>
            <pc:sldMasterMk cId="0" sldId="2147483692"/>
            <pc:sldLayoutMk cId="0" sldId="2147483704"/>
          </pc:sldLayoutMkLst>
        </pc:sldLayoutChg>
        <pc:sldLayoutChg chg="del">
          <pc:chgData name="CHAN Hing Hung Anthony" userId="d7586842-d513-4a2a-9dfa-6f07d4241d4e" providerId="ADAL" clId="{5CC03D43-0303-4C9E-88FC-E22BBA226EAC}" dt="2023-03-13T01:38:22.989" v="23" actId="2696"/>
          <pc:sldLayoutMkLst>
            <pc:docMk/>
            <pc:sldMasterMk cId="0" sldId="2147483692"/>
            <pc:sldLayoutMk cId="0" sldId="2147483705"/>
          </pc:sldLayoutMkLst>
        </pc:sldLayoutChg>
        <pc:sldLayoutChg chg="del">
          <pc:chgData name="CHAN Hing Hung Anthony" userId="d7586842-d513-4a2a-9dfa-6f07d4241d4e" providerId="ADAL" clId="{5CC03D43-0303-4C9E-88FC-E22BBA226EAC}" dt="2023-03-13T01:38:23" v="24" actId="2696"/>
          <pc:sldLayoutMkLst>
            <pc:docMk/>
            <pc:sldMasterMk cId="0" sldId="2147483692"/>
            <pc:sldLayoutMk cId="0" sldId="2147483706"/>
          </pc:sldLayoutMkLst>
        </pc:sldLayoutChg>
      </pc:sldMasterChg>
      <pc:sldMasterChg chg="addSp delSp modSp mod">
        <pc:chgData name="CHAN Hing Hung Anthony" userId="d7586842-d513-4a2a-9dfa-6f07d4241d4e" providerId="ADAL" clId="{5CC03D43-0303-4C9E-88FC-E22BBA226EAC}" dt="2023-03-13T01:38:09.242" v="10"/>
        <pc:sldMasterMkLst>
          <pc:docMk/>
          <pc:sldMasterMk cId="2328349079" sldId="2147483707"/>
        </pc:sldMasterMkLst>
        <pc:spChg chg="add mod">
          <ac:chgData name="CHAN Hing Hung Anthony" userId="d7586842-d513-4a2a-9dfa-6f07d4241d4e" providerId="ADAL" clId="{5CC03D43-0303-4C9E-88FC-E22BBA226EAC}" dt="2023-03-13T01:38:09.242" v="10"/>
          <ac:spMkLst>
            <pc:docMk/>
            <pc:sldMasterMk cId="2328349079" sldId="2147483707"/>
            <ac:spMk id="2" creationId="{A6665733-EE18-EC0E-BC5B-BC53428F357E}"/>
          </ac:spMkLst>
        </pc:spChg>
        <pc:spChg chg="add mod">
          <ac:chgData name="CHAN Hing Hung Anthony" userId="d7586842-d513-4a2a-9dfa-6f07d4241d4e" providerId="ADAL" clId="{5CC03D43-0303-4C9E-88FC-E22BBA226EAC}" dt="2023-03-13T01:38:09.242" v="10"/>
          <ac:spMkLst>
            <pc:docMk/>
            <pc:sldMasterMk cId="2328349079" sldId="2147483707"/>
            <ac:spMk id="3" creationId="{2EE33A20-7200-2136-4180-3BBF66964390}"/>
          </ac:spMkLst>
        </pc:spChg>
        <pc:spChg chg="del">
          <ac:chgData name="CHAN Hing Hung Anthony" userId="d7586842-d513-4a2a-9dfa-6f07d4241d4e" providerId="ADAL" clId="{5CC03D43-0303-4C9E-88FC-E22BBA226EAC}" dt="2023-03-13T01:38:07.886" v="9" actId="478"/>
          <ac:spMkLst>
            <pc:docMk/>
            <pc:sldMasterMk cId="2328349079" sldId="2147483707"/>
            <ac:spMk id="9" creationId="{00000000-0000-0000-0000-000000000000}"/>
          </ac:spMkLst>
        </pc:spChg>
        <pc:spChg chg="del">
          <ac:chgData name="CHAN Hing Hung Anthony" userId="d7586842-d513-4a2a-9dfa-6f07d4241d4e" providerId="ADAL" clId="{5CC03D43-0303-4C9E-88FC-E22BBA226EAC}" dt="2023-03-13T01:38:07.886" v="9" actId="478"/>
          <ac:spMkLst>
            <pc:docMk/>
            <pc:sldMasterMk cId="2328349079" sldId="2147483707"/>
            <ac:spMk id="10" creationId="{00000000-0000-0000-0000-000000000000}"/>
          </ac:spMkLst>
        </pc:spChg>
      </pc:sldMasterChg>
    </pc:docChg>
  </pc:docChgLst>
  <pc:docChgLst>
    <pc:chgData name="CHAN Hing Hung Anthony" userId="d7586842-d513-4a2a-9dfa-6f07d4241d4e" providerId="ADAL" clId="{C1CB7D13-64E3-40E3-9889-A238CA1082B8}"/>
    <pc:docChg chg="custSel modSld modMainMaster">
      <pc:chgData name="CHAN Hing Hung Anthony" userId="d7586842-d513-4a2a-9dfa-6f07d4241d4e" providerId="ADAL" clId="{C1CB7D13-64E3-40E3-9889-A238CA1082B8}" dt="2022-11-19T23:08:36.271" v="8" actId="478"/>
      <pc:docMkLst>
        <pc:docMk/>
      </pc:docMkLst>
      <pc:sldChg chg="modSp mod">
        <pc:chgData name="CHAN Hing Hung Anthony" userId="d7586842-d513-4a2a-9dfa-6f07d4241d4e" providerId="ADAL" clId="{C1CB7D13-64E3-40E3-9889-A238CA1082B8}" dt="2022-11-19T06:51:33.043" v="2" actId="20577"/>
        <pc:sldMkLst>
          <pc:docMk/>
          <pc:sldMk cId="0" sldId="693"/>
        </pc:sldMkLst>
        <pc:spChg chg="mod">
          <ac:chgData name="CHAN Hing Hung Anthony" userId="d7586842-d513-4a2a-9dfa-6f07d4241d4e" providerId="ADAL" clId="{C1CB7D13-64E3-40E3-9889-A238CA1082B8}" dt="2022-11-19T06:51:33.043" v="2" actId="20577"/>
          <ac:spMkLst>
            <pc:docMk/>
            <pc:sldMk cId="0" sldId="693"/>
            <ac:spMk id="55298" creationId="{00000000-0000-0000-0000-000000000000}"/>
          </ac:spMkLst>
        </pc:spChg>
      </pc:sldChg>
      <pc:sldMasterChg chg="delSp mod modSldLayout">
        <pc:chgData name="CHAN Hing Hung Anthony" userId="d7586842-d513-4a2a-9dfa-6f07d4241d4e" providerId="ADAL" clId="{C1CB7D13-64E3-40E3-9889-A238CA1082B8}" dt="2022-11-19T23:08:06.426" v="6" actId="478"/>
        <pc:sldMasterMkLst>
          <pc:docMk/>
          <pc:sldMasterMk cId="0" sldId="2147483651"/>
        </pc:sldMasterMkLst>
        <pc:spChg chg="del">
          <ac:chgData name="CHAN Hing Hung Anthony" userId="d7586842-d513-4a2a-9dfa-6f07d4241d4e" providerId="ADAL" clId="{C1CB7D13-64E3-40E3-9889-A238CA1082B8}" dt="2022-11-19T23:08:06.426" v="6" actId="478"/>
          <ac:spMkLst>
            <pc:docMk/>
            <pc:sldMasterMk cId="0" sldId="2147483651"/>
            <ac:spMk id="724995" creationId="{00000000-0000-0000-0000-000000000000}"/>
          </ac:spMkLst>
        </pc:spChg>
        <pc:spChg chg="del">
          <ac:chgData name="CHAN Hing Hung Anthony" userId="d7586842-d513-4a2a-9dfa-6f07d4241d4e" providerId="ADAL" clId="{C1CB7D13-64E3-40E3-9889-A238CA1082B8}" dt="2022-11-19T23:08:01.940" v="5" actId="478"/>
          <ac:spMkLst>
            <pc:docMk/>
            <pc:sldMasterMk cId="0" sldId="2147483651"/>
            <ac:spMk id="724999" creationId="{00000000-0000-0000-0000-000000000000}"/>
          </ac:spMkLst>
        </pc:spChg>
        <pc:sldLayoutChg chg="delSp mod">
          <pc:chgData name="CHAN Hing Hung Anthony" userId="d7586842-d513-4a2a-9dfa-6f07d4241d4e" providerId="ADAL" clId="{C1CB7D13-64E3-40E3-9889-A238CA1082B8}" dt="2022-11-19T23:07:43.609" v="4" actId="478"/>
          <pc:sldLayoutMkLst>
            <pc:docMk/>
            <pc:sldMasterMk cId="0" sldId="2147483651"/>
            <pc:sldLayoutMk cId="0" sldId="2147483689"/>
          </pc:sldLayoutMkLst>
          <pc:spChg chg="del">
            <ac:chgData name="CHAN Hing Hung Anthony" userId="d7586842-d513-4a2a-9dfa-6f07d4241d4e" providerId="ADAL" clId="{C1CB7D13-64E3-40E3-9889-A238CA1082B8}" dt="2022-11-19T23:07:43.609" v="4" actId="478"/>
            <ac:spMkLst>
              <pc:docMk/>
              <pc:sldMasterMk cId="0" sldId="2147483651"/>
              <pc:sldLayoutMk cId="0" sldId="2147483689"/>
              <ac:spMk id="4" creationId="{00000000-0000-0000-0000-000000000000}"/>
            </ac:spMkLst>
          </pc:spChg>
          <pc:spChg chg="del">
            <ac:chgData name="CHAN Hing Hung Anthony" userId="d7586842-d513-4a2a-9dfa-6f07d4241d4e" providerId="ADAL" clId="{C1CB7D13-64E3-40E3-9889-A238CA1082B8}" dt="2022-11-19T23:07:37.883" v="3" actId="478"/>
            <ac:spMkLst>
              <pc:docMk/>
              <pc:sldMasterMk cId="0" sldId="2147483651"/>
              <pc:sldLayoutMk cId="0" sldId="2147483689"/>
              <ac:spMk id="5" creationId="{00000000-0000-0000-0000-000000000000}"/>
            </ac:spMkLst>
          </pc:spChg>
        </pc:sldLayoutChg>
      </pc:sldMasterChg>
      <pc:sldMasterChg chg="delSp mod">
        <pc:chgData name="CHAN Hing Hung Anthony" userId="d7586842-d513-4a2a-9dfa-6f07d4241d4e" providerId="ADAL" clId="{C1CB7D13-64E3-40E3-9889-A238CA1082B8}" dt="2022-11-19T23:08:36.271" v="8" actId="478"/>
        <pc:sldMasterMkLst>
          <pc:docMk/>
          <pc:sldMasterMk cId="0" sldId="2147483692"/>
        </pc:sldMasterMkLst>
        <pc:spChg chg="del">
          <ac:chgData name="CHAN Hing Hung Anthony" userId="d7586842-d513-4a2a-9dfa-6f07d4241d4e" providerId="ADAL" clId="{C1CB7D13-64E3-40E3-9889-A238CA1082B8}" dt="2022-11-19T23:08:36.271" v="8" actId="478"/>
          <ac:spMkLst>
            <pc:docMk/>
            <pc:sldMasterMk cId="0" sldId="2147483692"/>
            <ac:spMk id="724995" creationId="{00000000-0000-0000-0000-000000000000}"/>
          </ac:spMkLst>
        </pc:spChg>
        <pc:spChg chg="del">
          <ac:chgData name="CHAN Hing Hung Anthony" userId="d7586842-d513-4a2a-9dfa-6f07d4241d4e" providerId="ADAL" clId="{C1CB7D13-64E3-40E3-9889-A238CA1082B8}" dt="2022-11-19T23:08:28.760" v="7" actId="478"/>
          <ac:spMkLst>
            <pc:docMk/>
            <pc:sldMasterMk cId="0" sldId="2147483692"/>
            <ac:spMk id="724999"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170238"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defRPr sz="1200" i="0" smtClean="0"/>
            </a:lvl1pPr>
          </a:lstStyle>
          <a:p>
            <a:pPr>
              <a:defRPr/>
            </a:pPr>
            <a:endParaRPr lang="en-US" altLang="zh-TW"/>
          </a:p>
        </p:txBody>
      </p:sp>
      <p:sp>
        <p:nvSpPr>
          <p:cNvPr id="64515" name="Rectangle 3"/>
          <p:cNvSpPr>
            <a:spLocks noGrp="1" noChangeArrowheads="1"/>
          </p:cNvSpPr>
          <p:nvPr>
            <p:ph type="dt" sz="quarter" idx="1"/>
          </p:nvPr>
        </p:nvSpPr>
        <p:spPr bwMode="auto">
          <a:xfrm>
            <a:off x="4144963" y="0"/>
            <a:ext cx="3170237"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lgn="r">
              <a:defRPr sz="1200" i="0" smtClean="0"/>
            </a:lvl1pPr>
          </a:lstStyle>
          <a:p>
            <a:pPr>
              <a:defRPr/>
            </a:pPr>
            <a:endParaRPr lang="en-US" altLang="zh-TW"/>
          </a:p>
        </p:txBody>
      </p:sp>
      <p:sp>
        <p:nvSpPr>
          <p:cNvPr id="64516" name="Rectangle 4"/>
          <p:cNvSpPr>
            <a:spLocks noGrp="1" noChangeArrowheads="1"/>
          </p:cNvSpPr>
          <p:nvPr>
            <p:ph type="ftr" sz="quarter" idx="2"/>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defRPr sz="1200" i="0" smtClean="0"/>
            </a:lvl1pPr>
          </a:lstStyle>
          <a:p>
            <a:pPr>
              <a:defRPr/>
            </a:pPr>
            <a:endParaRPr lang="en-US" altLang="zh-TW"/>
          </a:p>
        </p:txBody>
      </p:sp>
      <p:sp>
        <p:nvSpPr>
          <p:cNvPr id="64517" name="Rectangle 5"/>
          <p:cNvSpPr>
            <a:spLocks noGrp="1" noChangeArrowheads="1"/>
          </p:cNvSpPr>
          <p:nvPr>
            <p:ph type="sldNum" sz="quarter" idx="3"/>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r">
              <a:defRPr sz="1200" i="0" smtClean="0"/>
            </a:lvl1pPr>
          </a:lstStyle>
          <a:p>
            <a:pPr>
              <a:defRPr/>
            </a:pPr>
            <a:fld id="{28203C62-7C2C-43BC-88DF-383DBAD72EF2}" type="slidenum">
              <a:rPr lang="zh-TW" altLang="en-US"/>
              <a:pPr>
                <a:defRPr/>
              </a:pPr>
              <a:t>‹#›</a:t>
            </a:fld>
            <a:endParaRPr lang="en-US" altLang="zh-TW"/>
          </a:p>
        </p:txBody>
      </p:sp>
    </p:spTree>
    <p:extLst>
      <p:ext uri="{BB962C8B-B14F-4D97-AF65-F5344CB8AC3E}">
        <p14:creationId xmlns:p14="http://schemas.microsoft.com/office/powerpoint/2010/main" val="3644850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3170238"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defRPr sz="1200" i="0" smtClean="0"/>
            </a:lvl1pPr>
          </a:lstStyle>
          <a:p>
            <a:pPr>
              <a:defRPr/>
            </a:pPr>
            <a:endParaRPr lang="en-US" altLang="zh-TW"/>
          </a:p>
        </p:txBody>
      </p:sp>
      <p:sp>
        <p:nvSpPr>
          <p:cNvPr id="224259" name="Rectangle 3"/>
          <p:cNvSpPr>
            <a:spLocks noGrp="1" noChangeArrowheads="1"/>
          </p:cNvSpPr>
          <p:nvPr>
            <p:ph type="dt" idx="1"/>
          </p:nvPr>
        </p:nvSpPr>
        <p:spPr bwMode="auto">
          <a:xfrm>
            <a:off x="4144963" y="0"/>
            <a:ext cx="3170237"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lgn="r">
              <a:defRPr sz="1200" i="0" smtClean="0"/>
            </a:lvl1pPr>
          </a:lstStyle>
          <a:p>
            <a:pPr>
              <a:defRPr/>
            </a:pPr>
            <a:endParaRPr lang="en-US" altLang="zh-TW"/>
          </a:p>
        </p:txBody>
      </p:sp>
      <p:sp>
        <p:nvSpPr>
          <p:cNvPr id="154628" name="Rectangle 4"/>
          <p:cNvSpPr>
            <a:spLocks noGrp="1" noRot="1" noChangeAspect="1" noChangeArrowheads="1" noTextEdit="1"/>
          </p:cNvSpPr>
          <p:nvPr>
            <p:ph type="sldImg" idx="2"/>
          </p:nvPr>
        </p:nvSpPr>
        <p:spPr bwMode="auto">
          <a:xfrm>
            <a:off x="458788" y="720725"/>
            <a:ext cx="6400800" cy="3600450"/>
          </a:xfrm>
          <a:prstGeom prst="rect">
            <a:avLst/>
          </a:prstGeom>
          <a:noFill/>
          <a:ln w="9525">
            <a:solidFill>
              <a:srgbClr val="000000"/>
            </a:solidFill>
            <a:miter lim="800000"/>
            <a:headEnd/>
            <a:tailEnd/>
          </a:ln>
        </p:spPr>
      </p:sp>
      <p:sp>
        <p:nvSpPr>
          <p:cNvPr id="224261" name="Rectangle 5"/>
          <p:cNvSpPr>
            <a:spLocks noGrp="1" noChangeArrowheads="1"/>
          </p:cNvSpPr>
          <p:nvPr>
            <p:ph type="body" sz="quarter" idx="3"/>
          </p:nvPr>
        </p:nvSpPr>
        <p:spPr bwMode="auto">
          <a:xfrm>
            <a:off x="974725" y="4560888"/>
            <a:ext cx="5365750" cy="4319587"/>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224262" name="Rectangle 6"/>
          <p:cNvSpPr>
            <a:spLocks noGrp="1" noChangeArrowheads="1"/>
          </p:cNvSpPr>
          <p:nvPr>
            <p:ph type="ftr" sz="quarter" idx="4"/>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defRPr sz="1200" i="0" smtClean="0"/>
            </a:lvl1pPr>
          </a:lstStyle>
          <a:p>
            <a:pPr>
              <a:defRPr/>
            </a:pPr>
            <a:endParaRPr lang="en-US" altLang="zh-TW"/>
          </a:p>
        </p:txBody>
      </p:sp>
      <p:sp>
        <p:nvSpPr>
          <p:cNvPr id="224263" name="Rectangle 7"/>
          <p:cNvSpPr>
            <a:spLocks noGrp="1" noChangeArrowheads="1"/>
          </p:cNvSpPr>
          <p:nvPr>
            <p:ph type="sldNum" sz="quarter" idx="5"/>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r">
              <a:defRPr sz="1200" i="0" smtClean="0"/>
            </a:lvl1pPr>
          </a:lstStyle>
          <a:p>
            <a:pPr>
              <a:defRPr/>
            </a:pPr>
            <a:fld id="{F69472C1-F402-45A2-B52E-FF7AB2D00F9C}" type="slidenum">
              <a:rPr lang="zh-TW" altLang="en-US"/>
              <a:pPr>
                <a:defRPr/>
              </a:pPr>
              <a:t>‹#›</a:t>
            </a:fld>
            <a:endParaRPr lang="en-US" altLang="zh-TW"/>
          </a:p>
        </p:txBody>
      </p:sp>
    </p:spTree>
    <p:extLst>
      <p:ext uri="{BB962C8B-B14F-4D97-AF65-F5344CB8AC3E}">
        <p14:creationId xmlns:p14="http://schemas.microsoft.com/office/powerpoint/2010/main" val="15606127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0C9D3142-9977-40AE-AAFA-D2EFD23B064D}" type="slidenum">
              <a:rPr lang="zh-TW" altLang="en-US"/>
              <a:pPr/>
              <a:t>1</a:t>
            </a:fld>
            <a:endParaRPr lang="en-US" altLang="zh-TW" dirty="0"/>
          </a:p>
        </p:txBody>
      </p:sp>
      <p:sp>
        <p:nvSpPr>
          <p:cNvPr id="155651" name="Rectangle 2"/>
          <p:cNvSpPr>
            <a:spLocks noGrp="1" noRot="1" noChangeAspect="1" noChangeArrowheads="1" noTextEdit="1"/>
          </p:cNvSpPr>
          <p:nvPr>
            <p:ph type="sldImg"/>
          </p:nvPr>
        </p:nvSpPr>
        <p:spPr>
          <a:xfrm>
            <a:off x="458788" y="720725"/>
            <a:ext cx="6400800" cy="3600450"/>
          </a:xfrm>
          <a:ln/>
        </p:spPr>
      </p:sp>
      <p:sp>
        <p:nvSpPr>
          <p:cNvPr id="155652"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262412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26019" name="Rectangle 3"/>
          <p:cNvSpPr>
            <a:spLocks noGrp="1" noChangeArrowheads="1"/>
          </p:cNvSpPr>
          <p:nvPr>
            <p:ph type="ctrTitle"/>
          </p:nvPr>
        </p:nvSpPr>
        <p:spPr>
          <a:xfrm>
            <a:off x="0" y="685802"/>
            <a:ext cx="9144000" cy="1102519"/>
          </a:xfrm>
        </p:spPr>
        <p:txBody>
          <a:bodyPr/>
          <a:lstStyle>
            <a:lvl1pPr>
              <a:defRPr sz="4400"/>
            </a:lvl1pPr>
          </a:lstStyle>
          <a:p>
            <a:r>
              <a:rPr lang="en-US" altLang="zh-TW" dirty="0"/>
              <a:t>Click to edit Master title style</a:t>
            </a:r>
          </a:p>
        </p:txBody>
      </p:sp>
      <p:sp>
        <p:nvSpPr>
          <p:cNvPr id="726020" name="Rectangle 4"/>
          <p:cNvSpPr>
            <a:spLocks noGrp="1" noChangeArrowheads="1"/>
          </p:cNvSpPr>
          <p:nvPr>
            <p:ph type="subTitle" idx="1"/>
          </p:nvPr>
        </p:nvSpPr>
        <p:spPr>
          <a:xfrm>
            <a:off x="2" y="2121694"/>
            <a:ext cx="9143998" cy="2621756"/>
          </a:xfrm>
        </p:spPr>
        <p:txBody>
          <a:bodyPr/>
          <a:lstStyle>
            <a:lvl1pPr marL="0" indent="0" algn="ctr">
              <a:buFont typeface="Symbol" pitchFamily="18" charset="2"/>
              <a:buNone/>
              <a:defRPr/>
            </a:lvl1pPr>
          </a:lstStyle>
          <a:p>
            <a:r>
              <a:rPr lang="en-US" altLang="zh-TW"/>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34655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4764"/>
            <a:ext cx="5568950" cy="4786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0" y="876302"/>
            <a:ext cx="3465513" cy="3914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583" y="3790951"/>
            <a:ext cx="671981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175583" y="-1615"/>
            <a:ext cx="6719810" cy="37798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175583" y="4216005"/>
            <a:ext cx="671981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
            <a:ext cx="2286000" cy="4752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2"/>
            <a:ext cx="6858000" cy="475297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26019" name="Rectangle 3"/>
          <p:cNvSpPr>
            <a:spLocks noGrp="1" noChangeArrowheads="1"/>
          </p:cNvSpPr>
          <p:nvPr>
            <p:ph type="ctrTitle"/>
          </p:nvPr>
        </p:nvSpPr>
        <p:spPr>
          <a:xfrm>
            <a:off x="0" y="685801"/>
            <a:ext cx="9144000" cy="1102519"/>
          </a:xfrm>
        </p:spPr>
        <p:txBody>
          <a:bodyPr/>
          <a:lstStyle>
            <a:lvl1pPr>
              <a:defRPr sz="4400"/>
            </a:lvl1pPr>
          </a:lstStyle>
          <a:p>
            <a:r>
              <a:rPr lang="en-US" altLang="zh-TW" dirty="0"/>
              <a:t>Click to edit Master title style</a:t>
            </a:r>
          </a:p>
        </p:txBody>
      </p:sp>
      <p:sp>
        <p:nvSpPr>
          <p:cNvPr id="726020" name="Rectangle 4"/>
          <p:cNvSpPr>
            <a:spLocks noGrp="1" noChangeArrowheads="1"/>
          </p:cNvSpPr>
          <p:nvPr>
            <p:ph type="subTitle" idx="1"/>
          </p:nvPr>
        </p:nvSpPr>
        <p:spPr>
          <a:xfrm>
            <a:off x="2" y="2121694"/>
            <a:ext cx="9143998" cy="2621756"/>
          </a:xfrm>
        </p:spPr>
        <p:txBody>
          <a:bodyPr/>
          <a:lstStyle>
            <a:lvl1pPr marL="0" indent="0" algn="ctr">
              <a:buFont typeface="Symbol" pitchFamily="18" charset="2"/>
              <a:buNone/>
              <a:defRPr/>
            </a:lvl1pPr>
          </a:lstStyle>
          <a:p>
            <a:r>
              <a:rPr lang="en-US" altLang="zh-TW"/>
              <a:t>Click to edit Master subtitle style</a:t>
            </a:r>
          </a:p>
        </p:txBody>
      </p:sp>
    </p:spTree>
    <p:extLst>
      <p:ext uri="{BB962C8B-B14F-4D97-AF65-F5344CB8AC3E}">
        <p14:creationId xmlns:p14="http://schemas.microsoft.com/office/powerpoint/2010/main" val="5009777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title"/>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Tree>
    <p:extLst>
      <p:ext uri="{BB962C8B-B14F-4D97-AF65-F5344CB8AC3E}">
        <p14:creationId xmlns:p14="http://schemas.microsoft.com/office/powerpoint/2010/main" val="14271934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305176"/>
            <a:ext cx="91440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0" y="2180035"/>
            <a:ext cx="91440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010072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 y="710717"/>
            <a:ext cx="4495800" cy="4137731"/>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710717"/>
            <a:ext cx="4495800" cy="4137731"/>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59500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a:t>Click to edit Master title style</a:t>
            </a:r>
          </a:p>
        </p:txBody>
      </p:sp>
      <p:sp>
        <p:nvSpPr>
          <p:cNvPr id="3" name="Text Placeholder 2"/>
          <p:cNvSpPr>
            <a:spLocks noGrp="1"/>
          </p:cNvSpPr>
          <p:nvPr>
            <p:ph type="body" sz="half" idx="1"/>
          </p:nvPr>
        </p:nvSpPr>
        <p:spPr>
          <a:xfrm>
            <a:off x="1" y="718691"/>
            <a:ext cx="4495800" cy="41297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718691"/>
            <a:ext cx="4495800" cy="4129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 y="718691"/>
            <a:ext cx="5951913" cy="4145705"/>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51914" y="718691"/>
            <a:ext cx="3192086" cy="41457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32857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0" y="718691"/>
            <a:ext cx="7281948" cy="4129756"/>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281951" y="718691"/>
            <a:ext cx="1862051" cy="41297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639060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719163"/>
            <a:ext cx="4497388" cy="57507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1294235"/>
            <a:ext cx="4497388" cy="3538263"/>
          </a:xfrm>
        </p:spPr>
        <p:txBody>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719163"/>
            <a:ext cx="4498975" cy="57507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1294235"/>
            <a:ext cx="4498975" cy="3538263"/>
          </a:xfrm>
        </p:spPr>
        <p:txBody>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0" y="0"/>
            <a:ext cx="9144000" cy="685800"/>
          </a:xfrm>
        </p:spPr>
        <p:txBody>
          <a:bodyPr/>
          <a:lstStyle/>
          <a:p>
            <a:r>
              <a:rPr lang="en-US" dirty="0"/>
              <a:t>Click to edit Master title style</a:t>
            </a:r>
          </a:p>
        </p:txBody>
      </p:sp>
    </p:spTree>
    <p:extLst>
      <p:ext uri="{BB962C8B-B14F-4D97-AF65-F5344CB8AC3E}">
        <p14:creationId xmlns:p14="http://schemas.microsoft.com/office/powerpoint/2010/main" val="259996322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282352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25315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34655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4763"/>
            <a:ext cx="5568950" cy="4786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0" y="876301"/>
            <a:ext cx="3465513" cy="3914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1480363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583" y="3790951"/>
            <a:ext cx="671981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175583" y="-1615"/>
            <a:ext cx="6719810" cy="37798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175583" y="4216004"/>
            <a:ext cx="671981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6886254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45860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4752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
            <a:ext cx="6858000" cy="475297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511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305176"/>
            <a:ext cx="91440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0" y="2180035"/>
            <a:ext cx="91440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 y="710718"/>
            <a:ext cx="4495800" cy="4137731"/>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710718"/>
            <a:ext cx="4495800" cy="4137731"/>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a:t>Click to edit Master title style</a:t>
            </a:r>
          </a:p>
        </p:txBody>
      </p:sp>
      <p:sp>
        <p:nvSpPr>
          <p:cNvPr id="3" name="Text Placeholder 2"/>
          <p:cNvSpPr>
            <a:spLocks noGrp="1"/>
          </p:cNvSpPr>
          <p:nvPr>
            <p:ph type="body" sz="half" idx="1"/>
          </p:nvPr>
        </p:nvSpPr>
        <p:spPr>
          <a:xfrm>
            <a:off x="1" y="718692"/>
            <a:ext cx="4495800" cy="41297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718692"/>
            <a:ext cx="4495800" cy="4129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 y="718692"/>
            <a:ext cx="5951913" cy="4145705"/>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51914" y="718692"/>
            <a:ext cx="3192086" cy="41457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0" y="718692"/>
            <a:ext cx="7281948" cy="41297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281953" y="718692"/>
            <a:ext cx="1862051" cy="41297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719164"/>
            <a:ext cx="4497388" cy="57507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1294235"/>
            <a:ext cx="4497388" cy="3538263"/>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0" y="719164"/>
            <a:ext cx="4498975" cy="57507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294235"/>
            <a:ext cx="4498975" cy="3538263"/>
          </a:xfr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0" y="0"/>
            <a:ext cx="9144000" cy="685800"/>
          </a:xfrm>
        </p:spPr>
        <p:txBody>
          <a:bodyPr/>
          <a:lstStyle/>
          <a:p>
            <a:r>
              <a:rPr lang="en-US" dirty="0"/>
              <a:t>Click to edit Master 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0" y="707504"/>
            <a:ext cx="9144000" cy="41288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sp>
        <p:nvSpPr>
          <p:cNvPr id="10" name="Text Box 13"/>
          <p:cNvSpPr txBox="1">
            <a:spLocks noChangeArrowheads="1"/>
          </p:cNvSpPr>
          <p:nvPr userDrawn="1"/>
        </p:nvSpPr>
        <p:spPr bwMode="auto">
          <a:xfrm>
            <a:off x="1" y="4836319"/>
            <a:ext cx="2563813" cy="400110"/>
          </a:xfrm>
          <a:prstGeom prst="rect">
            <a:avLst/>
          </a:prstGeom>
          <a:noFill/>
          <a:ln w="12700">
            <a:noFill/>
            <a:miter lim="800000"/>
            <a:headEnd type="none" w="sm" len="sm"/>
            <a:tailEnd type="none" w="sm" len="sm"/>
          </a:ln>
          <a:effectLst/>
        </p:spPr>
        <p:txBody>
          <a:bodyPr>
            <a:spAutoFit/>
          </a:bodyPr>
          <a:lstStyle/>
          <a:p>
            <a:pPr>
              <a:defRPr/>
            </a:pPr>
            <a:r>
              <a:rPr lang="en-US" altLang="zh-TW" sz="1000" i="0" dirty="0">
                <a:solidFill>
                  <a:srgbClr val="FFFF00"/>
                </a:solidFill>
              </a:rPr>
              <a:t>All I have is only borrowed from God so that I may serve others. H. Anthony Chan</a:t>
            </a:r>
          </a:p>
        </p:txBody>
      </p:sp>
      <p:sp>
        <p:nvSpPr>
          <p:cNvPr id="11" name="Rectangle 14"/>
          <p:cNvSpPr>
            <a:spLocks noChangeArrowheads="1"/>
          </p:cNvSpPr>
          <p:nvPr userDrawn="1"/>
        </p:nvSpPr>
        <p:spPr bwMode="auto">
          <a:xfrm>
            <a:off x="2489200" y="4836321"/>
            <a:ext cx="5126038" cy="307777"/>
          </a:xfrm>
          <a:prstGeom prst="rect">
            <a:avLst/>
          </a:prstGeom>
          <a:noFill/>
          <a:ln w="12700">
            <a:noFill/>
            <a:miter lim="800000"/>
            <a:headEnd type="none" w="sm" len="sm"/>
            <a:tailEnd type="none" w="sm" len="sm"/>
          </a:ln>
          <a:effectLst/>
        </p:spPr>
        <p:txBody>
          <a:bodyPr>
            <a:spAutoFit/>
          </a:bodyPr>
          <a:lstStyle/>
          <a:p>
            <a:pPr>
              <a:defRPr/>
            </a:pPr>
            <a:r>
              <a:rPr lang="en-US" altLang="zh-TW" sz="1400" i="0" dirty="0">
                <a:solidFill>
                  <a:srgbClr val="FFFF00"/>
                </a:solidFill>
                <a:latin typeface="Helvetica" pitchFamily="34" charset="0"/>
              </a:rPr>
              <a:t>http://www.catholicworld.info/eucharist/	</a:t>
            </a:r>
            <a:fld id="{EDDD84D0-D0B3-40B3-AAA2-8E0E0AA55D83}" type="datetime1">
              <a:rPr lang="en-US" altLang="zh-TW" sz="1400" i="0" smtClean="0">
                <a:solidFill>
                  <a:srgbClr val="FFFF00"/>
                </a:solidFill>
                <a:latin typeface="Helvetica" pitchFamily="34" charset="0"/>
              </a:rPr>
              <a:pPr>
                <a:defRPr/>
              </a:pPr>
              <a:t>3/13/2023</a:t>
            </a:fld>
            <a:endParaRPr lang="en-US" altLang="zh-TW" sz="1400" i="0" dirty="0">
              <a:solidFill>
                <a:srgbClr val="FFFF00"/>
              </a:solidFill>
              <a:latin typeface="Helvetica" pitchFamily="34" charset="0"/>
            </a:endParaRPr>
          </a:p>
        </p:txBody>
      </p:sp>
      <p:sp>
        <p:nvSpPr>
          <p:cNvPr id="12" name="Rectangle 15"/>
          <p:cNvSpPr>
            <a:spLocks noChangeArrowheads="1"/>
          </p:cNvSpPr>
          <p:nvPr userDrawn="1"/>
        </p:nvSpPr>
        <p:spPr bwMode="auto">
          <a:xfrm>
            <a:off x="7615238" y="4679156"/>
            <a:ext cx="1528762" cy="585418"/>
          </a:xfrm>
          <a:prstGeom prst="rect">
            <a:avLst/>
          </a:prstGeom>
          <a:noFill/>
          <a:ln w="9525">
            <a:noFill/>
            <a:miter lim="800000"/>
            <a:headEnd/>
            <a:tailEnd/>
          </a:ln>
          <a:effectLst/>
        </p:spPr>
        <p:txBody>
          <a:bodyPr lIns="92075" tIns="46038" rIns="92075" bIns="46038">
            <a:spAutoFit/>
          </a:bodyPr>
          <a:lstStyle/>
          <a:p>
            <a:pPr algn="r">
              <a:defRPr/>
            </a:pPr>
            <a:r>
              <a:rPr lang="en-US" altLang="zh-TW" i="0" dirty="0">
                <a:solidFill>
                  <a:srgbClr val="FFFF00"/>
                </a:solidFill>
                <a:latin typeface="Helvetica" pitchFamily="34" charset="0"/>
              </a:rPr>
              <a:t>Page </a:t>
            </a:r>
            <a:fld id="{1DAD5A1C-403B-47BE-9EA9-F1E555B43D55}" type="slidenum">
              <a:rPr lang="en-US" altLang="zh-TW" sz="3200" i="0">
                <a:solidFill>
                  <a:srgbClr val="FFFF00"/>
                </a:solidFill>
                <a:latin typeface="Helvetica" pitchFamily="34" charset="0"/>
              </a:rPr>
              <a:pPr algn="r">
                <a:defRPr/>
              </a:pPr>
              <a:t>‹#›</a:t>
            </a:fld>
            <a:endParaRPr lang="en-US" altLang="zh-TW" sz="3200" i="0" dirty="0">
              <a:solidFill>
                <a:srgbClr val="FFFF00"/>
              </a:solidFill>
              <a:latin typeface="Helvetica"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 id="2147483678" r:id="rId2"/>
    <p:sldLayoutId id="2147483679" r:id="rId3"/>
    <p:sldLayoutId id="2147483680" r:id="rId4"/>
    <p:sldLayoutId id="2147483688" r:id="rId5"/>
    <p:sldLayoutId id="2147483690" r:id="rId6"/>
    <p:sldLayoutId id="2147483691" r:id="rId7"/>
    <p:sldLayoutId id="2147483681" r:id="rId8"/>
    <p:sldLayoutId id="2147483682" r:id="rId9"/>
    <p:sldLayoutId id="2147483683" r:id="rId10"/>
    <p:sldLayoutId id="2147483684" r:id="rId11"/>
    <p:sldLayoutId id="2147483685" r:id="rId12"/>
    <p:sldLayoutId id="2147483686" r:id="rId13"/>
    <p:sldLayoutId id="2147483687" r:id="rId14"/>
  </p:sldLayoutIdLst>
  <p:transition/>
  <p:txStyles>
    <p:title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3200">
          <a:solidFill>
            <a:srgbClr val="660066"/>
          </a:solidFill>
          <a:latin typeface="Arial" charset="0"/>
          <a:ea typeface="新細明體" pitchFamily="18" charset="-120"/>
        </a:defRPr>
      </a:lvl2pPr>
      <a:lvl3pPr algn="ctr" rtl="0" eaLnBrk="0" fontAlgn="base" hangingPunct="0">
        <a:spcBef>
          <a:spcPct val="0"/>
        </a:spcBef>
        <a:spcAft>
          <a:spcPct val="0"/>
        </a:spcAft>
        <a:defRPr sz="3200">
          <a:solidFill>
            <a:srgbClr val="660066"/>
          </a:solidFill>
          <a:latin typeface="Arial" charset="0"/>
          <a:ea typeface="新細明體" pitchFamily="18" charset="-120"/>
        </a:defRPr>
      </a:lvl3pPr>
      <a:lvl4pPr algn="ctr" rtl="0" eaLnBrk="0" fontAlgn="base" hangingPunct="0">
        <a:spcBef>
          <a:spcPct val="0"/>
        </a:spcBef>
        <a:spcAft>
          <a:spcPct val="0"/>
        </a:spcAft>
        <a:defRPr sz="3200">
          <a:solidFill>
            <a:srgbClr val="660066"/>
          </a:solidFill>
          <a:latin typeface="Arial" charset="0"/>
          <a:ea typeface="新細明體" pitchFamily="18" charset="-120"/>
        </a:defRPr>
      </a:lvl4pPr>
      <a:lvl5pPr algn="ctr" rtl="0" eaLnBrk="0" fontAlgn="base" hangingPunct="0">
        <a:spcBef>
          <a:spcPct val="0"/>
        </a:spcBef>
        <a:spcAft>
          <a:spcPct val="0"/>
        </a:spcAft>
        <a:defRPr sz="3200">
          <a:solidFill>
            <a:srgbClr val="660066"/>
          </a:solidFill>
          <a:latin typeface="Arial" charset="0"/>
          <a:ea typeface="新細明體" pitchFamily="18" charset="-120"/>
        </a:defRPr>
      </a:lvl5pPr>
      <a:lvl6pPr marL="457200" algn="ctr" rtl="0" fontAlgn="base">
        <a:spcBef>
          <a:spcPct val="0"/>
        </a:spcBef>
        <a:spcAft>
          <a:spcPct val="0"/>
        </a:spcAft>
        <a:defRPr sz="3200">
          <a:solidFill>
            <a:srgbClr val="660066"/>
          </a:solidFill>
          <a:latin typeface="Arial" charset="0"/>
          <a:ea typeface="新細明體" pitchFamily="18" charset="-120"/>
        </a:defRPr>
      </a:lvl6pPr>
      <a:lvl7pPr marL="914400" algn="ctr" rtl="0" fontAlgn="base">
        <a:spcBef>
          <a:spcPct val="0"/>
        </a:spcBef>
        <a:spcAft>
          <a:spcPct val="0"/>
        </a:spcAft>
        <a:defRPr sz="3200">
          <a:solidFill>
            <a:srgbClr val="660066"/>
          </a:solidFill>
          <a:latin typeface="Arial" charset="0"/>
          <a:ea typeface="新細明體" pitchFamily="18" charset="-120"/>
        </a:defRPr>
      </a:lvl7pPr>
      <a:lvl8pPr marL="1371600" algn="ctr" rtl="0" fontAlgn="base">
        <a:spcBef>
          <a:spcPct val="0"/>
        </a:spcBef>
        <a:spcAft>
          <a:spcPct val="0"/>
        </a:spcAft>
        <a:defRPr sz="3200">
          <a:solidFill>
            <a:srgbClr val="660066"/>
          </a:solidFill>
          <a:latin typeface="Arial" charset="0"/>
          <a:ea typeface="新細明體" pitchFamily="18" charset="-120"/>
        </a:defRPr>
      </a:lvl8pPr>
      <a:lvl9pPr marL="1828800" algn="ctr" rtl="0" fontAlgn="base">
        <a:spcBef>
          <a:spcPct val="0"/>
        </a:spcBef>
        <a:spcAft>
          <a:spcPct val="0"/>
        </a:spcAft>
        <a:defRPr sz="3200">
          <a:solidFill>
            <a:srgbClr val="660066"/>
          </a:solidFill>
          <a:latin typeface="Arial" charset="0"/>
          <a:ea typeface="新細明體" pitchFamily="18" charset="-120"/>
        </a:defRPr>
      </a:lvl9pPr>
    </p:titleStyle>
    <p:bodyStyle>
      <a:lvl1pPr marL="342900" indent="-342900" algn="l" rtl="0" eaLnBrk="0" fontAlgn="base" hangingPunct="0">
        <a:spcBef>
          <a:spcPct val="20000"/>
        </a:spcBef>
        <a:spcAft>
          <a:spcPct val="0"/>
        </a:spcAft>
        <a:buFont typeface="Symbol" pitchFamily="18" charset="2"/>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Ø"/>
        <a:defRPr sz="2800">
          <a:solidFill>
            <a:srgbClr val="FFFF00"/>
          </a:solidFill>
          <a:latin typeface="+mn-lt"/>
          <a:ea typeface="+mn-ea"/>
        </a:defRPr>
      </a:lvl2pPr>
      <a:lvl3pPr marL="1143000" indent="-228600" algn="l" rtl="0" eaLnBrk="0" fontAlgn="base" hangingPunct="0">
        <a:spcBef>
          <a:spcPct val="20000"/>
        </a:spcBef>
        <a:spcAft>
          <a:spcPct val="0"/>
        </a:spcAft>
        <a:buChar char="•"/>
        <a:defRPr sz="2400">
          <a:solidFill>
            <a:srgbClr val="FFFF00"/>
          </a:solidFill>
          <a:latin typeface="+mn-lt"/>
          <a:ea typeface="+mn-ea"/>
        </a:defRPr>
      </a:lvl3pPr>
      <a:lvl4pPr marL="1600200" indent="-228600" algn="l" rtl="0" eaLnBrk="0" fontAlgn="base" hangingPunct="0">
        <a:spcBef>
          <a:spcPct val="20000"/>
        </a:spcBef>
        <a:spcAft>
          <a:spcPct val="0"/>
        </a:spcAft>
        <a:buChar char="–"/>
        <a:defRPr sz="2000">
          <a:solidFill>
            <a:srgbClr val="FFFF00"/>
          </a:solidFill>
          <a:latin typeface="+mn-lt"/>
          <a:ea typeface="+mn-ea"/>
        </a:defRPr>
      </a:lvl4pPr>
      <a:lvl5pPr marL="2057400" indent="-228600" algn="l" rtl="0" eaLnBrk="0" fontAlgn="base" hangingPunct="0">
        <a:spcBef>
          <a:spcPct val="20000"/>
        </a:spcBef>
        <a:spcAft>
          <a:spcPct val="0"/>
        </a:spcAft>
        <a:buChar char="•"/>
        <a:defRPr sz="2000">
          <a:solidFill>
            <a:srgbClr val="FFFF00"/>
          </a:solidFill>
          <a:latin typeface="+mn-lt"/>
          <a:ea typeface="+mn-ea"/>
        </a:defRPr>
      </a:lvl5pPr>
      <a:lvl6pPr marL="2514600" indent="-228600" algn="l" rtl="0" fontAlgn="base">
        <a:spcBef>
          <a:spcPct val="20000"/>
        </a:spcBef>
        <a:spcAft>
          <a:spcPct val="0"/>
        </a:spcAft>
        <a:buChar char="•"/>
        <a:defRPr sz="2000">
          <a:solidFill>
            <a:schemeClr val="accent2"/>
          </a:solidFill>
          <a:latin typeface="+mn-lt"/>
          <a:ea typeface="+mn-ea"/>
        </a:defRPr>
      </a:lvl6pPr>
      <a:lvl7pPr marL="2971800" indent="-228600" algn="l" rtl="0" fontAlgn="base">
        <a:spcBef>
          <a:spcPct val="20000"/>
        </a:spcBef>
        <a:spcAft>
          <a:spcPct val="0"/>
        </a:spcAft>
        <a:buChar char="•"/>
        <a:defRPr sz="2000">
          <a:solidFill>
            <a:schemeClr val="accent2"/>
          </a:solidFill>
          <a:latin typeface="+mn-lt"/>
          <a:ea typeface="+mn-ea"/>
        </a:defRPr>
      </a:lvl7pPr>
      <a:lvl8pPr marL="3429000" indent="-228600" algn="l" rtl="0" fontAlgn="base">
        <a:spcBef>
          <a:spcPct val="20000"/>
        </a:spcBef>
        <a:spcAft>
          <a:spcPct val="0"/>
        </a:spcAft>
        <a:buChar char="•"/>
        <a:defRPr sz="2000">
          <a:solidFill>
            <a:schemeClr val="accent2"/>
          </a:solidFill>
          <a:latin typeface="+mn-lt"/>
          <a:ea typeface="+mn-ea"/>
        </a:defRPr>
      </a:lvl8pPr>
      <a:lvl9pPr marL="3886200" indent="-228600" algn="l" rtl="0" fontAlgn="base">
        <a:spcBef>
          <a:spcPct val="20000"/>
        </a:spcBef>
        <a:spcAft>
          <a:spcPct val="0"/>
        </a:spcAft>
        <a:buChar char="•"/>
        <a:defRPr sz="2000">
          <a:solidFill>
            <a:schemeClr val="accent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indoor, object, sitting, small&#10;&#10;Description automatically generated">
            <a:extLst>
              <a:ext uri="{FF2B5EF4-FFF2-40B4-BE49-F238E27FC236}">
                <a16:creationId xmlns:a16="http://schemas.microsoft.com/office/drawing/2014/main" id="{396F0FA9-DD53-470E-B20E-51D215D9D03E}"/>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510246" y="0"/>
            <a:ext cx="633754" cy="883920"/>
          </a:xfrm>
          <a:prstGeom prst="rect">
            <a:avLst/>
          </a:prstGeom>
        </p:spPr>
      </p:pic>
      <p:sp>
        <p:nvSpPr>
          <p:cNvPr id="1028" name="Rectangle 4"/>
          <p:cNvSpPr>
            <a:spLocks noGrp="1" noChangeArrowheads="1"/>
          </p:cNvSpPr>
          <p:nvPr>
            <p:ph type="title"/>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0" y="707503"/>
            <a:ext cx="9144000" cy="41288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sp>
        <p:nvSpPr>
          <p:cNvPr id="12" name="Rectangle 15"/>
          <p:cNvSpPr>
            <a:spLocks noChangeArrowheads="1"/>
          </p:cNvSpPr>
          <p:nvPr userDrawn="1"/>
        </p:nvSpPr>
        <p:spPr bwMode="auto">
          <a:xfrm>
            <a:off x="7615238" y="4679156"/>
            <a:ext cx="1528762" cy="462307"/>
          </a:xfrm>
          <a:prstGeom prst="rect">
            <a:avLst/>
          </a:prstGeom>
          <a:noFill/>
          <a:ln w="9525">
            <a:noFill/>
            <a:miter lim="800000"/>
            <a:headEnd/>
            <a:tailEnd/>
          </a:ln>
          <a:effectLst/>
        </p:spPr>
        <p:txBody>
          <a:bodyPr lIns="92075" tIns="46038" rIns="92075" bIns="46038">
            <a:spAutoFit/>
          </a:bodyPr>
          <a:lstStyle/>
          <a:p>
            <a:pPr algn="r">
              <a:defRPr/>
            </a:pPr>
            <a:r>
              <a:rPr lang="en-US" altLang="zh-TW" sz="1400" i="0" dirty="0">
                <a:solidFill>
                  <a:srgbClr val="FFFF00"/>
                </a:solidFill>
                <a:latin typeface="Helvetica" pitchFamily="34" charset="0"/>
              </a:rPr>
              <a:t>Page </a:t>
            </a:r>
            <a:fld id="{1DAD5A1C-403B-47BE-9EA9-F1E555B43D55}" type="slidenum">
              <a:rPr lang="en-US" altLang="zh-TW" sz="2400" i="0">
                <a:solidFill>
                  <a:srgbClr val="FFFF00"/>
                </a:solidFill>
                <a:latin typeface="Helvetica" pitchFamily="34" charset="0"/>
              </a:rPr>
              <a:pPr algn="r">
                <a:defRPr/>
              </a:pPr>
              <a:t>‹#›</a:t>
            </a:fld>
            <a:endParaRPr lang="en-US" altLang="zh-TW" sz="2400" i="0" dirty="0">
              <a:solidFill>
                <a:srgbClr val="FFFF00"/>
              </a:solidFill>
              <a:latin typeface="Helvetica" pitchFamily="34" charset="0"/>
            </a:endParaRPr>
          </a:p>
        </p:txBody>
      </p:sp>
      <p:sp>
        <p:nvSpPr>
          <p:cNvPr id="2" name="Text Box 13">
            <a:extLst>
              <a:ext uri="{FF2B5EF4-FFF2-40B4-BE49-F238E27FC236}">
                <a16:creationId xmlns:a16="http://schemas.microsoft.com/office/drawing/2014/main" id="{A6665733-EE18-EC0E-BC5B-BC53428F357E}"/>
              </a:ext>
            </a:extLst>
          </p:cNvPr>
          <p:cNvSpPr txBox="1">
            <a:spLocks noChangeArrowheads="1"/>
          </p:cNvSpPr>
          <p:nvPr userDrawn="1"/>
        </p:nvSpPr>
        <p:spPr bwMode="auto">
          <a:xfrm>
            <a:off x="1" y="4836319"/>
            <a:ext cx="2563813" cy="400110"/>
          </a:xfrm>
          <a:prstGeom prst="rect">
            <a:avLst/>
          </a:prstGeom>
          <a:noFill/>
          <a:ln w="12700">
            <a:noFill/>
            <a:miter lim="800000"/>
            <a:headEnd type="none" w="sm" len="sm"/>
            <a:tailEnd type="none" w="sm" len="sm"/>
          </a:ln>
          <a:effectLst/>
        </p:spPr>
        <p:txBody>
          <a:bodyPr>
            <a:spAutoFit/>
          </a:bodyPr>
          <a:lstStyle/>
          <a:p>
            <a:pPr>
              <a:defRPr/>
            </a:pPr>
            <a:r>
              <a:rPr lang="en-US" altLang="zh-TW" sz="1000" i="0" dirty="0">
                <a:solidFill>
                  <a:srgbClr val="FFFF00"/>
                </a:solidFill>
              </a:rPr>
              <a:t>All I have is only borrowed from God so that I may serve others. H. Anthony Chan</a:t>
            </a:r>
          </a:p>
        </p:txBody>
      </p:sp>
      <p:sp>
        <p:nvSpPr>
          <p:cNvPr id="3" name="Rectangle 14">
            <a:extLst>
              <a:ext uri="{FF2B5EF4-FFF2-40B4-BE49-F238E27FC236}">
                <a16:creationId xmlns:a16="http://schemas.microsoft.com/office/drawing/2014/main" id="{2EE33A20-7200-2136-4180-3BBF66964390}"/>
              </a:ext>
            </a:extLst>
          </p:cNvPr>
          <p:cNvSpPr>
            <a:spLocks noChangeArrowheads="1"/>
          </p:cNvSpPr>
          <p:nvPr userDrawn="1"/>
        </p:nvSpPr>
        <p:spPr bwMode="auto">
          <a:xfrm>
            <a:off x="2489200" y="4836321"/>
            <a:ext cx="5126038" cy="307777"/>
          </a:xfrm>
          <a:prstGeom prst="rect">
            <a:avLst/>
          </a:prstGeom>
          <a:noFill/>
          <a:ln w="12700">
            <a:noFill/>
            <a:miter lim="800000"/>
            <a:headEnd type="none" w="sm" len="sm"/>
            <a:tailEnd type="none" w="sm" len="sm"/>
          </a:ln>
          <a:effectLst/>
        </p:spPr>
        <p:txBody>
          <a:bodyPr>
            <a:spAutoFit/>
          </a:bodyPr>
          <a:lstStyle/>
          <a:p>
            <a:pPr>
              <a:defRPr/>
            </a:pPr>
            <a:r>
              <a:rPr lang="en-US" altLang="zh-TW" sz="1400" i="0" dirty="0">
                <a:solidFill>
                  <a:srgbClr val="FFFF00"/>
                </a:solidFill>
                <a:latin typeface="Helvetica" pitchFamily="34" charset="0"/>
              </a:rPr>
              <a:t>http://www.catholicworld.info/eucharist/	</a:t>
            </a:r>
            <a:fld id="{EDDD84D0-D0B3-40B3-AAA2-8E0E0AA55D83}" type="datetime1">
              <a:rPr lang="en-US" altLang="zh-TW" sz="1400" i="0" smtClean="0">
                <a:solidFill>
                  <a:srgbClr val="FFFF00"/>
                </a:solidFill>
                <a:latin typeface="Helvetica" pitchFamily="34" charset="0"/>
              </a:rPr>
              <a:pPr>
                <a:defRPr/>
              </a:pPr>
              <a:t>3/13/2023</a:t>
            </a:fld>
            <a:endParaRPr lang="en-US" altLang="zh-TW" sz="1400" i="0" dirty="0">
              <a:solidFill>
                <a:srgbClr val="FFFF00"/>
              </a:solidFill>
              <a:latin typeface="Helvetica" pitchFamily="34" charset="0"/>
            </a:endParaRPr>
          </a:p>
        </p:txBody>
      </p:sp>
    </p:spTree>
    <p:extLst>
      <p:ext uri="{BB962C8B-B14F-4D97-AF65-F5344CB8AC3E}">
        <p14:creationId xmlns:p14="http://schemas.microsoft.com/office/powerpoint/2010/main" val="232834907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ransition/>
  <p:txStyles>
    <p:titleStyle>
      <a:lvl1pPr algn="ctr" rtl="0" eaLnBrk="0" fontAlgn="base" hangingPunct="0">
        <a:spcBef>
          <a:spcPct val="0"/>
        </a:spcBef>
        <a:spcAft>
          <a:spcPct val="0"/>
        </a:spcAft>
        <a:defRPr sz="3200">
          <a:solidFill>
            <a:srgbClr val="FFCCFF"/>
          </a:solidFill>
          <a:latin typeface="Microsoft YaHei" pitchFamily="34" charset="-122"/>
          <a:ea typeface="Microsoft YaHei" pitchFamily="34" charset="-122"/>
          <a:cs typeface="+mj-cs"/>
        </a:defRPr>
      </a:lvl1pPr>
      <a:lvl2pPr algn="ctr" rtl="0" eaLnBrk="0" fontAlgn="base" hangingPunct="0">
        <a:spcBef>
          <a:spcPct val="0"/>
        </a:spcBef>
        <a:spcAft>
          <a:spcPct val="0"/>
        </a:spcAft>
        <a:defRPr sz="3200">
          <a:solidFill>
            <a:srgbClr val="660066"/>
          </a:solidFill>
          <a:latin typeface="Arial" charset="0"/>
          <a:ea typeface="新細明體" pitchFamily="18" charset="-120"/>
        </a:defRPr>
      </a:lvl2pPr>
      <a:lvl3pPr algn="ctr" rtl="0" eaLnBrk="0" fontAlgn="base" hangingPunct="0">
        <a:spcBef>
          <a:spcPct val="0"/>
        </a:spcBef>
        <a:spcAft>
          <a:spcPct val="0"/>
        </a:spcAft>
        <a:defRPr sz="3200">
          <a:solidFill>
            <a:srgbClr val="660066"/>
          </a:solidFill>
          <a:latin typeface="Arial" charset="0"/>
          <a:ea typeface="新細明體" pitchFamily="18" charset="-120"/>
        </a:defRPr>
      </a:lvl3pPr>
      <a:lvl4pPr algn="ctr" rtl="0" eaLnBrk="0" fontAlgn="base" hangingPunct="0">
        <a:spcBef>
          <a:spcPct val="0"/>
        </a:spcBef>
        <a:spcAft>
          <a:spcPct val="0"/>
        </a:spcAft>
        <a:defRPr sz="3200">
          <a:solidFill>
            <a:srgbClr val="660066"/>
          </a:solidFill>
          <a:latin typeface="Arial" charset="0"/>
          <a:ea typeface="新細明體" pitchFamily="18" charset="-120"/>
        </a:defRPr>
      </a:lvl4pPr>
      <a:lvl5pPr algn="ctr" rtl="0" eaLnBrk="0" fontAlgn="base" hangingPunct="0">
        <a:spcBef>
          <a:spcPct val="0"/>
        </a:spcBef>
        <a:spcAft>
          <a:spcPct val="0"/>
        </a:spcAft>
        <a:defRPr sz="3200">
          <a:solidFill>
            <a:srgbClr val="660066"/>
          </a:solidFill>
          <a:latin typeface="Arial" charset="0"/>
          <a:ea typeface="新細明體" pitchFamily="18" charset="-120"/>
        </a:defRPr>
      </a:lvl5pPr>
      <a:lvl6pPr marL="457200" algn="ctr" rtl="0" fontAlgn="base">
        <a:spcBef>
          <a:spcPct val="0"/>
        </a:spcBef>
        <a:spcAft>
          <a:spcPct val="0"/>
        </a:spcAft>
        <a:defRPr sz="3200">
          <a:solidFill>
            <a:srgbClr val="660066"/>
          </a:solidFill>
          <a:latin typeface="Arial" charset="0"/>
          <a:ea typeface="新細明體" pitchFamily="18" charset="-120"/>
        </a:defRPr>
      </a:lvl6pPr>
      <a:lvl7pPr marL="914400" algn="ctr" rtl="0" fontAlgn="base">
        <a:spcBef>
          <a:spcPct val="0"/>
        </a:spcBef>
        <a:spcAft>
          <a:spcPct val="0"/>
        </a:spcAft>
        <a:defRPr sz="3200">
          <a:solidFill>
            <a:srgbClr val="660066"/>
          </a:solidFill>
          <a:latin typeface="Arial" charset="0"/>
          <a:ea typeface="新細明體" pitchFamily="18" charset="-120"/>
        </a:defRPr>
      </a:lvl7pPr>
      <a:lvl8pPr marL="1371600" algn="ctr" rtl="0" fontAlgn="base">
        <a:spcBef>
          <a:spcPct val="0"/>
        </a:spcBef>
        <a:spcAft>
          <a:spcPct val="0"/>
        </a:spcAft>
        <a:defRPr sz="3200">
          <a:solidFill>
            <a:srgbClr val="660066"/>
          </a:solidFill>
          <a:latin typeface="Arial" charset="0"/>
          <a:ea typeface="新細明體" pitchFamily="18" charset="-120"/>
        </a:defRPr>
      </a:lvl8pPr>
      <a:lvl9pPr marL="1828800" algn="ctr" rtl="0" fontAlgn="base">
        <a:spcBef>
          <a:spcPct val="0"/>
        </a:spcBef>
        <a:spcAft>
          <a:spcPct val="0"/>
        </a:spcAft>
        <a:defRPr sz="3200">
          <a:solidFill>
            <a:srgbClr val="660066"/>
          </a:solidFill>
          <a:latin typeface="Arial" charset="0"/>
          <a:ea typeface="新細明體" pitchFamily="18" charset="-120"/>
        </a:defRPr>
      </a:lvl9pPr>
    </p:titleStyle>
    <p:bodyStyle>
      <a:lvl1pPr marL="342900" indent="-342900" algn="l" rtl="0" eaLnBrk="0" fontAlgn="base" hangingPunct="0">
        <a:spcBef>
          <a:spcPct val="20000"/>
        </a:spcBef>
        <a:spcAft>
          <a:spcPct val="0"/>
        </a:spcAft>
        <a:buFont typeface="Wingdings" panose="05000000000000000000" pitchFamily="2" charset="2"/>
        <a:buChar char="U"/>
        <a:defRPr sz="3200">
          <a:solidFill>
            <a:srgbClr val="FFFF00"/>
          </a:solidFill>
          <a:latin typeface="Microsoft YaHei" pitchFamily="34" charset="-122"/>
          <a:ea typeface="Microsoft YaHei" pitchFamily="34" charset="-122"/>
          <a:cs typeface="+mn-cs"/>
        </a:defRPr>
      </a:lvl1pPr>
      <a:lvl2pPr marL="742950" indent="-285750" algn="l" rtl="0" eaLnBrk="0" fontAlgn="base" hangingPunct="0">
        <a:spcBef>
          <a:spcPct val="20000"/>
        </a:spcBef>
        <a:spcAft>
          <a:spcPct val="0"/>
        </a:spcAft>
        <a:buClr>
          <a:srgbClr val="FFFF00"/>
        </a:buClr>
        <a:buFont typeface="Wingdings" pitchFamily="2" charset="2"/>
        <a:buChar char="Ø"/>
        <a:defRPr sz="3200">
          <a:solidFill>
            <a:srgbClr val="FFFF00"/>
          </a:solidFill>
          <a:latin typeface="Microsoft YaHei" pitchFamily="34" charset="-122"/>
          <a:ea typeface="Microsoft YaHei" pitchFamily="34" charset="-122"/>
        </a:defRPr>
      </a:lvl2pPr>
      <a:lvl3pPr marL="1143000" indent="-228600" algn="l" rtl="0" eaLnBrk="0" fontAlgn="base" hangingPunct="0">
        <a:spcBef>
          <a:spcPct val="20000"/>
        </a:spcBef>
        <a:spcAft>
          <a:spcPct val="0"/>
        </a:spcAft>
        <a:buChar char="•"/>
        <a:defRPr sz="2800">
          <a:solidFill>
            <a:srgbClr val="FFFF00"/>
          </a:solidFill>
          <a:latin typeface="Microsoft YaHei" pitchFamily="34" charset="-122"/>
          <a:ea typeface="Microsoft YaHei" pitchFamily="34" charset="-122"/>
        </a:defRPr>
      </a:lvl3pPr>
      <a:lvl4pPr marL="1600200" indent="-228600" algn="l" rtl="0" eaLnBrk="0" fontAlgn="base" hangingPunct="0">
        <a:spcBef>
          <a:spcPct val="20000"/>
        </a:spcBef>
        <a:spcAft>
          <a:spcPct val="0"/>
        </a:spcAft>
        <a:buChar char="–"/>
        <a:defRPr sz="2400">
          <a:solidFill>
            <a:srgbClr val="FFFF00"/>
          </a:solidFill>
          <a:latin typeface="Microsoft YaHei" pitchFamily="34" charset="-122"/>
          <a:ea typeface="Microsoft YaHei" pitchFamily="34" charset="-122"/>
        </a:defRPr>
      </a:lvl4pPr>
      <a:lvl5pPr marL="2057400" indent="-228600" algn="l" rtl="0" eaLnBrk="0" fontAlgn="base" hangingPunct="0">
        <a:spcBef>
          <a:spcPct val="20000"/>
        </a:spcBef>
        <a:spcAft>
          <a:spcPct val="0"/>
        </a:spcAft>
        <a:buChar char="•"/>
        <a:defRPr sz="2400">
          <a:solidFill>
            <a:srgbClr val="FFFF00"/>
          </a:solidFill>
          <a:latin typeface="Microsoft YaHei" pitchFamily="34" charset="-122"/>
          <a:ea typeface="Microsoft YaHei" pitchFamily="34" charset="-122"/>
        </a:defRPr>
      </a:lvl5pPr>
      <a:lvl6pPr marL="2514600" indent="-228600" algn="l" rtl="0" fontAlgn="base">
        <a:spcBef>
          <a:spcPct val="20000"/>
        </a:spcBef>
        <a:spcAft>
          <a:spcPct val="0"/>
        </a:spcAft>
        <a:buChar char="•"/>
        <a:defRPr sz="2000">
          <a:solidFill>
            <a:schemeClr val="accent2"/>
          </a:solidFill>
          <a:latin typeface="+mn-lt"/>
          <a:ea typeface="+mn-ea"/>
        </a:defRPr>
      </a:lvl6pPr>
      <a:lvl7pPr marL="2971800" indent="-228600" algn="l" rtl="0" fontAlgn="base">
        <a:spcBef>
          <a:spcPct val="20000"/>
        </a:spcBef>
        <a:spcAft>
          <a:spcPct val="0"/>
        </a:spcAft>
        <a:buChar char="•"/>
        <a:defRPr sz="2000">
          <a:solidFill>
            <a:schemeClr val="accent2"/>
          </a:solidFill>
          <a:latin typeface="+mn-lt"/>
          <a:ea typeface="+mn-ea"/>
        </a:defRPr>
      </a:lvl7pPr>
      <a:lvl8pPr marL="3429000" indent="-228600" algn="l" rtl="0" fontAlgn="base">
        <a:spcBef>
          <a:spcPct val="20000"/>
        </a:spcBef>
        <a:spcAft>
          <a:spcPct val="0"/>
        </a:spcAft>
        <a:buChar char="•"/>
        <a:defRPr sz="2000">
          <a:solidFill>
            <a:schemeClr val="accent2"/>
          </a:solidFill>
          <a:latin typeface="+mn-lt"/>
          <a:ea typeface="+mn-ea"/>
        </a:defRPr>
      </a:lvl8pPr>
      <a:lvl9pPr marL="3886200" indent="-228600" algn="l" rtl="0" fontAlgn="base">
        <a:spcBef>
          <a:spcPct val="20000"/>
        </a:spcBef>
        <a:spcAft>
          <a:spcPct val="0"/>
        </a:spcAft>
        <a:buChar char="•"/>
        <a:defRPr sz="2000">
          <a:solidFill>
            <a:schemeClr val="accent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19.jpeg"/><Relationship Id="rId1" Type="http://schemas.openxmlformats.org/officeDocument/2006/relationships/slideLayout" Target="../slideLayouts/slideLayout10.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7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1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19.jpeg"/><Relationship Id="rId1" Type="http://schemas.openxmlformats.org/officeDocument/2006/relationships/slideLayout" Target="../slideLayouts/slideLayout10.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Autofit/>
          </a:bodyPr>
          <a:lstStyle/>
          <a:p>
            <a:br>
              <a:rPr lang="en-US" sz="2800" dirty="0">
                <a:solidFill>
                  <a:schemeClr val="bg1"/>
                </a:solidFill>
              </a:rPr>
            </a:br>
            <a:r>
              <a:rPr lang="en-US" sz="2800" dirty="0">
                <a:solidFill>
                  <a:schemeClr val="bg1"/>
                </a:solidFill>
              </a:rPr>
              <a:t>Accompanying Jesus in the Eucharist</a:t>
            </a:r>
            <a:br>
              <a:rPr lang="en-US" sz="2800" dirty="0">
                <a:solidFill>
                  <a:schemeClr val="bg1"/>
                </a:solidFill>
              </a:rPr>
            </a:br>
            <a:r>
              <a:rPr lang="en-US" sz="2000" dirty="0" err="1">
                <a:solidFill>
                  <a:srgbClr val="FFFF00"/>
                </a:solidFill>
              </a:rPr>
              <a:t>Eucharist</a:t>
            </a:r>
            <a:r>
              <a:rPr lang="en-US" sz="2000" dirty="0">
                <a:solidFill>
                  <a:srgbClr val="FFFF00"/>
                </a:solidFill>
              </a:rPr>
              <a:t> meditations: </a:t>
            </a:r>
            <a:r>
              <a:rPr lang="en-US" sz="2800" dirty="0">
                <a:solidFill>
                  <a:schemeClr val="bg1"/>
                </a:solidFill>
              </a:rPr>
              <a:t>http://www.catholicworld.info/eucharist</a:t>
            </a:r>
            <a:r>
              <a:rPr lang="en-US" sz="2800" dirty="0"/>
              <a:t>/</a:t>
            </a:r>
            <a:br>
              <a:rPr lang="en-US" sz="2800" dirty="0"/>
            </a:br>
            <a:r>
              <a:rPr lang="en-US" sz="2800" dirty="0">
                <a:solidFill>
                  <a:srgbClr val="FFFF00"/>
                </a:solidFill>
              </a:rPr>
              <a:t>files: </a:t>
            </a:r>
            <a:r>
              <a:rPr lang="en-US" sz="2800" dirty="0"/>
              <a:t>http://www.catholicworld.info/eucharist/files/</a:t>
            </a:r>
            <a:br>
              <a:rPr lang="en-US" sz="2800" dirty="0"/>
            </a:br>
            <a:r>
              <a:rPr lang="en-US" sz="2800" dirty="0"/>
              <a:t>IT Education: http://www.catholicworld.info/cis/scholarship.html </a:t>
            </a:r>
            <a:br>
              <a:rPr lang="en-US" sz="2800"/>
            </a:br>
            <a:r>
              <a:rPr lang="en-US" sz="2800"/>
              <a:t>Adore Jesus to save HK http</a:t>
            </a:r>
            <a:r>
              <a:rPr lang="en-US" sz="2800" dirty="0"/>
              <a:t>://www.peam.org/40/</a:t>
            </a:r>
            <a:endParaRPr lang="en-US" sz="2800" dirty="0">
              <a:solidFill>
                <a:schemeClr val="bg1"/>
              </a:solidFill>
            </a:endParaRPr>
          </a:p>
        </p:txBody>
      </p:sp>
      <p:sp>
        <p:nvSpPr>
          <p:cNvPr id="3075" name="Rectangle 3"/>
          <p:cNvSpPr>
            <a:spLocks noGrp="1" noChangeArrowheads="1"/>
          </p:cNvSpPr>
          <p:nvPr>
            <p:ph type="subTitle" idx="1"/>
          </p:nvPr>
        </p:nvSpPr>
        <p:spPr>
          <a:xfrm>
            <a:off x="2" y="2571750"/>
            <a:ext cx="9143998" cy="2171700"/>
          </a:xfrm>
        </p:spPr>
        <p:txBody>
          <a:bodyPr/>
          <a:lstStyle/>
          <a:p>
            <a:pPr eaLnBrk="1" hangingPunct="1"/>
            <a:r>
              <a:rPr lang="en-US" altLang="zh-TW" dirty="0"/>
              <a:t>h.a.chan@ieee.org</a:t>
            </a:r>
          </a:p>
          <a:p>
            <a:pPr eaLnBrk="1" hangingPunct="1"/>
            <a:r>
              <a:rPr lang="en-US" altLang="zh-TW" dirty="0"/>
              <a:t>I do not possess anything. All I have is only borrowed from God so that I may serve others. </a:t>
            </a:r>
          </a:p>
        </p:txBody>
      </p:sp>
      <p:sp>
        <p:nvSpPr>
          <p:cNvPr id="3076" name="DtsShapeName" descr="6C6452B61563536ECG@E831GDDB8DG2109=KFe8=7&lt;bB62693!!!!!!BIHO@]B62693!!!11111111110C66@6B0D1ri`shof,@ens`uhno,311803170/qqu!!!!!!!!!!!!!!!!!!!!!!!!!!!!!!!!!!!!!!!!!!!!!!!!!!!!!!!!!!!!!!!!!!!!!!!!!!!!!!!!!!!!!!!!!!!!!!!!!!!!!!!!!!!!!!!!!!!!!!!!!!!!!!!!!!!!!!!!!!!!!!!!!!!!!!!!!!!!!!!!!!!!!!!!!!!!!!!!!!!!!!!!!!!!!!!!!!!!!!!!!!!!!!!!!!!!!!!!!!!!!!!!!!!!!!!!!!!!!!!!!!!!!!!!!!!!!!!!!!!!!!!!!!!!!!!!!!!!!!!!!!!!!!!!!!!!!!!!!!!!!!!!!!!!!!!!!!!!!!!!!!!!!!!!!!!!!!!!!!!!!!!!!!!!!!!!!!!!!!!!!!!!!!!!!!!!!!!!!!!!!!!!!!!!!!!!!!!!!!!!!!!!!!!!!!!!!!!!!!!!!!!!!!!!!!!!!!!!!!!!!!!!!!!!!!!!!!!!!!!!!!!!!!!!!!!!!!!!!!!!!!!!!!!!!!!!!!!!!!!!!!!!!!!!!!!!!!!!!!!!!!!!!!!!!!!!!!!!!!!!!!!!!!!!!!!!!!!!!!!!!!!!!!!!!!!!!!!!!!!!!!!!!!!!!!!!!!!!!!!!!!!!!!!!!!!!!!!!!!!!!!!!!!!!!!!!!!!!!!!!!!!!!!!!!!!!!!!!!!!!!!!!!!!!!!!!!!!!!!!!!!!!!!!!!!!!!!!!!!!!!!!!!!!!!!!!!!!!!!!!!!!!!!!!!!!!!!!!!!!!!!!!!!!!!!!!!!!!!!!!!!!!!!!!!!!!!!!!!!!!!!!!!!!!!!!!!!!!!!!!!!!!!!!!!!!!!!!!!!!!!!!!!!!!!!!!!!!!!!!!!!!!!!!!!!!!!!!!!!!!!!!!!!!!!!!!!!!!!!!!!!!!!!!!!!!!!!!!!!!!!!!!!!!!!!!!!!!!!!!!!!!!!!!!!!!!!!!!!!!!!!!!!!!!!!!!!!!!!!!!!!!!!!!!!!!!!!!!!!!!!!!!!!!!!!!!!!!!!!!!!!!!!!!!!!!!!!!!!!!!!!!!!!!!!!!!!!!!!!!!!!!!!!!!!!!!!!!!!!!!!!!!!!!!!!!!!!!!!!!!!!!!!!!!!!!!!!!!!!!!!!!!!!!!!!!!!!!!!!!!!!!!!!!!!!!!!!!!!!!!!!!!!!!!!!!!!!!!!!!!!!!!!!!!!!!!!!!!!!!!!!!!!!!!!!!!!!!!!!!!!!!!!!!!!!!!!!!!!!!!!!!!!!!!!!!!!!!!!!!!!!!!!!!!!!!!!!!!!!!!!!!!!!!!!!!!!!!!!!!!!!!!!!!!!!!!!!!!!!!!!!!!!!!!!!!!!!!!!!!!!!!!!!!!!!!!!!!!!!!!!!!!!!!!!!!!!!!!!!!!!!!!!!!!!!!!!!!!!!!!!!!!!!!!!!!!!!!!!!!!!!!!!!!!!!!!!!!!!!!!!!!!!!!!!!!!!!!!!!!!!!!!!!!!!!!!!!!!!!!!!!!!!!!!!!!!!!!!!!!!!!!!!!!!!!!!!!!!!!!!!!!!!!!!!!!!!!!!!!!!!!!!!!!!!!!!!!!!!!!!!!!!!!!!!!!!!!!!!!!!!!!!!!!!!!!!!!!!!!!!!!!!!!!!!!!!!!!!!!!!!!!!!!!!!!!!!!!!!!!!!!!!!!!!!!!!!!!!!!!!!!!!!!!!!!!!!!!!!!!!!!!!!!!!!!!!!!!!!!!!!!!!!!!!!!!!!!!!!!!!!!!!!!!!!!!!!!!!!!!!!!!!!!!!!!!!!!!!!!!!!!!!!!!!!!!!!!!!!!!!!!!!!!!!!!!!!!!!!!!!!!!!!!!!!!!!!!!!!!!!!!!!!!!!!!!!!!!!!!!!!!!!!!!!!!!!!!!!!!!!!!!!!!!!!!!!!!!!!!!!!!!!!!!!!!!!!!!!!!!!!!!!!!!!!!!!!!!!!!!!!!!!!!!!!!!!!!!!!!!!!!!!!!!!!!!!!!!!!!!!!!!!!!!!!!!!!!!!!!!!!!!!!!!!!!!!!!!!!!!!!!!!!!!!!!!!!!!!!!!!!!!!!!!!!!!!!!!!!!!!!!!!!!!!!!!!!!!!!!!!!!!!!!!!!!!!!!!!!!!!!!!!!!!!!!!!!!!!!!!!!!!!!!!!!!!!!!!!!!!!!!!!!!!!!!!!!!!!!!!!!!!!!!!!!!!!!!!!!!!!!!!!!!!!!!!!!!!!!!!!!!!!!!!!!!!!!!!!!!!!!!!!!!!!!!!!!!!!!!!!!!!!!!!!!!!!!!!!!!!!!!!!!!!!!!!!!!!!!!!!!!!!!!!!!!!!!!!!!!!!!!!!!!!!!!!!!!!!!!!!!!!!!!!!!!!!!!!!!!!!!!!!!!!!!!!!!!!!!!!!!!!!!!!!!!!!1!1" hidden="1"/>
          <p:cNvSpPr>
            <a:spLocks noChangeArrowheads="1"/>
          </p:cNvSpPr>
          <p:nvPr/>
        </p:nvSpPr>
        <p:spPr bwMode="auto">
          <a:xfrm>
            <a:off x="0" y="2"/>
            <a:ext cx="1588" cy="1191"/>
          </a:xfrm>
          <a:custGeom>
            <a:avLst/>
            <a:gdLst>
              <a:gd name="T0" fmla="*/ 59 w 21600"/>
              <a:gd name="T1" fmla="*/ 12 h 21600"/>
              <a:gd name="T2" fmla="*/ 16 w 21600"/>
              <a:gd name="T3" fmla="*/ 58 h 21600"/>
              <a:gd name="T4" fmla="*/ 59 w 21600"/>
              <a:gd name="T5" fmla="*/ 117 h 21600"/>
              <a:gd name="T6" fmla="*/ 101 w 21600"/>
              <a:gd name="T7" fmla="*/ 58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The world today</a:t>
            </a:r>
          </a:p>
        </p:txBody>
      </p:sp>
      <p:sp>
        <p:nvSpPr>
          <p:cNvPr id="8195"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dirty="0"/>
              <a:t>The work of God in creating the world is continuing today through our participation.</a:t>
            </a:r>
          </a:p>
          <a:p>
            <a:pPr lvl="1" eaLnBrk="1" hangingPunct="1">
              <a:lnSpc>
                <a:spcPct val="90000"/>
              </a:lnSpc>
            </a:pPr>
            <a:r>
              <a:rPr lang="en-US" dirty="0"/>
              <a:t>Only 2% of USA population in farming has produced enough food for the entire country and for export,</a:t>
            </a:r>
          </a:p>
          <a:p>
            <a:pPr lvl="1" eaLnBrk="1" hangingPunct="1">
              <a:lnSpc>
                <a:spcPct val="90000"/>
              </a:lnSpc>
            </a:pPr>
            <a:r>
              <a:rPr lang="en-US" dirty="0"/>
              <a:t>Only 3% in construction is able to produce enough housing.</a:t>
            </a:r>
          </a:p>
          <a:p>
            <a:pPr eaLnBrk="1" hangingPunct="1">
              <a:lnSpc>
                <a:spcPct val="90000"/>
              </a:lnSpc>
            </a:pPr>
            <a:r>
              <a:rPr lang="en-US" dirty="0"/>
              <a:t>No one should starve or be homeless!</a:t>
            </a:r>
          </a:p>
          <a:p>
            <a:pPr eaLnBrk="1" hangingPunct="1">
              <a:lnSpc>
                <a:spcPct val="90000"/>
              </a:lnSpc>
            </a:pPr>
            <a:r>
              <a:rPr lang="en-US" dirty="0"/>
              <a:t>Many new professions to produce products and services to enable more abundant life</a:t>
            </a:r>
          </a:p>
          <a:p>
            <a:pPr lvl="1" eaLnBrk="1" hangingPunct="1">
              <a:lnSpc>
                <a:spcPct val="90000"/>
              </a:lnSpc>
            </a:pPr>
            <a:r>
              <a:rPr lang="en-US" dirty="0"/>
              <a:t>“I came so that they might have life and have it more abundantly.” (John 10:10)</a:t>
            </a:r>
          </a:p>
        </p:txBody>
      </p:sp>
      <p:sp>
        <p:nvSpPr>
          <p:cNvPr id="5" name="Rectangle 4"/>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extLst>
      <p:ext uri="{BB962C8B-B14F-4D97-AF65-F5344CB8AC3E}">
        <p14:creationId xmlns:p14="http://schemas.microsoft.com/office/powerpoint/2010/main" val="1022721405"/>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7-26-09_0525"/>
          <p:cNvPicPr>
            <a:picLocks noChangeAspect="1" noChangeArrowheads="1"/>
          </p:cNvPicPr>
          <p:nvPr/>
        </p:nvPicPr>
        <p:blipFill>
          <a:blip r:embed="rId2" cstate="print"/>
          <a:srcRect/>
          <a:stretch>
            <a:fillRect/>
          </a:stretch>
        </p:blipFill>
        <p:spPr bwMode="auto">
          <a:xfrm>
            <a:off x="152400" y="-581025"/>
            <a:ext cx="8839200" cy="6629400"/>
          </a:xfrm>
          <a:prstGeom prst="rect">
            <a:avLst/>
          </a:prstGeom>
          <a:noFill/>
          <a:ln w="9525">
            <a:noFill/>
            <a:miter lim="800000"/>
            <a:headEnd/>
            <a:tailEnd/>
          </a:ln>
        </p:spPr>
      </p:pic>
      <p:sp>
        <p:nvSpPr>
          <p:cNvPr id="56323" name="Rectangle 3"/>
          <p:cNvSpPr>
            <a:spLocks noGrp="1" noChangeArrowheads="1"/>
          </p:cNvSpPr>
          <p:nvPr>
            <p:ph type="title"/>
          </p:nvPr>
        </p:nvSpPr>
        <p:spPr/>
        <p:txBody>
          <a:bodyPr/>
          <a:lstStyle/>
          <a:p>
            <a:pPr eaLnBrk="1" hangingPunct="1"/>
            <a:r>
              <a:rPr lang="en-US" dirty="0">
                <a:solidFill>
                  <a:srgbClr val="FFFF00"/>
                </a:solidFill>
              </a:rPr>
              <a:t>St. Peter’s Church, Shanghai</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t>Sign up</a:t>
            </a:r>
          </a:p>
        </p:txBody>
      </p:sp>
      <p:sp>
        <p:nvSpPr>
          <p:cNvPr id="59395" name="Rectangle 3"/>
          <p:cNvSpPr>
            <a:spLocks noGrp="1" noChangeArrowheads="1"/>
          </p:cNvSpPr>
          <p:nvPr>
            <p:ph type="body" idx="1"/>
          </p:nvPr>
        </p:nvSpPr>
        <p:spPr/>
        <p:txBody>
          <a:bodyPr/>
          <a:lstStyle/>
          <a:p>
            <a:pPr eaLnBrk="1" hangingPunct="1"/>
            <a:r>
              <a:rPr lang="en-US" dirty="0"/>
              <a:t>It is customary in some churches to ask people to sign up for one hour per week. </a:t>
            </a:r>
          </a:p>
          <a:p>
            <a:pPr eaLnBrk="1" hangingPunct="1"/>
            <a:endParaRPr lang="zh-TW" altLang="en-US" dirty="0"/>
          </a:p>
          <a:p>
            <a:pPr eaLnBrk="1" hangingPunct="1"/>
            <a:r>
              <a:rPr lang="en-US" dirty="0"/>
              <a:t>The choice is either</a:t>
            </a:r>
          </a:p>
          <a:p>
            <a:pPr lvl="1" eaLnBrk="1" hangingPunct="1"/>
            <a:r>
              <a:rPr lang="en-US" dirty="0"/>
              <a:t>Yes (once a week), or</a:t>
            </a:r>
          </a:p>
          <a:p>
            <a:pPr lvl="1" eaLnBrk="1" hangingPunct="1"/>
            <a:r>
              <a:rPr lang="en-US" dirty="0"/>
              <a:t>No</a:t>
            </a:r>
          </a:p>
          <a:p>
            <a:pPr eaLnBrk="1" hangingPunct="1"/>
            <a:r>
              <a:rPr lang="en-US" dirty="0"/>
              <a:t>Many have already signed up, but very many people have not. </a:t>
            </a:r>
            <a:endParaRPr lang="zh-TW" altLang="en-US" dirty="0"/>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Sharing: Even for Busy People</a:t>
            </a:r>
            <a:br>
              <a:rPr lang="en-US"/>
            </a:br>
            <a:r>
              <a:rPr lang="en-US" sz="2400"/>
              <a:t>http://www.catholicworld.info/eucharist/accompanyingjesus-1.htm</a:t>
            </a:r>
          </a:p>
        </p:txBody>
      </p:sp>
      <p:sp>
        <p:nvSpPr>
          <p:cNvPr id="60419" name="Rectangle 3"/>
          <p:cNvSpPr>
            <a:spLocks noGrp="1" noChangeArrowheads="1"/>
          </p:cNvSpPr>
          <p:nvPr>
            <p:ph type="body" idx="1"/>
          </p:nvPr>
        </p:nvSpPr>
        <p:spPr/>
        <p:txBody>
          <a:bodyPr/>
          <a:lstStyle/>
          <a:p>
            <a:pPr eaLnBrk="1" hangingPunct="1"/>
            <a:r>
              <a:rPr lang="en-US" dirty="0"/>
              <a:t>Ordinary, and with the weaknesses that many people may have.</a:t>
            </a:r>
          </a:p>
          <a:p>
            <a:pPr eaLnBrk="1" hangingPunct="1"/>
            <a:r>
              <a:rPr lang="en-US" dirty="0"/>
              <a:t>I had a very demanding profession. My wife and I both had busy full time job, and our children were small at that time. </a:t>
            </a:r>
          </a:p>
          <a:p>
            <a:pPr eaLnBrk="1" hangingPunct="1"/>
            <a:r>
              <a:rPr lang="en-US" dirty="0"/>
              <a:t>I could not imagine how I could spent an additional hour each week. </a:t>
            </a:r>
          </a:p>
          <a:p>
            <a:pPr eaLnBrk="1" hangingPunct="1"/>
            <a:r>
              <a:rPr lang="en-US" dirty="0">
                <a:solidFill>
                  <a:schemeClr val="bg1"/>
                </a:solidFill>
              </a:rPr>
              <a:t>I was also too weak to make the commitment</a:t>
            </a:r>
          </a:p>
          <a:p>
            <a:pPr eaLnBrk="1" hangingPunct="1"/>
            <a:r>
              <a:rPr lang="en-US" dirty="0">
                <a:solidFill>
                  <a:schemeClr val="bg1"/>
                </a:solidFill>
              </a:rPr>
              <a:t>but the love of Jesus continued to invite me.</a:t>
            </a:r>
          </a:p>
        </p:txBody>
      </p:sp>
      <p:sp>
        <p:nvSpPr>
          <p:cNvPr id="5" name="TextBox 4"/>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7" name="Rectangle 6"/>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2800" dirty="0"/>
              <a:t>St. Pope John Paul II</a:t>
            </a:r>
            <a:br>
              <a:rPr lang="en-US" sz="2800" dirty="0"/>
            </a:br>
            <a:r>
              <a:rPr lang="en-US" sz="2000" dirty="0"/>
              <a:t>at the 45th International Eucharistic Congress, Seville, Spain, June 1993.</a:t>
            </a:r>
            <a:endParaRPr lang="en-US" sz="2800" dirty="0"/>
          </a:p>
        </p:txBody>
      </p:sp>
      <p:sp>
        <p:nvSpPr>
          <p:cNvPr id="55299" name="Rectangle 3"/>
          <p:cNvSpPr>
            <a:spLocks noGrp="1" noChangeArrowheads="1"/>
          </p:cNvSpPr>
          <p:nvPr>
            <p:ph type="body" idx="1"/>
          </p:nvPr>
        </p:nvSpPr>
        <p:spPr/>
        <p:txBody>
          <a:bodyPr/>
          <a:lstStyle/>
          <a:p>
            <a:pPr eaLnBrk="1" hangingPunct="1"/>
            <a:r>
              <a:rPr lang="en-US" dirty="0"/>
              <a:t>“I hope that this form of Adoration, with permanent exposition of the Blessed Sacrament, will continue into the future. Specifically, I hope that the fruit of this Congress results in the establishment of Perpetual Eucharistic Adoration </a:t>
            </a:r>
            <a:r>
              <a:rPr lang="en-US" dirty="0">
                <a:solidFill>
                  <a:schemeClr val="bg1"/>
                </a:solidFill>
              </a:rPr>
              <a:t>in all parishes and Christian communities throughout the world</a:t>
            </a:r>
            <a:r>
              <a:rPr lang="en-US" dirty="0"/>
              <a:t>,”</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t>An ordinary experience</a:t>
            </a:r>
          </a:p>
        </p:txBody>
      </p:sp>
      <p:sp>
        <p:nvSpPr>
          <p:cNvPr id="63491" name="Rectangle 3"/>
          <p:cNvSpPr>
            <a:spLocks noGrp="1" noChangeArrowheads="1"/>
          </p:cNvSpPr>
          <p:nvPr>
            <p:ph type="body" idx="1"/>
          </p:nvPr>
        </p:nvSpPr>
        <p:spPr/>
        <p:txBody>
          <a:bodyPr/>
          <a:lstStyle/>
          <a:p>
            <a:pPr eaLnBrk="1" hangingPunct="1"/>
            <a:r>
              <a:rPr lang="en-US" dirty="0"/>
              <a:t>Yet I read </a:t>
            </a:r>
          </a:p>
          <a:p>
            <a:pPr eaLnBrk="1" hangingPunct="1"/>
            <a:r>
              <a:rPr lang="en-US" dirty="0"/>
              <a:t>about Venerable Archbishop Fulton Sheen,</a:t>
            </a:r>
          </a:p>
          <a:p>
            <a:pPr eaLnBrk="1" hangingPunct="1"/>
            <a:r>
              <a:rPr lang="en-US" dirty="0"/>
              <a:t>about Pope St. John Paul II</a:t>
            </a:r>
            <a:endParaRPr lang="zh-TW" altLang="en-US" dirty="0"/>
          </a:p>
          <a:p>
            <a:pPr eaLnBrk="1" hangingPunct="1"/>
            <a:r>
              <a:rPr lang="en-US" dirty="0"/>
              <a:t>about St. Teresa of Calcutta,</a:t>
            </a:r>
          </a:p>
          <a:p>
            <a:pPr eaLnBrk="1" hangingPunct="1"/>
            <a:endParaRPr lang="en-US" dirty="0"/>
          </a:p>
          <a:p>
            <a:pPr eaLnBrk="1" hangingPunct="1"/>
            <a:r>
              <a:rPr lang="en-US" dirty="0"/>
              <a:t>They all make daily adoration out of their extremely busy schedule.</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6" name="Rectangle 5"/>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9: </a:t>
            </a:r>
            <a:r>
              <a:rPr lang="en-US" altLang="zh-CN" dirty="0"/>
              <a:t>Ven. Fulton Sheen (1895-1979)</a:t>
            </a:r>
            <a:endParaRPr lang="en-US" dirty="0"/>
          </a:p>
        </p:txBody>
      </p:sp>
      <p:sp>
        <p:nvSpPr>
          <p:cNvPr id="3" name="Content Placeholder 2"/>
          <p:cNvSpPr>
            <a:spLocks noGrp="1"/>
          </p:cNvSpPr>
          <p:nvPr>
            <p:ph sz="half" idx="1"/>
          </p:nvPr>
        </p:nvSpPr>
        <p:spPr/>
        <p:txBody>
          <a:bodyPr>
            <a:normAutofit/>
          </a:bodyPr>
          <a:lstStyle/>
          <a:p>
            <a:r>
              <a:rPr lang="en-US" dirty="0"/>
              <a:t>A Holy Hour is not a devotion; it is a sharing in the work of redemption. </a:t>
            </a:r>
          </a:p>
        </p:txBody>
      </p:sp>
      <p:pic>
        <p:nvPicPr>
          <p:cNvPr id="6" name="Content Placeholder 6" descr="fulton_sheen_picture.jpg"/>
          <p:cNvPicPr>
            <a:picLocks noGrp="1" noChangeAspect="1"/>
          </p:cNvPicPr>
          <p:nvPr>
            <p:ph sz="half" idx="2"/>
          </p:nvPr>
        </p:nvPicPr>
        <p:blipFill>
          <a:blip r:embed="rId2" cstate="print"/>
          <a:stretch>
            <a:fillRect/>
          </a:stretch>
        </p:blipFill>
        <p:spPr>
          <a:xfrm>
            <a:off x="6000241" y="632278"/>
            <a:ext cx="3143759" cy="4511222"/>
          </a:xfrm>
          <a:prstGeom prst="rect">
            <a:avLst/>
          </a:prstGeom>
        </p:spPr>
      </p:pic>
    </p:spTree>
    <p:extLst>
      <p:ext uri="{BB962C8B-B14F-4D97-AF65-F5344CB8AC3E}">
        <p14:creationId xmlns:p14="http://schemas.microsoft.com/office/powerpoint/2010/main" val="235296936"/>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TW" dirty="0"/>
              <a:t>Heart of Jesus pierced for us, from which water and blood gush. </a:t>
            </a:r>
            <a:endParaRPr lang="en-US" dirty="0"/>
          </a:p>
        </p:txBody>
      </p:sp>
      <p:sp>
        <p:nvSpPr>
          <p:cNvPr id="29699" name="Rectangle 3"/>
          <p:cNvSpPr>
            <a:spLocks noGrp="1" noChangeArrowheads="1"/>
          </p:cNvSpPr>
          <p:nvPr>
            <p:ph sz="half" idx="1"/>
          </p:nvPr>
        </p:nvSpPr>
        <p:spPr/>
        <p:txBody>
          <a:bodyPr>
            <a:normAutofit fontScale="85000" lnSpcReduction="20000"/>
          </a:bodyPr>
          <a:lstStyle/>
          <a:p>
            <a:r>
              <a:rPr lang="en-US" altLang="zh-TW" sz="3200" dirty="0"/>
              <a:t>When St. </a:t>
            </a:r>
            <a:r>
              <a:rPr lang="en-US" altLang="zh-TW" sz="3200" dirty="0" err="1"/>
              <a:t>Faustina</a:t>
            </a:r>
            <a:r>
              <a:rPr lang="en-US" altLang="zh-TW" sz="3200" dirty="0"/>
              <a:t> was praying before Jesus in the Holy Eucharist He showed her a vision. </a:t>
            </a:r>
            <a:r>
              <a:rPr lang="en-US" altLang="zh-TW" sz="3200" dirty="0">
                <a:solidFill>
                  <a:schemeClr val="bg1"/>
                </a:solidFill>
              </a:rPr>
              <a:t>Each time a person entered the chapel and visited Jesus exposed in a monstrance, she saw His Divine Rays of Love and Mercy burst forth and encircle the whole world and everyone in it with graces and blessings!  Through Perpetual Eucharistic Adoration Jesus unleashes His rays of healing upon us, our families and the whole world! </a:t>
            </a:r>
          </a:p>
        </p:txBody>
      </p:sp>
      <p:pic>
        <p:nvPicPr>
          <p:cNvPr id="9" name="Picture 2" descr="D:\html\catholic\Icon\adoration.png"/>
          <p:cNvPicPr>
            <a:picLocks noChangeAspect="1" noChangeArrowheads="1"/>
          </p:cNvPicPr>
          <p:nvPr/>
        </p:nvPicPr>
        <p:blipFill>
          <a:blip r:embed="rId2" cstate="print"/>
          <a:srcRect/>
          <a:stretch>
            <a:fillRect/>
          </a:stretch>
        </p:blipFill>
        <p:spPr bwMode="auto">
          <a:xfrm>
            <a:off x="7245626" y="311152"/>
            <a:ext cx="2658146" cy="1766029"/>
          </a:xfrm>
          <a:prstGeom prst="rect">
            <a:avLst/>
          </a:prstGeom>
          <a:noFill/>
        </p:spPr>
      </p:pic>
      <p:pic>
        <p:nvPicPr>
          <p:cNvPr id="10" name="Content Placeholder 9" descr="jesus"/>
          <p:cNvPicPr>
            <a:picLocks noGrp="1" noChangeAspect="1" noChangeArrowheads="1"/>
          </p:cNvPicPr>
          <p:nvPr>
            <p:ph sz="half" idx="2"/>
          </p:nvPr>
        </p:nvPicPr>
        <p:blipFill>
          <a:blip r:embed="rId3" cstate="print"/>
          <a:srcRect/>
          <a:stretch>
            <a:fillRect/>
          </a:stretch>
        </p:blipFill>
        <p:spPr>
          <a:xfrm>
            <a:off x="7281867" y="1796485"/>
            <a:ext cx="1862137" cy="3677216"/>
          </a:xfrm>
          <a:prstGeom prst="rect">
            <a:avLst/>
          </a:prstGeom>
          <a:noFill/>
        </p:spPr>
      </p:pic>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extLst>
      <p:ext uri="{BB962C8B-B14F-4D97-AF65-F5344CB8AC3E}">
        <p14:creationId xmlns:p14="http://schemas.microsoft.com/office/powerpoint/2010/main" val="1610680635"/>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a:t>St. Teresa of Calcutta</a:t>
            </a:r>
          </a:p>
        </p:txBody>
      </p:sp>
      <p:sp>
        <p:nvSpPr>
          <p:cNvPr id="67587" name="Rectangle 3"/>
          <p:cNvSpPr>
            <a:spLocks noGrp="1" noChangeArrowheads="1"/>
          </p:cNvSpPr>
          <p:nvPr>
            <p:ph sz="half" idx="1"/>
          </p:nvPr>
        </p:nvSpPr>
        <p:spPr/>
        <p:txBody>
          <a:bodyPr>
            <a:normAutofit fontScale="92500" lnSpcReduction="20000"/>
          </a:bodyPr>
          <a:lstStyle/>
          <a:p>
            <a:r>
              <a:rPr lang="en-US" dirty="0"/>
              <a:t>In our congregation, we used to have adoration once a week for one hour, and then in 1973, we decided to have adoration one hour every day.  We have much work to do. Our homes for the sick and dying destitute are full everywhere. </a:t>
            </a:r>
            <a:r>
              <a:rPr lang="en-US" dirty="0">
                <a:solidFill>
                  <a:schemeClr val="bg1"/>
                </a:solidFill>
              </a:rPr>
              <a:t>And from the time we started having adoration every day, our love for Jesus became more intimate, our love for each other more understanding, our love for the poor more compassionate, and we have double the number of vocations</a:t>
            </a:r>
            <a:r>
              <a:rPr lang="en-US" dirty="0"/>
              <a:t>. God has blessed us with many wonderful vocations.</a:t>
            </a:r>
          </a:p>
        </p:txBody>
      </p:sp>
      <p:sp>
        <p:nvSpPr>
          <p:cNvPr id="5" name="TextBox 4"/>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pic>
        <p:nvPicPr>
          <p:cNvPr id="7" name="Picture 13" descr="mother_teresa"/>
          <p:cNvPicPr>
            <a:picLocks noGrp="1" noChangeAspect="1" noChangeArrowheads="1"/>
          </p:cNvPicPr>
          <p:nvPr>
            <p:ph sz="half" idx="2"/>
          </p:nvPr>
        </p:nvPicPr>
        <p:blipFill>
          <a:blip r:embed="rId2" cstate="print"/>
          <a:srcRect/>
          <a:stretch>
            <a:fillRect/>
          </a:stretch>
        </p:blipFill>
        <p:spPr>
          <a:xfrm>
            <a:off x="7281867" y="1440796"/>
            <a:ext cx="1862137" cy="2685775"/>
          </a:xfrm>
          <a:prstGeom prst="rect">
            <a:avLst/>
          </a:prstGeom>
          <a:noFill/>
          <a:ln/>
        </p:spPr>
      </p:pic>
      <p:sp>
        <p:nvSpPr>
          <p:cNvPr id="8" name="Rectangle 7"/>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An ordinary experience</a:t>
            </a:r>
          </a:p>
        </p:txBody>
      </p:sp>
      <p:sp>
        <p:nvSpPr>
          <p:cNvPr id="68611" name="Rectangle 3"/>
          <p:cNvSpPr>
            <a:spLocks noGrp="1" noChangeArrowheads="1"/>
          </p:cNvSpPr>
          <p:nvPr>
            <p:ph type="body" idx="1"/>
          </p:nvPr>
        </p:nvSpPr>
        <p:spPr/>
        <p:txBody>
          <a:bodyPr/>
          <a:lstStyle/>
          <a:p>
            <a:pPr eaLnBrk="1" hangingPunct="1">
              <a:lnSpc>
                <a:spcPct val="90000"/>
              </a:lnSpc>
            </a:pPr>
            <a:r>
              <a:rPr lang="en-US" dirty="0"/>
              <a:t>I fully understood the need for commitment but I continued to be weak.</a:t>
            </a:r>
          </a:p>
          <a:p>
            <a:pPr eaLnBrk="1" hangingPunct="1">
              <a:lnSpc>
                <a:spcPct val="90000"/>
              </a:lnSpc>
            </a:pPr>
            <a:endParaRPr lang="en-US" dirty="0"/>
          </a:p>
          <a:p>
            <a:pPr eaLnBrk="1" hangingPunct="1">
              <a:lnSpc>
                <a:spcPct val="90000"/>
              </a:lnSpc>
            </a:pPr>
            <a:r>
              <a:rPr lang="en-US" dirty="0"/>
              <a:t>The love of Jesus continued to invite me</a:t>
            </a:r>
          </a:p>
          <a:p>
            <a:pPr eaLnBrk="1" hangingPunct="1">
              <a:lnSpc>
                <a:spcPct val="90000"/>
              </a:lnSpc>
            </a:pPr>
            <a:endParaRPr lang="en-US" dirty="0"/>
          </a:p>
          <a:p>
            <a:pPr eaLnBrk="1" hangingPunct="1">
              <a:lnSpc>
                <a:spcPct val="90000"/>
              </a:lnSpc>
            </a:pPr>
            <a:r>
              <a:rPr lang="en-US" dirty="0"/>
              <a:t>Then I decided to start with a very small commitment: just try for a while, so insignificant that I had no reason not to keep this commitment at that time no matter how busy my schedule was.</a:t>
            </a:r>
            <a:endParaRPr lang="en-US" dirty="0">
              <a:latin typeface="新細明體" pitchFamily="18" charset="-120"/>
            </a:endParaRP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5" name="Rectangle 4"/>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Accompanying Jesus</a:t>
            </a:r>
          </a:p>
        </p:txBody>
      </p:sp>
      <p:sp>
        <p:nvSpPr>
          <p:cNvPr id="4099" name="Rectangle 3"/>
          <p:cNvSpPr>
            <a:spLocks noGrp="1" noChangeArrowheads="1"/>
          </p:cNvSpPr>
          <p:nvPr>
            <p:ph type="body" idx="1"/>
          </p:nvPr>
        </p:nvSpPr>
        <p:spPr/>
        <p:txBody>
          <a:bodyPr>
            <a:normAutofit fontScale="85000" lnSpcReduction="20000"/>
          </a:bodyPr>
          <a:lstStyle/>
          <a:p>
            <a:pPr eaLnBrk="1" hangingPunct="1"/>
            <a:r>
              <a:rPr lang="en-US" dirty="0"/>
              <a:t>1. Why so important t</a:t>
            </a:r>
            <a:r>
              <a:rPr lang="en-US" altLang="zh-CN" dirty="0"/>
              <a:t>oday</a:t>
            </a:r>
            <a:r>
              <a:rPr lang="en-US" dirty="0"/>
              <a:t>?</a:t>
            </a:r>
          </a:p>
          <a:p>
            <a:pPr eaLnBrk="1" hangingPunct="1"/>
            <a:r>
              <a:rPr lang="en-US" dirty="0"/>
              <a:t>2. Fatima messages</a:t>
            </a:r>
          </a:p>
          <a:p>
            <a:pPr eaLnBrk="1" hangingPunct="1"/>
            <a:r>
              <a:rPr lang="en-US" dirty="0"/>
              <a:t>3. Commitment even in my weaknesses.</a:t>
            </a:r>
          </a:p>
          <a:p>
            <a:pPr eaLnBrk="1" hangingPunct="1"/>
            <a:r>
              <a:rPr lang="en-US" dirty="0">
                <a:solidFill>
                  <a:schemeClr val="bg1"/>
                </a:solidFill>
              </a:rPr>
              <a:t>4. Commitment and the largest pearl.</a:t>
            </a:r>
          </a:p>
          <a:p>
            <a:pPr eaLnBrk="1" hangingPunct="1"/>
            <a:r>
              <a:rPr lang="en-US" dirty="0"/>
              <a:t>5. Sweetness vs dryness</a:t>
            </a:r>
          </a:p>
          <a:p>
            <a:pPr eaLnBrk="1" hangingPunct="1"/>
            <a:r>
              <a:rPr lang="en-US" dirty="0"/>
              <a:t>6. Heart of the church with St. Therese</a:t>
            </a:r>
          </a:p>
          <a:p>
            <a:pPr eaLnBrk="1" hangingPunct="1"/>
            <a:r>
              <a:rPr lang="en-US" dirty="0"/>
              <a:t>7. Eucharist Experience at mass</a:t>
            </a:r>
          </a:p>
          <a:p>
            <a:pPr eaLnBrk="1" hangingPunct="1"/>
            <a:r>
              <a:rPr lang="en-US" dirty="0"/>
              <a:t>8. Could you not watch an hour with me</a:t>
            </a:r>
          </a:p>
          <a:p>
            <a:pPr eaLnBrk="1" hangingPunct="1"/>
            <a:r>
              <a:rPr lang="en-US" dirty="0"/>
              <a:t>9. May I borrow your Immaculate Heart!</a:t>
            </a:r>
          </a:p>
          <a:p>
            <a:pPr eaLnBrk="1" hangingPunct="1"/>
            <a:r>
              <a:rPr lang="en-US" dirty="0"/>
              <a:t>10. Questions, comments, and commitment</a:t>
            </a:r>
          </a:p>
          <a:p>
            <a:pPr eaLnBrk="1" hangingPunct="1"/>
            <a:r>
              <a:rPr lang="en-US" dirty="0"/>
              <a:t>11. Spiritual Communion</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extLst>
      <p:ext uri="{BB962C8B-B14F-4D97-AF65-F5344CB8AC3E}">
        <p14:creationId xmlns:p14="http://schemas.microsoft.com/office/powerpoint/2010/main" val="38569336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The world today</a:t>
            </a:r>
          </a:p>
        </p:txBody>
      </p:sp>
      <p:sp>
        <p:nvSpPr>
          <p:cNvPr id="9219" name="Rectangle 3"/>
          <p:cNvSpPr>
            <a:spLocks noGrp="1" noChangeArrowheads="1"/>
          </p:cNvSpPr>
          <p:nvPr>
            <p:ph type="body" idx="1"/>
          </p:nvPr>
        </p:nvSpPr>
        <p:spPr/>
        <p:txBody>
          <a:bodyPr/>
          <a:lstStyle/>
          <a:p>
            <a:pPr eaLnBrk="1" hangingPunct="1"/>
            <a:r>
              <a:rPr lang="en-US" dirty="0"/>
              <a:t>Today, God has gifted human beings with information technology, with hi-tech, with …,</a:t>
            </a:r>
          </a:p>
          <a:p>
            <a:pPr eaLnBrk="1" hangingPunct="1"/>
            <a:r>
              <a:rPr lang="en-US" dirty="0"/>
              <a:t>This generation has far more material wealth than all our ancestors throughout the history</a:t>
            </a:r>
          </a:p>
          <a:p>
            <a:pPr eaLnBrk="1" hangingPunct="1"/>
            <a:r>
              <a:rPr lang="en-US" dirty="0"/>
              <a:t>In return God receives from the greater number nothing but ingratitude </a:t>
            </a:r>
          </a:p>
          <a:p>
            <a:pPr eaLnBrk="1" hangingPunct="1"/>
            <a:r>
              <a:rPr lang="en-US" dirty="0"/>
              <a:t>They have rejected God to follow the idols of wealth</a:t>
            </a:r>
            <a:r>
              <a:rPr lang="en-US" altLang="zh-CN" dirty="0"/>
              <a:t>, fame, power, sex for pleasure</a:t>
            </a:r>
            <a:endParaRPr lang="en-US" dirty="0"/>
          </a:p>
        </p:txBody>
      </p:sp>
      <p:sp>
        <p:nvSpPr>
          <p:cNvPr id="4" name="Rectangle 3"/>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An ordinary experience</a:t>
            </a:r>
          </a:p>
        </p:txBody>
      </p:sp>
      <p:sp>
        <p:nvSpPr>
          <p:cNvPr id="69635" name="Rectangle 3"/>
          <p:cNvSpPr>
            <a:spLocks noGrp="1" noChangeArrowheads="1"/>
          </p:cNvSpPr>
          <p:nvPr>
            <p:ph type="body" idx="1"/>
          </p:nvPr>
        </p:nvSpPr>
        <p:spPr/>
        <p:txBody>
          <a:bodyPr/>
          <a:lstStyle/>
          <a:p>
            <a:pPr eaLnBrk="1" hangingPunct="1"/>
            <a:r>
              <a:rPr lang="en-US" dirty="0"/>
              <a:t>Even such a small and insignificant commitment at that time had attracted me to taste of the irresistible love of Jesus so that I later had the strength to make more commitments. </a:t>
            </a:r>
          </a:p>
          <a:p>
            <a:pPr eaLnBrk="1" hangingPunct="1"/>
            <a:endParaRPr lang="en-US" dirty="0"/>
          </a:p>
          <a:p>
            <a:pPr eaLnBrk="1" hangingPunct="1"/>
            <a:r>
              <a:rPr lang="en-US" dirty="0"/>
              <a:t>It has </a:t>
            </a:r>
            <a:r>
              <a:rPr lang="en-US" dirty="0">
                <a:solidFill>
                  <a:schemeClr val="bg1"/>
                </a:solidFill>
              </a:rPr>
              <a:t>changed</a:t>
            </a:r>
            <a:r>
              <a:rPr lang="en-US" dirty="0"/>
              <a:t> the way I go to </a:t>
            </a:r>
            <a:r>
              <a:rPr lang="en-US" dirty="0">
                <a:solidFill>
                  <a:schemeClr val="bg1"/>
                </a:solidFill>
              </a:rPr>
              <a:t>mass</a:t>
            </a:r>
            <a:r>
              <a:rPr lang="en-US" dirty="0"/>
              <a:t>. (will share later)</a:t>
            </a:r>
          </a:p>
          <a:p>
            <a:pPr eaLnBrk="1" hangingPunct="1"/>
            <a:r>
              <a:rPr lang="en-US" dirty="0"/>
              <a:t>It has </a:t>
            </a:r>
            <a:r>
              <a:rPr lang="en-US" dirty="0">
                <a:solidFill>
                  <a:schemeClr val="bg1"/>
                </a:solidFill>
              </a:rPr>
              <a:t>changed</a:t>
            </a:r>
            <a:r>
              <a:rPr lang="en-US" dirty="0"/>
              <a:t> my love in my </a:t>
            </a:r>
            <a:r>
              <a:rPr lang="en-US" dirty="0">
                <a:solidFill>
                  <a:schemeClr val="bg1"/>
                </a:solidFill>
              </a:rPr>
              <a:t>family</a:t>
            </a:r>
            <a:r>
              <a:rPr lang="en-US" dirty="0"/>
              <a:t>. (if time permits)</a:t>
            </a:r>
          </a:p>
          <a:p>
            <a:pPr eaLnBrk="1" hangingPunct="1"/>
            <a:r>
              <a:rPr lang="en-US" dirty="0"/>
              <a:t>It has </a:t>
            </a:r>
            <a:r>
              <a:rPr lang="en-US" dirty="0">
                <a:solidFill>
                  <a:schemeClr val="bg1"/>
                </a:solidFill>
              </a:rPr>
              <a:t>changed</a:t>
            </a:r>
            <a:r>
              <a:rPr lang="en-US" dirty="0"/>
              <a:t> the way I serve the </a:t>
            </a:r>
            <a:r>
              <a:rPr lang="en-US" dirty="0">
                <a:solidFill>
                  <a:schemeClr val="bg1"/>
                </a:solidFill>
              </a:rPr>
              <a:t>church</a:t>
            </a:r>
            <a:r>
              <a:rPr lang="en-US" dirty="0"/>
              <a:t>.</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6" name="Rectangle 5"/>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TW" dirty="0"/>
              <a:t>Heart of Jesus pierced for us, from which water and blood gush. </a:t>
            </a:r>
            <a:endParaRPr lang="en-US" dirty="0"/>
          </a:p>
        </p:txBody>
      </p:sp>
      <p:sp>
        <p:nvSpPr>
          <p:cNvPr id="29699" name="Rectangle 3"/>
          <p:cNvSpPr>
            <a:spLocks noGrp="1" noChangeArrowheads="1"/>
          </p:cNvSpPr>
          <p:nvPr>
            <p:ph sz="half" idx="1"/>
          </p:nvPr>
        </p:nvSpPr>
        <p:spPr/>
        <p:txBody>
          <a:bodyPr>
            <a:normAutofit fontScale="85000" lnSpcReduction="20000"/>
          </a:bodyPr>
          <a:lstStyle/>
          <a:p>
            <a:r>
              <a:rPr lang="en-US" altLang="zh-TW" sz="3200" dirty="0"/>
              <a:t>When St. </a:t>
            </a:r>
            <a:r>
              <a:rPr lang="en-US" altLang="zh-TW" sz="3200" dirty="0" err="1"/>
              <a:t>Faustina</a:t>
            </a:r>
            <a:r>
              <a:rPr lang="en-US" altLang="zh-TW" sz="3200" dirty="0"/>
              <a:t> was praying before Jesus in the Holy Eucharist He showed her a vision. </a:t>
            </a:r>
            <a:r>
              <a:rPr lang="en-US" altLang="zh-TW" sz="3200" dirty="0">
                <a:solidFill>
                  <a:schemeClr val="bg1"/>
                </a:solidFill>
              </a:rPr>
              <a:t>Each time a person entered the chapel and visited Jesus exposed in a monstrance, she saw His Divine Rays of Love and Mercy burst forth and encircle the whole world and everyone in it with graces and blessings!  Through Perpetual Eucharistic Adoration Jesus unleashes His rays of healing upon us, our families and the whole world! </a:t>
            </a:r>
          </a:p>
        </p:txBody>
      </p:sp>
      <p:pic>
        <p:nvPicPr>
          <p:cNvPr id="9" name="Picture 2" descr="D:\html\catholic\Icon\adoration.png"/>
          <p:cNvPicPr>
            <a:picLocks noChangeAspect="1" noChangeArrowheads="1"/>
          </p:cNvPicPr>
          <p:nvPr/>
        </p:nvPicPr>
        <p:blipFill>
          <a:blip r:embed="rId2" cstate="print"/>
          <a:srcRect/>
          <a:stretch>
            <a:fillRect/>
          </a:stretch>
        </p:blipFill>
        <p:spPr bwMode="auto">
          <a:xfrm>
            <a:off x="7245626" y="311152"/>
            <a:ext cx="2658146" cy="1766029"/>
          </a:xfrm>
          <a:prstGeom prst="rect">
            <a:avLst/>
          </a:prstGeom>
          <a:noFill/>
        </p:spPr>
      </p:pic>
      <p:pic>
        <p:nvPicPr>
          <p:cNvPr id="10" name="Content Placeholder 9" descr="jesus"/>
          <p:cNvPicPr>
            <a:picLocks noGrp="1" noChangeAspect="1" noChangeArrowheads="1"/>
          </p:cNvPicPr>
          <p:nvPr>
            <p:ph sz="half" idx="2"/>
          </p:nvPr>
        </p:nvPicPr>
        <p:blipFill>
          <a:blip r:embed="rId3" cstate="print"/>
          <a:srcRect/>
          <a:stretch>
            <a:fillRect/>
          </a:stretch>
        </p:blipFill>
        <p:spPr>
          <a:xfrm>
            <a:off x="7281867" y="1796485"/>
            <a:ext cx="1862137" cy="3677216"/>
          </a:xfrm>
          <a:prstGeom prst="rect">
            <a:avLst/>
          </a:prstGeom>
          <a:noFill/>
        </p:spPr>
      </p:pic>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t>Sign up sheet</a:t>
            </a:r>
          </a:p>
        </p:txBody>
      </p:sp>
      <p:sp>
        <p:nvSpPr>
          <p:cNvPr id="70659" name="Rectangle 3"/>
          <p:cNvSpPr>
            <a:spLocks noGrp="1" noChangeArrowheads="1"/>
          </p:cNvSpPr>
          <p:nvPr>
            <p:ph type="body" idx="1"/>
          </p:nvPr>
        </p:nvSpPr>
        <p:spPr/>
        <p:txBody>
          <a:bodyPr/>
          <a:lstStyle/>
          <a:p>
            <a:r>
              <a:rPr lang="en-US" dirty="0"/>
              <a:t>The choices have been either</a:t>
            </a:r>
          </a:p>
          <a:p>
            <a:pPr lvl="1"/>
            <a:r>
              <a:rPr lang="en-US" dirty="0"/>
              <a:t>Yes, once a week: -- only about 10%</a:t>
            </a:r>
          </a:p>
          <a:p>
            <a:pPr lvl="1"/>
            <a:r>
              <a:rPr lang="en-US" dirty="0">
                <a:solidFill>
                  <a:schemeClr val="bg1"/>
                </a:solidFill>
              </a:rPr>
              <a:t>No</a:t>
            </a:r>
            <a:r>
              <a:rPr lang="en-US" dirty="0"/>
              <a:t>:                         -- </a:t>
            </a:r>
            <a:r>
              <a:rPr lang="en-US" dirty="0">
                <a:solidFill>
                  <a:schemeClr val="bg1"/>
                </a:solidFill>
              </a:rPr>
              <a:t>the large majority</a:t>
            </a:r>
          </a:p>
          <a:p>
            <a:pPr eaLnBrk="1" hangingPunct="1"/>
            <a:r>
              <a:rPr lang="en-US" dirty="0"/>
              <a:t>Change the choices to</a:t>
            </a:r>
          </a:p>
          <a:p>
            <a:pPr lvl="1" eaLnBrk="1" hangingPunct="1"/>
            <a:r>
              <a:rPr lang="en-US" dirty="0"/>
              <a:t>Yes, once a week, or</a:t>
            </a:r>
          </a:p>
          <a:p>
            <a:pPr lvl="1" eaLnBrk="1" hangingPunct="1"/>
            <a:r>
              <a:rPr lang="en-US" dirty="0">
                <a:solidFill>
                  <a:schemeClr val="bg1"/>
                </a:solidFill>
              </a:rPr>
              <a:t>Not yet, but will try according to what I can manage</a:t>
            </a:r>
          </a:p>
          <a:p>
            <a:pPr eaLnBrk="1" hangingPunct="1"/>
            <a:r>
              <a:rPr lang="en-US" dirty="0"/>
              <a:t>I had proved that </a:t>
            </a:r>
            <a:r>
              <a:rPr lang="en-US" dirty="0">
                <a:solidFill>
                  <a:schemeClr val="bg1"/>
                </a:solidFill>
              </a:rPr>
              <a:t>everyone</a:t>
            </a:r>
            <a:r>
              <a:rPr lang="en-US" dirty="0"/>
              <a:t> can make a commitment. </a:t>
            </a:r>
          </a:p>
          <a:p>
            <a:pPr eaLnBrk="1" hangingPunct="1"/>
            <a:r>
              <a:rPr lang="en-US" dirty="0"/>
              <a:t>Let everyone commit and save the world!</a:t>
            </a:r>
          </a:p>
        </p:txBody>
      </p:sp>
      <p:sp>
        <p:nvSpPr>
          <p:cNvPr id="6" name="TextBox 5"/>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5" name="Rectangle 4"/>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p:txBody>
          <a:bodyPr/>
          <a:lstStyle/>
          <a:p>
            <a:pPr eaLnBrk="1" hangingPunct="1"/>
            <a:r>
              <a:rPr lang="en-US" altLang="zh-TW" dirty="0"/>
              <a:t>Barriers</a:t>
            </a:r>
          </a:p>
        </p:txBody>
      </p:sp>
      <p:sp>
        <p:nvSpPr>
          <p:cNvPr id="71683" name="Rectangle 5"/>
          <p:cNvSpPr>
            <a:spLocks noGrp="1" noChangeArrowheads="1"/>
          </p:cNvSpPr>
          <p:nvPr>
            <p:ph sz="half" idx="1"/>
          </p:nvPr>
        </p:nvSpPr>
        <p:spPr/>
        <p:txBody>
          <a:bodyPr/>
          <a:lstStyle/>
          <a:p>
            <a:pPr eaLnBrk="1" hangingPunct="1"/>
            <a:r>
              <a:rPr lang="en-US" altLang="zh-TW" dirty="0"/>
              <a:t>Today many people often work overtime. </a:t>
            </a:r>
          </a:p>
          <a:p>
            <a:pPr eaLnBrk="1" hangingPunct="1"/>
            <a:r>
              <a:rPr lang="en-US" altLang="zh-TW" dirty="0"/>
              <a:t>Some friends may miss the appointment when they are too tired. </a:t>
            </a:r>
          </a:p>
          <a:p>
            <a:pPr eaLnBrk="1" hangingPunct="1"/>
            <a:r>
              <a:rPr lang="en-US" altLang="zh-TW" dirty="0"/>
              <a:t>I too have a heavy burden at work and often lack sleep. </a:t>
            </a:r>
          </a:p>
          <a:p>
            <a:pPr eaLnBrk="1" hangingPunct="1"/>
            <a:endParaRPr lang="en-US" altLang="zh-TW" dirty="0"/>
          </a:p>
          <a:p>
            <a:pPr eaLnBrk="1" hangingPunct="1"/>
            <a:r>
              <a:rPr lang="en-US" altLang="zh-TW" dirty="0"/>
              <a:t>It is still </a:t>
            </a:r>
            <a:r>
              <a:rPr lang="en-US" altLang="zh-TW" dirty="0">
                <a:solidFill>
                  <a:schemeClr val="bg1"/>
                </a:solidFill>
              </a:rPr>
              <a:t>important </a:t>
            </a:r>
            <a:r>
              <a:rPr lang="en-US" altLang="zh-TW" dirty="0"/>
              <a:t>for me </a:t>
            </a:r>
            <a:r>
              <a:rPr lang="en-US" altLang="zh-TW" dirty="0">
                <a:solidFill>
                  <a:schemeClr val="bg1"/>
                </a:solidFill>
              </a:rPr>
              <a:t>to keep the appointment </a:t>
            </a:r>
            <a:r>
              <a:rPr lang="en-US" altLang="zh-TW" dirty="0"/>
              <a:t>even though I may fall asleep. </a:t>
            </a:r>
          </a:p>
        </p:txBody>
      </p:sp>
      <p:pic>
        <p:nvPicPr>
          <p:cNvPr id="8" name="Content Placeholder 6" descr="Chapel2"/>
          <p:cNvPicPr>
            <a:picLocks noGrp="1" noChangeAspect="1" noChangeArrowheads="1"/>
          </p:cNvPicPr>
          <p:nvPr>
            <p:ph sz="half" idx="2"/>
          </p:nvPr>
        </p:nvPicPr>
        <p:blipFill>
          <a:blip r:embed="rId2" cstate="print"/>
          <a:stretch>
            <a:fillRect/>
          </a:stretch>
        </p:blipFill>
        <p:spPr bwMode="auto">
          <a:xfrm>
            <a:off x="7281867" y="962582"/>
            <a:ext cx="1862137" cy="3642201"/>
          </a:xfrm>
          <a:prstGeom prst="rect">
            <a:avLst/>
          </a:prstGeom>
          <a:noFill/>
          <a:ln w="9525">
            <a:noFill/>
            <a:miter lim="800000"/>
            <a:headEnd/>
            <a:tailEnd/>
          </a:ln>
        </p:spPr>
      </p:pic>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+2</a:t>
            </a:r>
            <a:endParaRPr lang="en-US" i="0" dirty="0">
              <a:solidFill>
                <a:srgbClr val="FF0000"/>
              </a:solidFill>
            </a:endParaRPr>
          </a:p>
        </p:txBody>
      </p:sp>
      <p:sp>
        <p:nvSpPr>
          <p:cNvPr id="6" name="Rectangle 5"/>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zh-TW" sz="2800"/>
              <a:t>He is the easiest to befriend with and to be pleased</a:t>
            </a:r>
            <a:endParaRPr lang="en-US" sz="2800"/>
          </a:p>
        </p:txBody>
      </p:sp>
      <p:sp>
        <p:nvSpPr>
          <p:cNvPr id="121859" name="Rectangle 3"/>
          <p:cNvSpPr>
            <a:spLocks noGrp="1" noChangeArrowheads="1"/>
          </p:cNvSpPr>
          <p:nvPr>
            <p:ph type="body" idx="1"/>
          </p:nvPr>
        </p:nvSpPr>
        <p:spPr/>
        <p:txBody>
          <a:bodyPr>
            <a:normAutofit lnSpcReduction="10000"/>
          </a:bodyPr>
          <a:lstStyle/>
          <a:p>
            <a:pPr eaLnBrk="1" hangingPunct="1">
              <a:lnSpc>
                <a:spcPct val="80000"/>
              </a:lnSpc>
            </a:pPr>
            <a:r>
              <a:rPr lang="en-US" altLang="zh-TW" sz="2800" dirty="0"/>
              <a:t>St. Therese could not help to fall asleep when she was praying in the church. She was so upset and felt complete failure in prayer that she was even tempted to leave the monastery. </a:t>
            </a:r>
          </a:p>
          <a:p>
            <a:pPr eaLnBrk="1" hangingPunct="1">
              <a:lnSpc>
                <a:spcPct val="80000"/>
              </a:lnSpc>
            </a:pPr>
            <a:r>
              <a:rPr lang="en-US" altLang="zh-TW" sz="2800" dirty="0"/>
              <a:t>Jesus reminded her that she used to sleep on daddy’s lap when she was small, and Jesus asked whether she remembers what her father said. </a:t>
            </a:r>
          </a:p>
          <a:p>
            <a:pPr eaLnBrk="1" hangingPunct="1">
              <a:lnSpc>
                <a:spcPct val="80000"/>
              </a:lnSpc>
            </a:pPr>
            <a:r>
              <a:rPr lang="en-US" altLang="zh-TW" sz="2800" dirty="0"/>
              <a:t>Therese recalled her father said: whether you are sleeping on my lap or are awake talking to me, I am likewise pleased.</a:t>
            </a:r>
          </a:p>
          <a:p>
            <a:pPr eaLnBrk="1" hangingPunct="1">
              <a:lnSpc>
                <a:spcPct val="80000"/>
              </a:lnSpc>
            </a:pPr>
            <a:r>
              <a:rPr lang="en-US" altLang="zh-TW" sz="2800" dirty="0"/>
              <a:t>Jesus replied, So am I. </a:t>
            </a:r>
          </a:p>
          <a:p>
            <a:pPr eaLnBrk="1" hangingPunct="1">
              <a:lnSpc>
                <a:spcPct val="80000"/>
              </a:lnSpc>
            </a:pPr>
            <a:r>
              <a:rPr lang="en-US" altLang="zh-TW" sz="2800" dirty="0"/>
              <a:t>Jesus simply wanted her to enjoy the peace he gave.</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zh-TW" sz="2800"/>
              <a:t>He is the easiest person in the world to be with</a:t>
            </a:r>
            <a:br>
              <a:rPr lang="en-US" altLang="zh-TW" sz="2800"/>
            </a:br>
            <a:r>
              <a:rPr lang="en-US" altLang="zh-TW" sz="2800"/>
              <a:t>the easiest person to please</a:t>
            </a:r>
            <a:endParaRPr lang="en-US" sz="2800"/>
          </a:p>
        </p:txBody>
      </p:sp>
      <p:sp>
        <p:nvSpPr>
          <p:cNvPr id="122883" name="Rectangle 3"/>
          <p:cNvSpPr>
            <a:spLocks noGrp="1" noChangeArrowheads="1"/>
          </p:cNvSpPr>
          <p:nvPr>
            <p:ph type="body" idx="1"/>
          </p:nvPr>
        </p:nvSpPr>
        <p:spPr/>
        <p:txBody>
          <a:bodyPr/>
          <a:lstStyle/>
          <a:p>
            <a:pPr eaLnBrk="1" hangingPunct="1"/>
            <a:r>
              <a:rPr lang="en-US" altLang="zh-CN" dirty="0"/>
              <a:t>“</a:t>
            </a:r>
            <a:r>
              <a:rPr lang="en-US" altLang="zh-TW" dirty="0"/>
              <a:t>That I fall asleep so often during meditation, and thanksgiving after Communion, should distress me. Well, I am not distressed. I reflect that little children are equally dear to their parents whether they are asleep or awake; that, in order to perform operations, doctors put their patients to sleep;</a:t>
            </a:r>
            <a:r>
              <a:rPr lang="en-US" altLang="zh-CN" dirty="0"/>
              <a:t>”</a:t>
            </a:r>
            <a:endParaRPr lang="en-US" altLang="zh-TW" dirty="0"/>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Prayer before Eucharist</a:t>
            </a:r>
            <a:br>
              <a:rPr lang="en-US"/>
            </a:br>
            <a:r>
              <a:rPr lang="en-US" altLang="zh-CN"/>
              <a:t>(</a:t>
            </a:r>
            <a:r>
              <a:rPr lang="en-US"/>
              <a:t>Bl. Angela of Foligno)</a:t>
            </a:r>
            <a:endParaRPr lang="en-US" dirty="0"/>
          </a:p>
        </p:txBody>
      </p:sp>
      <p:sp>
        <p:nvSpPr>
          <p:cNvPr id="79875" name="Rectangle 3"/>
          <p:cNvSpPr>
            <a:spLocks noGrp="1" noChangeArrowheads="1"/>
          </p:cNvSpPr>
          <p:nvPr>
            <p:ph type="body" idx="1"/>
          </p:nvPr>
        </p:nvSpPr>
        <p:spPr/>
        <p:txBody>
          <a:bodyPr>
            <a:normAutofit fontScale="85000" lnSpcReduction="20000"/>
          </a:bodyPr>
          <a:lstStyle/>
          <a:p>
            <a:r>
              <a:rPr lang="en-US" dirty="0"/>
              <a:t>“O Jesus Christ true God and true Man! My soul rejoices to find You in the Blessed Sacrament, You the uncreated God who became man, a creature! In this sacrament, O Christ, I find both Your humanity and Your divinity; from Your humanity I rise to Your divinity; and from it I go back to Your humanity. I see Your ineffable divinity which contains all the treasures of wisdom, of knowledge, of incorruptible riches. I see the inexhaustible fountain of delights which alone can satisfy our intelligence. I see Your most precious soul, O Jesus, with all the virtues and gifts of the Holy Spirit, a holy and unspotted oblation; I see Your sacred Body, the price of our redemption; I see Your Blood, which purifies and vivifies us; in brief, I find treasures which are so precious and so great that I cannot comprehend them.”</a:t>
            </a: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Accompanying Jesus</a:t>
            </a:r>
          </a:p>
        </p:txBody>
      </p:sp>
      <p:sp>
        <p:nvSpPr>
          <p:cNvPr id="4099" name="Rectangle 3"/>
          <p:cNvSpPr>
            <a:spLocks noGrp="1" noChangeArrowheads="1"/>
          </p:cNvSpPr>
          <p:nvPr>
            <p:ph type="body" idx="1"/>
          </p:nvPr>
        </p:nvSpPr>
        <p:spPr/>
        <p:txBody>
          <a:bodyPr>
            <a:normAutofit fontScale="85000" lnSpcReduction="20000"/>
          </a:bodyPr>
          <a:lstStyle/>
          <a:p>
            <a:pPr eaLnBrk="1" hangingPunct="1"/>
            <a:r>
              <a:rPr lang="en-US" dirty="0"/>
              <a:t>1. Why so important t</a:t>
            </a:r>
            <a:r>
              <a:rPr lang="en-US" altLang="zh-CN" dirty="0"/>
              <a:t>oday</a:t>
            </a:r>
            <a:r>
              <a:rPr lang="en-US" dirty="0"/>
              <a:t>?</a:t>
            </a:r>
          </a:p>
          <a:p>
            <a:pPr eaLnBrk="1" hangingPunct="1"/>
            <a:r>
              <a:rPr lang="en-US" dirty="0"/>
              <a:t>2. Fatima messages</a:t>
            </a:r>
          </a:p>
          <a:p>
            <a:pPr eaLnBrk="1" hangingPunct="1"/>
            <a:r>
              <a:rPr lang="en-US" dirty="0"/>
              <a:t>3. Commitment even in my weaknesses.</a:t>
            </a:r>
          </a:p>
          <a:p>
            <a:pPr eaLnBrk="1" hangingPunct="1"/>
            <a:r>
              <a:rPr lang="en-US" dirty="0"/>
              <a:t>4. Commitment and the largest pearl.</a:t>
            </a:r>
          </a:p>
          <a:p>
            <a:pPr eaLnBrk="1" hangingPunct="1"/>
            <a:r>
              <a:rPr lang="en-US" dirty="0">
                <a:solidFill>
                  <a:schemeClr val="bg1"/>
                </a:solidFill>
              </a:rPr>
              <a:t>5. Sweetness vs dryness (with practical advice on adoration)</a:t>
            </a:r>
          </a:p>
          <a:p>
            <a:pPr eaLnBrk="1" hangingPunct="1"/>
            <a:r>
              <a:rPr lang="en-US" dirty="0"/>
              <a:t>6. Heart of the church with St. Therese</a:t>
            </a:r>
          </a:p>
          <a:p>
            <a:pPr eaLnBrk="1" hangingPunct="1"/>
            <a:r>
              <a:rPr lang="en-US" dirty="0"/>
              <a:t>7. Eucharist Experience at mass</a:t>
            </a:r>
          </a:p>
          <a:p>
            <a:pPr eaLnBrk="1" hangingPunct="1"/>
            <a:r>
              <a:rPr lang="en-US" dirty="0"/>
              <a:t>8. Could you not watch an hour with me</a:t>
            </a:r>
          </a:p>
          <a:p>
            <a:pPr eaLnBrk="1" hangingPunct="1"/>
            <a:r>
              <a:rPr lang="en-US" dirty="0"/>
              <a:t>9. May I borrow your Immaculate Heart!</a:t>
            </a:r>
          </a:p>
          <a:p>
            <a:pPr eaLnBrk="1" hangingPunct="1"/>
            <a:r>
              <a:rPr lang="en-US" dirty="0"/>
              <a:t>10. Questions, comments, and commitment</a:t>
            </a:r>
          </a:p>
          <a:p>
            <a:pPr eaLnBrk="1" hangingPunct="1"/>
            <a:r>
              <a:rPr lang="en-US" dirty="0"/>
              <a:t>11. Spiritual Communion</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extLst>
      <p:ext uri="{BB962C8B-B14F-4D97-AF65-F5344CB8AC3E}">
        <p14:creationId xmlns:p14="http://schemas.microsoft.com/office/powerpoint/2010/main" val="2194172571"/>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dirty="0"/>
              <a:t>Initial barriers</a:t>
            </a:r>
          </a:p>
        </p:txBody>
      </p:sp>
      <p:sp>
        <p:nvSpPr>
          <p:cNvPr id="77827" name="Rectangle 3"/>
          <p:cNvSpPr>
            <a:spLocks noGrp="1" noChangeArrowheads="1"/>
          </p:cNvSpPr>
          <p:nvPr>
            <p:ph type="body" idx="1"/>
          </p:nvPr>
        </p:nvSpPr>
        <p:spPr/>
        <p:txBody>
          <a:bodyPr/>
          <a:lstStyle/>
          <a:p>
            <a:pPr eaLnBrk="1" hangingPunct="1"/>
            <a:r>
              <a:rPr lang="en-US" dirty="0"/>
              <a:t>some people don’t know how to pray in front of Jesus! </a:t>
            </a:r>
          </a:p>
          <a:p>
            <a:pPr eaLnBrk="1" hangingPunct="1"/>
            <a:r>
              <a:rPr lang="en-US" dirty="0"/>
              <a:t>some people feel dry. </a:t>
            </a:r>
          </a:p>
          <a:p>
            <a:pPr eaLnBrk="1" hangingPunct="1"/>
            <a:r>
              <a:rPr lang="en-US" dirty="0"/>
              <a:t>some people …</a:t>
            </a:r>
          </a:p>
          <a:p>
            <a:pPr eaLnBrk="1" hangingPunct="1"/>
            <a:r>
              <a:rPr lang="en-US" dirty="0"/>
              <a:t>So some discontinued, </a:t>
            </a:r>
          </a:p>
          <a:p>
            <a:pPr eaLnBrk="1" hangingPunct="1"/>
            <a:r>
              <a:rPr lang="en-US" dirty="0"/>
              <a:t>Only those who persist will then taste the sweetness. </a:t>
            </a:r>
          </a:p>
          <a:p>
            <a:pPr eaLnBrk="1" hangingPunct="1"/>
            <a:r>
              <a:rPr lang="en-US" dirty="0"/>
              <a:t>It is for those who may discontinue that I share my experience.</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5" name="Rectangle 4"/>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very first hour of adoration</a:t>
            </a:r>
          </a:p>
        </p:txBody>
      </p:sp>
      <p:sp>
        <p:nvSpPr>
          <p:cNvPr id="3" name="Content Placeholder 2"/>
          <p:cNvSpPr>
            <a:spLocks noGrp="1"/>
          </p:cNvSpPr>
          <p:nvPr>
            <p:ph sz="half" idx="1"/>
          </p:nvPr>
        </p:nvSpPr>
        <p:spPr/>
        <p:txBody>
          <a:bodyPr/>
          <a:lstStyle/>
          <a:p>
            <a:r>
              <a:rPr lang="en-US" dirty="0">
                <a:solidFill>
                  <a:schemeClr val="bg1"/>
                </a:solidFill>
              </a:rPr>
              <a:t>Do</a:t>
            </a:r>
            <a:r>
              <a:rPr lang="en-US" dirty="0"/>
              <a:t>: Take the front seat</a:t>
            </a:r>
          </a:p>
          <a:p>
            <a:endParaRPr lang="en-US" dirty="0"/>
          </a:p>
        </p:txBody>
      </p:sp>
      <p:sp>
        <p:nvSpPr>
          <p:cNvPr id="4" name="Content Placeholder 3"/>
          <p:cNvSpPr>
            <a:spLocks noGrp="1"/>
          </p:cNvSpPr>
          <p:nvPr>
            <p:ph sz="half" idx="2"/>
          </p:nvPr>
        </p:nvSpPr>
        <p:spPr/>
        <p:txBody>
          <a:bodyPr/>
          <a:lstStyle/>
          <a:p>
            <a:endParaRPr lang="en-US" dirty="0"/>
          </a:p>
        </p:txBody>
      </p:sp>
      <p:sp>
        <p:nvSpPr>
          <p:cNvPr id="5" name="Rectangle 4"/>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In this generation that has rejected God</a:t>
            </a:r>
          </a:p>
        </p:txBody>
      </p:sp>
      <p:sp>
        <p:nvSpPr>
          <p:cNvPr id="10243" name="Rectangle 3"/>
          <p:cNvSpPr>
            <a:spLocks noGrp="1" noChangeArrowheads="1"/>
          </p:cNvSpPr>
          <p:nvPr>
            <p:ph type="body" idx="1"/>
          </p:nvPr>
        </p:nvSpPr>
        <p:spPr/>
        <p:txBody>
          <a:bodyPr/>
          <a:lstStyle/>
          <a:p>
            <a:r>
              <a:rPr lang="en-US" dirty="0"/>
              <a:t>At work: economy</a:t>
            </a:r>
            <a:r>
              <a:rPr lang="en-US" altLang="zh-CN" dirty="0"/>
              <a:t>, </a:t>
            </a:r>
            <a:r>
              <a:rPr lang="en-US" dirty="0"/>
              <a:t>fear</a:t>
            </a:r>
            <a:r>
              <a:rPr lang="en-US" altLang="zh-CN" dirty="0"/>
              <a:t>, cannot trust</a:t>
            </a:r>
            <a:endParaRPr lang="en-US" dirty="0"/>
          </a:p>
          <a:p>
            <a:pPr lvl="1"/>
            <a:r>
              <a:rPr lang="en-US" dirty="0"/>
              <a:t>Many people are working long hours</a:t>
            </a:r>
          </a:p>
          <a:p>
            <a:pPr lvl="1"/>
            <a:r>
              <a:rPr lang="en-US" dirty="0"/>
              <a:t>Economy problem</a:t>
            </a:r>
            <a:r>
              <a:rPr lang="en-US" altLang="zh-CN" dirty="0"/>
              <a:t>, j</a:t>
            </a:r>
            <a:r>
              <a:rPr lang="en-US" dirty="0"/>
              <a:t>obless rate</a:t>
            </a:r>
            <a:r>
              <a:rPr lang="en-US" altLang="zh-CN" dirty="0"/>
              <a:t>, contaminate environment and food</a:t>
            </a:r>
            <a:endParaRPr lang="en-US" dirty="0"/>
          </a:p>
          <a:p>
            <a:pPr lvl="1"/>
            <a:r>
              <a:rPr lang="en-US" dirty="0"/>
              <a:t>How to live out faith in profession? </a:t>
            </a:r>
          </a:p>
          <a:p>
            <a:r>
              <a:rPr lang="en-US" dirty="0"/>
              <a:t>At home: disintegration of family (nearly 50% marriages separate in advanced countries)</a:t>
            </a:r>
          </a:p>
          <a:p>
            <a:endParaRPr lang="en-US" dirty="0"/>
          </a:p>
        </p:txBody>
      </p:sp>
      <p:sp>
        <p:nvSpPr>
          <p:cNvPr id="4" name="Rectangle 3"/>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very first hour of adoration</a:t>
            </a:r>
          </a:p>
        </p:txBody>
      </p:sp>
      <p:sp>
        <p:nvSpPr>
          <p:cNvPr id="3" name="Content Placeholder 2"/>
          <p:cNvSpPr>
            <a:spLocks noGrp="1"/>
          </p:cNvSpPr>
          <p:nvPr>
            <p:ph sz="half" idx="1"/>
          </p:nvPr>
        </p:nvSpPr>
        <p:spPr/>
        <p:txBody>
          <a:bodyPr/>
          <a:lstStyle/>
          <a:p>
            <a:r>
              <a:rPr lang="en-US" dirty="0">
                <a:solidFill>
                  <a:schemeClr val="bg1"/>
                </a:solidFill>
              </a:rPr>
              <a:t>Do</a:t>
            </a:r>
            <a:r>
              <a:rPr lang="en-US" dirty="0"/>
              <a:t>: Take the front seat</a:t>
            </a:r>
          </a:p>
          <a:p>
            <a:r>
              <a:rPr lang="en-US" dirty="0"/>
              <a:t>Just like taking dinner at home </a:t>
            </a:r>
            <a:r>
              <a:rPr lang="en-US" dirty="0">
                <a:solidFill>
                  <a:schemeClr val="bg1"/>
                </a:solidFill>
              </a:rPr>
              <a:t>everyday</a:t>
            </a:r>
            <a:r>
              <a:rPr lang="en-US" dirty="0"/>
              <a:t> during which we share our lives with each other in the family</a:t>
            </a:r>
          </a:p>
        </p:txBody>
      </p:sp>
      <p:sp>
        <p:nvSpPr>
          <p:cNvPr id="4" name="Content Placeholder 3"/>
          <p:cNvSpPr>
            <a:spLocks noGrp="1"/>
          </p:cNvSpPr>
          <p:nvPr>
            <p:ph sz="half" idx="2"/>
          </p:nvPr>
        </p:nvSpPr>
        <p:spPr/>
        <p:txBody>
          <a:bodyPr/>
          <a:lstStyle/>
          <a:p>
            <a:endParaRPr lang="en-US" dirty="0"/>
          </a:p>
        </p:txBody>
      </p:sp>
      <p:sp>
        <p:nvSpPr>
          <p:cNvPr id="5" name="Rectangle 4"/>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extLst>
      <p:ext uri="{BB962C8B-B14F-4D97-AF65-F5344CB8AC3E}">
        <p14:creationId xmlns:p14="http://schemas.microsoft.com/office/powerpoint/2010/main" val="2534432469"/>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very first hour of adoration</a:t>
            </a:r>
          </a:p>
        </p:txBody>
      </p:sp>
      <p:sp>
        <p:nvSpPr>
          <p:cNvPr id="3" name="Content Placeholder 2"/>
          <p:cNvSpPr>
            <a:spLocks noGrp="1"/>
          </p:cNvSpPr>
          <p:nvPr>
            <p:ph sz="half" idx="1"/>
          </p:nvPr>
        </p:nvSpPr>
        <p:spPr/>
        <p:txBody>
          <a:bodyPr/>
          <a:lstStyle/>
          <a:p>
            <a:r>
              <a:rPr lang="en-US" dirty="0">
                <a:solidFill>
                  <a:schemeClr val="bg1"/>
                </a:solidFill>
              </a:rPr>
              <a:t>Do</a:t>
            </a:r>
            <a:r>
              <a:rPr lang="en-US" dirty="0"/>
              <a:t>: Take the front seat</a:t>
            </a:r>
          </a:p>
          <a:p>
            <a:endParaRPr lang="en-US" dirty="0"/>
          </a:p>
        </p:txBody>
      </p:sp>
      <p:sp>
        <p:nvSpPr>
          <p:cNvPr id="4" name="Content Placeholder 3"/>
          <p:cNvSpPr>
            <a:spLocks noGrp="1"/>
          </p:cNvSpPr>
          <p:nvPr>
            <p:ph sz="half" idx="2"/>
          </p:nvPr>
        </p:nvSpPr>
        <p:spPr/>
        <p:txBody>
          <a:bodyPr/>
          <a:lstStyle/>
          <a:p>
            <a:r>
              <a:rPr lang="en-US" dirty="0">
                <a:solidFill>
                  <a:schemeClr val="bg1"/>
                </a:solidFill>
              </a:rPr>
              <a:t>Do not</a:t>
            </a:r>
            <a:r>
              <a:rPr lang="en-US" dirty="0"/>
              <a:t>: check the time</a:t>
            </a:r>
          </a:p>
          <a:p>
            <a:endParaRPr lang="en-US" dirty="0"/>
          </a:p>
        </p:txBody>
      </p:sp>
      <p:sp>
        <p:nvSpPr>
          <p:cNvPr id="5" name="Rectangle 4"/>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extLst>
      <p:ext uri="{BB962C8B-B14F-4D97-AF65-F5344CB8AC3E}">
        <p14:creationId xmlns:p14="http://schemas.microsoft.com/office/powerpoint/2010/main" val="707164505"/>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very first hour of adoration</a:t>
            </a:r>
          </a:p>
        </p:txBody>
      </p:sp>
      <p:sp>
        <p:nvSpPr>
          <p:cNvPr id="3" name="Content Placeholder 2"/>
          <p:cNvSpPr>
            <a:spLocks noGrp="1"/>
          </p:cNvSpPr>
          <p:nvPr>
            <p:ph sz="half" idx="1"/>
          </p:nvPr>
        </p:nvSpPr>
        <p:spPr/>
        <p:txBody>
          <a:bodyPr/>
          <a:lstStyle/>
          <a:p>
            <a:r>
              <a:rPr lang="en-US" dirty="0">
                <a:solidFill>
                  <a:schemeClr val="bg1"/>
                </a:solidFill>
              </a:rPr>
              <a:t>Do</a:t>
            </a:r>
            <a:r>
              <a:rPr lang="en-US" dirty="0"/>
              <a:t>: Take the front seat</a:t>
            </a:r>
          </a:p>
          <a:p>
            <a:endParaRPr lang="en-US" dirty="0"/>
          </a:p>
        </p:txBody>
      </p:sp>
      <p:sp>
        <p:nvSpPr>
          <p:cNvPr id="4" name="Content Placeholder 3"/>
          <p:cNvSpPr>
            <a:spLocks noGrp="1"/>
          </p:cNvSpPr>
          <p:nvPr>
            <p:ph sz="half" idx="2"/>
          </p:nvPr>
        </p:nvSpPr>
        <p:spPr/>
        <p:txBody>
          <a:bodyPr/>
          <a:lstStyle/>
          <a:p>
            <a:r>
              <a:rPr lang="en-US" dirty="0">
                <a:solidFill>
                  <a:schemeClr val="bg1"/>
                </a:solidFill>
              </a:rPr>
              <a:t>Do not</a:t>
            </a:r>
            <a:r>
              <a:rPr lang="en-US" dirty="0"/>
              <a:t>: check the time</a:t>
            </a:r>
          </a:p>
          <a:p>
            <a:r>
              <a:rPr lang="en-US" dirty="0"/>
              <a:t>Just like taking dinner with a dignity or close friend</a:t>
            </a:r>
          </a:p>
          <a:p>
            <a:endParaRPr lang="en-US" dirty="0"/>
          </a:p>
        </p:txBody>
      </p:sp>
      <p:sp>
        <p:nvSpPr>
          <p:cNvPr id="5" name="Rectangle 4"/>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extLst>
      <p:ext uri="{BB962C8B-B14F-4D97-AF65-F5344CB8AC3E}">
        <p14:creationId xmlns:p14="http://schemas.microsoft.com/office/powerpoint/2010/main" val="3900788694"/>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t>Initial barriers</a:t>
            </a:r>
          </a:p>
        </p:txBody>
      </p:sp>
      <p:sp>
        <p:nvSpPr>
          <p:cNvPr id="78851" name="Rectangle 3"/>
          <p:cNvSpPr>
            <a:spLocks noGrp="1" noChangeArrowheads="1"/>
          </p:cNvSpPr>
          <p:nvPr>
            <p:ph type="body" sz="half" idx="1"/>
          </p:nvPr>
        </p:nvSpPr>
        <p:spPr/>
        <p:txBody>
          <a:bodyPr/>
          <a:lstStyle/>
          <a:p>
            <a:pPr eaLnBrk="1" hangingPunct="1"/>
            <a:r>
              <a:rPr lang="en-US" dirty="0"/>
              <a:t>At first I too did not know what to do. It seemed dry and merely 10-20 minutes already seemed so long. </a:t>
            </a:r>
          </a:p>
          <a:p>
            <a:pPr eaLnBrk="1" hangingPunct="1"/>
            <a:endParaRPr lang="en-US" dirty="0"/>
          </a:p>
          <a:p>
            <a:pPr eaLnBrk="1" hangingPunct="1"/>
            <a:r>
              <a:rPr lang="en-US" dirty="0"/>
              <a:t>It is then important to persist while continuing to search and </a:t>
            </a:r>
            <a:r>
              <a:rPr lang="en-US" dirty="0">
                <a:solidFill>
                  <a:schemeClr val="bg1"/>
                </a:solidFill>
              </a:rPr>
              <a:t>learn</a:t>
            </a:r>
            <a:r>
              <a:rPr lang="en-US" dirty="0"/>
              <a:t>.</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5" name="TextBox 4"/>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pic>
        <p:nvPicPr>
          <p:cNvPr id="9" name="Content Placeholder 7" descr="DSC00432.JPG"/>
          <p:cNvPicPr>
            <a:picLocks noGrp="1" noChangeAspect="1"/>
          </p:cNvPicPr>
          <p:nvPr>
            <p:ph sz="half" idx="2"/>
          </p:nvPr>
        </p:nvPicPr>
        <p:blipFill>
          <a:blip r:embed="rId2" cstate="print"/>
          <a:stretch>
            <a:fillRect/>
          </a:stretch>
        </p:blipFill>
        <p:spPr>
          <a:xfrm>
            <a:off x="5346700" y="659743"/>
            <a:ext cx="3098800" cy="4247882"/>
          </a:xfrm>
          <a:prstGeom prst="rect">
            <a:avLst/>
          </a:prstGeom>
        </p:spPr>
      </p:pic>
      <p:sp>
        <p:nvSpPr>
          <p:cNvPr id="7" name="Rectangle 6"/>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To learn</a:t>
            </a:r>
          </a:p>
        </p:txBody>
      </p:sp>
      <p:sp>
        <p:nvSpPr>
          <p:cNvPr id="79875" name="Rectangle 3"/>
          <p:cNvSpPr>
            <a:spLocks noGrp="1" noChangeArrowheads="1"/>
          </p:cNvSpPr>
          <p:nvPr>
            <p:ph type="body" idx="1"/>
          </p:nvPr>
        </p:nvSpPr>
        <p:spPr/>
        <p:txBody>
          <a:bodyPr>
            <a:normAutofit lnSpcReduction="10000"/>
          </a:bodyPr>
          <a:lstStyle/>
          <a:p>
            <a:r>
              <a:rPr lang="en-US" dirty="0"/>
              <a:t>I had asked and learned from </a:t>
            </a:r>
            <a:r>
              <a:rPr lang="en-US" dirty="0">
                <a:solidFill>
                  <a:schemeClr val="bg1"/>
                </a:solidFill>
              </a:rPr>
              <a:t>some</a:t>
            </a:r>
            <a:r>
              <a:rPr lang="en-US" dirty="0"/>
              <a:t> friends I knew including religious and lay people, especially those who regularly adore Jesus in Eucharist. </a:t>
            </a:r>
            <a:endParaRPr lang="zh-TW" altLang="en-US" dirty="0"/>
          </a:p>
          <a:p>
            <a:r>
              <a:rPr lang="en-US" dirty="0"/>
              <a:t>I had also learned from </a:t>
            </a:r>
            <a:r>
              <a:rPr lang="en-US" dirty="0">
                <a:solidFill>
                  <a:schemeClr val="bg1"/>
                </a:solidFill>
              </a:rPr>
              <a:t>many more </a:t>
            </a:r>
            <a:r>
              <a:rPr lang="en-US" dirty="0"/>
              <a:t>elder brothers and sisters who are now eternally adoring Jesus in heaven. They have left with us many writings to learn from them. They include St. Therese, St. </a:t>
            </a:r>
            <a:r>
              <a:rPr lang="en-US" dirty="0" err="1"/>
              <a:t>Faustina</a:t>
            </a:r>
            <a:r>
              <a:rPr lang="en-US" dirty="0"/>
              <a:t>, and many others. </a:t>
            </a:r>
          </a:p>
          <a:p>
            <a:r>
              <a:rPr lang="en-US" dirty="0"/>
              <a:t>They taught me </a:t>
            </a:r>
            <a:r>
              <a:rPr lang="en-US" dirty="0">
                <a:solidFill>
                  <a:schemeClr val="bg1"/>
                </a:solidFill>
              </a:rPr>
              <a:t>also</a:t>
            </a:r>
            <a:r>
              <a:rPr lang="en-US" dirty="0">
                <a:solidFill>
                  <a:srgbClr val="FF99FF"/>
                </a:solidFill>
              </a:rPr>
              <a:t> </a:t>
            </a:r>
            <a:r>
              <a:rPr lang="en-US" dirty="0"/>
              <a:t>how to receive Eucharist at mass.</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+2</a:t>
            </a:r>
            <a:endParaRPr lang="en-US" i="0" dirty="0">
              <a:solidFill>
                <a:srgbClr val="FF0000"/>
              </a:solidFill>
            </a:endParaRPr>
          </a:p>
        </p:txBody>
      </p:sp>
      <p:sp>
        <p:nvSpPr>
          <p:cNvPr id="5" name="Rectangle 4"/>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D:\html\catholic\Icon\JPII-Eucharist.jpg"/>
          <p:cNvPicPr>
            <a:picLocks noChangeAspect="1" noChangeArrowheads="1"/>
          </p:cNvPicPr>
          <p:nvPr/>
        </p:nvPicPr>
        <p:blipFill>
          <a:blip r:embed="rId2" cstate="print"/>
          <a:srcRect/>
          <a:stretch>
            <a:fillRect/>
          </a:stretch>
        </p:blipFill>
        <p:spPr bwMode="auto">
          <a:xfrm>
            <a:off x="4300939" y="-76792"/>
            <a:ext cx="2972432" cy="3551275"/>
          </a:xfrm>
          <a:prstGeom prst="rect">
            <a:avLst/>
          </a:prstGeom>
          <a:noFill/>
        </p:spPr>
      </p:pic>
      <p:pic>
        <p:nvPicPr>
          <p:cNvPr id="15" name="Picture 6" descr="D:\html\catholic\Icon\JuliaKimEucharist.png"/>
          <p:cNvPicPr>
            <a:picLocks noChangeAspect="1" noChangeArrowheads="1"/>
          </p:cNvPicPr>
          <p:nvPr/>
        </p:nvPicPr>
        <p:blipFill>
          <a:blip r:embed="rId3" cstate="print"/>
          <a:srcRect/>
          <a:stretch>
            <a:fillRect/>
          </a:stretch>
        </p:blipFill>
        <p:spPr bwMode="auto">
          <a:xfrm>
            <a:off x="3519539" y="3145564"/>
            <a:ext cx="2663916" cy="1997937"/>
          </a:xfrm>
          <a:prstGeom prst="rect">
            <a:avLst/>
          </a:prstGeom>
          <a:noFill/>
        </p:spPr>
      </p:pic>
      <p:pic>
        <p:nvPicPr>
          <p:cNvPr id="18" name="Picture 6" descr="pelerins3"/>
          <p:cNvPicPr>
            <a:picLocks noChangeAspect="1" noChangeArrowheads="1"/>
          </p:cNvPicPr>
          <p:nvPr/>
        </p:nvPicPr>
        <p:blipFill>
          <a:blip r:embed="rId4" cstate="print"/>
          <a:srcRect/>
          <a:stretch>
            <a:fillRect/>
          </a:stretch>
        </p:blipFill>
        <p:spPr bwMode="auto">
          <a:xfrm>
            <a:off x="705243" y="3145564"/>
            <a:ext cx="3533681" cy="2012819"/>
          </a:xfrm>
          <a:prstGeom prst="rect">
            <a:avLst/>
          </a:prstGeom>
          <a:noFill/>
          <a:ln w="9525">
            <a:noFill/>
            <a:miter lim="800000"/>
            <a:headEnd/>
            <a:tailEnd/>
          </a:ln>
        </p:spPr>
      </p:pic>
      <p:pic>
        <p:nvPicPr>
          <p:cNvPr id="20" name="Picture 18" descr="g-19930627"/>
          <p:cNvPicPr>
            <a:picLocks noChangeAspect="1" noChangeArrowheads="1"/>
          </p:cNvPicPr>
          <p:nvPr/>
        </p:nvPicPr>
        <p:blipFill>
          <a:blip r:embed="rId5" cstate="print"/>
          <a:srcRect/>
          <a:stretch>
            <a:fillRect/>
          </a:stretch>
        </p:blipFill>
        <p:spPr>
          <a:xfrm>
            <a:off x="1079944" y="3145563"/>
            <a:ext cx="1320751" cy="1997936"/>
          </a:xfrm>
          <a:prstGeom prst="rect">
            <a:avLst/>
          </a:prstGeom>
          <a:noFill/>
        </p:spPr>
      </p:pic>
      <p:pic>
        <p:nvPicPr>
          <p:cNvPr id="21" name="Picture 3" descr="D:\html\catholic\Icon\images.jpg"/>
          <p:cNvPicPr>
            <a:picLocks noChangeAspect="1" noChangeArrowheads="1"/>
          </p:cNvPicPr>
          <p:nvPr/>
        </p:nvPicPr>
        <p:blipFill>
          <a:blip r:embed="rId6" cstate="print"/>
          <a:srcRect/>
          <a:stretch>
            <a:fillRect/>
          </a:stretch>
        </p:blipFill>
        <p:spPr bwMode="auto">
          <a:xfrm>
            <a:off x="0" y="1"/>
            <a:ext cx="2158946" cy="3145562"/>
          </a:xfrm>
          <a:prstGeom prst="rect">
            <a:avLst/>
          </a:prstGeom>
          <a:noFill/>
        </p:spPr>
      </p:pic>
      <p:pic>
        <p:nvPicPr>
          <p:cNvPr id="22" name="Picture 4" descr="D:\html\catholic\Icon\angeloffatima.jpg"/>
          <p:cNvPicPr>
            <a:picLocks noChangeAspect="1" noChangeArrowheads="1"/>
          </p:cNvPicPr>
          <p:nvPr/>
        </p:nvPicPr>
        <p:blipFill>
          <a:blip r:embed="rId7" cstate="print"/>
          <a:srcRect/>
          <a:stretch>
            <a:fillRect/>
          </a:stretch>
        </p:blipFill>
        <p:spPr bwMode="auto">
          <a:xfrm>
            <a:off x="1" y="2"/>
            <a:ext cx="858858" cy="1219199"/>
          </a:xfrm>
          <a:prstGeom prst="rect">
            <a:avLst/>
          </a:prstGeom>
          <a:noFill/>
        </p:spPr>
      </p:pic>
      <p:pic>
        <p:nvPicPr>
          <p:cNvPr id="23" name="Picture 2" descr="D:\html\catholic\Icon\john_bosco_dream.jpg"/>
          <p:cNvPicPr>
            <a:picLocks noChangeAspect="1" noChangeArrowheads="1"/>
          </p:cNvPicPr>
          <p:nvPr/>
        </p:nvPicPr>
        <p:blipFill>
          <a:blip r:embed="rId8" cstate="print"/>
          <a:srcRect/>
          <a:stretch>
            <a:fillRect/>
          </a:stretch>
        </p:blipFill>
        <p:spPr bwMode="auto">
          <a:xfrm>
            <a:off x="2158948" y="1"/>
            <a:ext cx="2180093" cy="3145563"/>
          </a:xfrm>
          <a:prstGeom prst="rect">
            <a:avLst/>
          </a:prstGeom>
          <a:noFill/>
        </p:spPr>
      </p:pic>
      <p:pic>
        <p:nvPicPr>
          <p:cNvPr id="24" name="Picture 4" descr="s150"/>
          <p:cNvPicPr>
            <a:picLocks noChangeAspect="1" noChangeArrowheads="1"/>
          </p:cNvPicPr>
          <p:nvPr/>
        </p:nvPicPr>
        <p:blipFill>
          <a:blip r:embed="rId9" cstate="print"/>
          <a:srcRect/>
          <a:stretch>
            <a:fillRect/>
          </a:stretch>
        </p:blipFill>
        <p:spPr>
          <a:xfrm>
            <a:off x="7108448" y="1"/>
            <a:ext cx="2038136" cy="3848100"/>
          </a:xfrm>
          <a:prstGeom prst="rect">
            <a:avLst/>
          </a:prstGeom>
          <a:noFill/>
          <a:ln/>
        </p:spPr>
      </p:pic>
      <p:pic>
        <p:nvPicPr>
          <p:cNvPr id="19" name="Picture 13" descr="mother_teresa"/>
          <p:cNvPicPr>
            <a:picLocks noChangeAspect="1" noChangeArrowheads="1"/>
          </p:cNvPicPr>
          <p:nvPr/>
        </p:nvPicPr>
        <p:blipFill>
          <a:blip r:embed="rId10" cstate="print"/>
          <a:srcRect/>
          <a:stretch>
            <a:fillRect/>
          </a:stretch>
        </p:blipFill>
        <p:spPr>
          <a:xfrm>
            <a:off x="7387850" y="2643340"/>
            <a:ext cx="1807463" cy="2606918"/>
          </a:xfrm>
          <a:prstGeom prst="rect">
            <a:avLst/>
          </a:prstGeom>
          <a:noFill/>
          <a:ln/>
        </p:spPr>
      </p:pic>
      <p:pic>
        <p:nvPicPr>
          <p:cNvPr id="16" name="Picture 7" descr="lisieux_b3"/>
          <p:cNvPicPr>
            <a:picLocks noChangeAspect="1" noChangeArrowheads="1"/>
          </p:cNvPicPr>
          <p:nvPr/>
        </p:nvPicPr>
        <p:blipFill>
          <a:blip r:embed="rId11" cstate="print"/>
          <a:srcRect/>
          <a:stretch>
            <a:fillRect/>
          </a:stretch>
        </p:blipFill>
        <p:spPr>
          <a:xfrm>
            <a:off x="6005655" y="3145564"/>
            <a:ext cx="1406178" cy="1997937"/>
          </a:xfrm>
          <a:prstGeom prst="rect">
            <a:avLst/>
          </a:prstGeom>
          <a:noFill/>
          <a:ln/>
        </p:spPr>
      </p:pic>
      <p:pic>
        <p:nvPicPr>
          <p:cNvPr id="17" name="Picture 5" descr="1015"/>
          <p:cNvPicPr>
            <a:picLocks noChangeAspect="1" noChangeArrowheads="1"/>
          </p:cNvPicPr>
          <p:nvPr/>
        </p:nvPicPr>
        <p:blipFill>
          <a:blip r:embed="rId12" cstate="print"/>
          <a:srcRect/>
          <a:stretch>
            <a:fillRect/>
          </a:stretch>
        </p:blipFill>
        <p:spPr>
          <a:xfrm>
            <a:off x="3" y="3145564"/>
            <a:ext cx="1129235" cy="2104694"/>
          </a:xfrm>
          <a:prstGeom prst="rect">
            <a:avLst/>
          </a:prstGeom>
          <a:noFill/>
          <a:ln/>
        </p:spPr>
      </p:pic>
      <p:sp>
        <p:nvSpPr>
          <p:cNvPr id="13" name="Rectangle 12"/>
          <p:cNvSpPr/>
          <p:nvPr/>
        </p:nvSpPr>
        <p:spPr bwMode="auto">
          <a:xfrm>
            <a:off x="8640148"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a:t>A Short Visit to the Blessed Sacrament </a:t>
            </a:r>
            <a:br>
              <a:rPr lang="en-US" dirty="0"/>
            </a:br>
            <a:r>
              <a:rPr lang="en-US" dirty="0"/>
              <a:t>(St. John Henry Newman)</a:t>
            </a:r>
          </a:p>
        </p:txBody>
      </p:sp>
      <p:sp>
        <p:nvSpPr>
          <p:cNvPr id="79875" name="Rectangle 3"/>
          <p:cNvSpPr>
            <a:spLocks noGrp="1" noChangeArrowheads="1"/>
          </p:cNvSpPr>
          <p:nvPr>
            <p:ph type="body" idx="1"/>
          </p:nvPr>
        </p:nvSpPr>
        <p:spPr/>
        <p:txBody>
          <a:bodyPr>
            <a:normAutofit fontScale="85000" lnSpcReduction="20000"/>
          </a:bodyPr>
          <a:lstStyle/>
          <a:p>
            <a:r>
              <a:rPr lang="en-US" dirty="0"/>
              <a:t>I place myself in the presence of Him, in whose Incarnate Presence I am before. I place myself there. </a:t>
            </a:r>
          </a:p>
          <a:p>
            <a:r>
              <a:rPr lang="en-US" dirty="0"/>
              <a:t>I adore You, O my Savior, present here as God and man, in soul and body, in true flesh and blood. </a:t>
            </a:r>
          </a:p>
          <a:p>
            <a:r>
              <a:rPr lang="en-US" dirty="0"/>
              <a:t>I acknowledge and confess that I kneel before that Sacred Humanity, which was conceived in Mary’s womb and lay in Mary’s bosom; which grew up to man’s estate, and by the Sea of Galilee called the Twelve, wrought miracles, and spoke words of wisdom and peace; which in due season hung on the cross, lay in the tomb, rose from the dead, and now reigns in heaven. </a:t>
            </a:r>
          </a:p>
          <a:p>
            <a:r>
              <a:rPr lang="en-US" dirty="0"/>
              <a:t>I praise, and bless, and give myself wholly to Him, Who is the true Bread of my soul, and my everlasting joy. </a:t>
            </a: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Accompanying Jesus</a:t>
            </a:r>
          </a:p>
        </p:txBody>
      </p:sp>
      <p:sp>
        <p:nvSpPr>
          <p:cNvPr id="4099" name="Rectangle 3"/>
          <p:cNvSpPr>
            <a:spLocks noGrp="1" noChangeArrowheads="1"/>
          </p:cNvSpPr>
          <p:nvPr>
            <p:ph type="body" idx="1"/>
          </p:nvPr>
        </p:nvSpPr>
        <p:spPr/>
        <p:txBody>
          <a:bodyPr>
            <a:normAutofit fontScale="85000" lnSpcReduction="20000"/>
          </a:bodyPr>
          <a:lstStyle/>
          <a:p>
            <a:pPr eaLnBrk="1" hangingPunct="1"/>
            <a:r>
              <a:rPr lang="en-US" dirty="0"/>
              <a:t>1. Why so important t</a:t>
            </a:r>
            <a:r>
              <a:rPr lang="en-US" altLang="zh-CN" dirty="0"/>
              <a:t>oday</a:t>
            </a:r>
            <a:r>
              <a:rPr lang="en-US" dirty="0"/>
              <a:t>?</a:t>
            </a:r>
          </a:p>
          <a:p>
            <a:pPr eaLnBrk="1" hangingPunct="1"/>
            <a:r>
              <a:rPr lang="en-US" dirty="0"/>
              <a:t>2. Fatima messages</a:t>
            </a:r>
          </a:p>
          <a:p>
            <a:pPr eaLnBrk="1" hangingPunct="1"/>
            <a:r>
              <a:rPr lang="en-US" dirty="0"/>
              <a:t>3. Commitment even in my weaknesses.</a:t>
            </a:r>
          </a:p>
          <a:p>
            <a:pPr eaLnBrk="1" hangingPunct="1"/>
            <a:r>
              <a:rPr lang="en-US" dirty="0"/>
              <a:t>4. Commitment and the largest pearl.</a:t>
            </a:r>
          </a:p>
          <a:p>
            <a:pPr eaLnBrk="1" hangingPunct="1"/>
            <a:r>
              <a:rPr lang="en-US" dirty="0"/>
              <a:t>5. Sweetness vs dryness</a:t>
            </a:r>
          </a:p>
          <a:p>
            <a:pPr eaLnBrk="1" hangingPunct="1"/>
            <a:r>
              <a:rPr lang="en-US" dirty="0">
                <a:solidFill>
                  <a:schemeClr val="bg1"/>
                </a:solidFill>
              </a:rPr>
              <a:t>6. Heart of the church with St. Therese</a:t>
            </a:r>
          </a:p>
          <a:p>
            <a:pPr eaLnBrk="1" hangingPunct="1"/>
            <a:r>
              <a:rPr lang="en-US" dirty="0"/>
              <a:t>7. Eucharist Experience at mass</a:t>
            </a:r>
          </a:p>
          <a:p>
            <a:pPr eaLnBrk="1" hangingPunct="1"/>
            <a:r>
              <a:rPr lang="en-US" dirty="0"/>
              <a:t>8. Could you not watch an hour with me</a:t>
            </a:r>
          </a:p>
          <a:p>
            <a:pPr eaLnBrk="1" hangingPunct="1"/>
            <a:r>
              <a:rPr lang="en-US" dirty="0"/>
              <a:t>9. May I borrow your Immaculate Heart!</a:t>
            </a:r>
          </a:p>
          <a:p>
            <a:pPr eaLnBrk="1" hangingPunct="1"/>
            <a:r>
              <a:rPr lang="en-US" dirty="0"/>
              <a:t>10. Questions, comments, and commitment</a:t>
            </a:r>
          </a:p>
          <a:p>
            <a:pPr eaLnBrk="1" hangingPunct="1"/>
            <a:r>
              <a:rPr lang="en-US" dirty="0"/>
              <a:t>11. Spiritual Communion</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extLst>
      <p:ext uri="{BB962C8B-B14F-4D97-AF65-F5344CB8AC3E}">
        <p14:creationId xmlns:p14="http://schemas.microsoft.com/office/powerpoint/2010/main" val="2963734249"/>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zh-TW" dirty="0"/>
              <a:t>Dear St. Therese, teach me love Jesus</a:t>
            </a:r>
            <a:endParaRPr lang="en-US" dirty="0"/>
          </a:p>
        </p:txBody>
      </p:sp>
      <p:sp>
        <p:nvSpPr>
          <p:cNvPr id="79875" name="Rectangle 3"/>
          <p:cNvSpPr>
            <a:spLocks noGrp="1" noChangeArrowheads="1"/>
          </p:cNvSpPr>
          <p:nvPr>
            <p:ph type="body" idx="1"/>
          </p:nvPr>
        </p:nvSpPr>
        <p:spPr/>
        <p:txBody>
          <a:bodyPr/>
          <a:lstStyle/>
          <a:p>
            <a:pPr eaLnBrk="1" hangingPunct="1">
              <a:lnSpc>
                <a:spcPct val="90000"/>
              </a:lnSpc>
            </a:pPr>
            <a:r>
              <a:rPr lang="en-US" altLang="zh-TW" dirty="0"/>
              <a:t>I feel that my mission is about to begin, </a:t>
            </a:r>
            <a:r>
              <a:rPr lang="en-US" altLang="zh-TW" dirty="0">
                <a:solidFill>
                  <a:schemeClr val="bg1"/>
                </a:solidFill>
              </a:rPr>
              <a:t>my mission of making God loved as I love Him.</a:t>
            </a:r>
          </a:p>
        </p:txBody>
      </p:sp>
      <p:pic>
        <p:nvPicPr>
          <p:cNvPr id="6" name="Picture 2" descr="D:\html\catholic\eucharist\Pictures\1_1275497709_basilica-de-st-therese-in-lisieux.jpg"/>
          <p:cNvPicPr>
            <a:picLocks noChangeAspect="1" noChangeArrowheads="1"/>
          </p:cNvPicPr>
          <p:nvPr/>
        </p:nvPicPr>
        <p:blipFill>
          <a:blip r:embed="rId2" cstate="print"/>
          <a:srcRect/>
          <a:stretch>
            <a:fillRect/>
          </a:stretch>
        </p:blipFill>
        <p:spPr bwMode="auto">
          <a:xfrm>
            <a:off x="1765173" y="1506994"/>
            <a:ext cx="5602188" cy="4208006"/>
          </a:xfrm>
          <a:prstGeom prst="rect">
            <a:avLst/>
          </a:prstGeom>
          <a:noFill/>
        </p:spPr>
      </p:pic>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zh-TW"/>
              <a:t>Dear St. Therese, teach me love Jesus</a:t>
            </a:r>
            <a:endParaRPr lang="en-US" dirty="0"/>
          </a:p>
        </p:txBody>
      </p:sp>
      <p:sp>
        <p:nvSpPr>
          <p:cNvPr id="6" name="Content Placeholder 5"/>
          <p:cNvSpPr>
            <a:spLocks noGrp="1"/>
          </p:cNvSpPr>
          <p:nvPr>
            <p:ph sz="half" idx="1"/>
          </p:nvPr>
        </p:nvSpPr>
        <p:spPr/>
        <p:txBody>
          <a:bodyPr/>
          <a:lstStyle/>
          <a:p>
            <a:r>
              <a:rPr lang="en-US" altLang="zh-TW"/>
              <a:t>Yet I live, no longer I, but Christ lives in me; insofar as I now live in the flesh, I live by faith in the Son of God who has loved me and given himself up for me. (Galatians 2:20)</a:t>
            </a:r>
            <a:endParaRPr lang="en-US" dirty="0"/>
          </a:p>
        </p:txBody>
      </p:sp>
      <p:sp>
        <p:nvSpPr>
          <p:cNvPr id="5" name="TextBox 4"/>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+4</a:t>
            </a:r>
            <a:endParaRPr lang="en-US" i="0" dirty="0">
              <a:solidFill>
                <a:srgbClr val="FF0000"/>
              </a:solidFill>
            </a:endParaRPr>
          </a:p>
        </p:txBody>
      </p:sp>
      <p:pic>
        <p:nvPicPr>
          <p:cNvPr id="16" name="Picture 5" descr="lisieux_b3"/>
          <p:cNvPicPr>
            <a:picLocks noGrp="1" noChangeAspect="1" noChangeArrowheads="1"/>
          </p:cNvPicPr>
          <p:nvPr>
            <p:ph sz="half" idx="2"/>
          </p:nvPr>
        </p:nvPicPr>
        <p:blipFill>
          <a:blip r:embed="rId2" cstate="print"/>
          <a:srcRect/>
          <a:stretch>
            <a:fillRect/>
          </a:stretch>
        </p:blipFill>
        <p:spPr>
          <a:xfrm>
            <a:off x="5951538" y="523291"/>
            <a:ext cx="3192462" cy="4536656"/>
          </a:xfr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Spreading the errors to the world</a:t>
            </a:r>
          </a:p>
        </p:txBody>
      </p:sp>
      <p:sp>
        <p:nvSpPr>
          <p:cNvPr id="10243" name="Rectangle 3"/>
          <p:cNvSpPr>
            <a:spLocks noGrp="1" noChangeArrowheads="1"/>
          </p:cNvSpPr>
          <p:nvPr>
            <p:ph type="body" idx="1"/>
          </p:nvPr>
        </p:nvSpPr>
        <p:spPr/>
        <p:txBody>
          <a:bodyPr>
            <a:normAutofit fontScale="92500"/>
          </a:bodyPr>
          <a:lstStyle/>
          <a:p>
            <a:r>
              <a:rPr lang="en-US" dirty="0"/>
              <a:t>At work: economy</a:t>
            </a:r>
            <a:r>
              <a:rPr lang="en-US" altLang="zh-CN" dirty="0"/>
              <a:t>, </a:t>
            </a:r>
            <a:r>
              <a:rPr lang="en-US" dirty="0"/>
              <a:t>fear</a:t>
            </a:r>
            <a:r>
              <a:rPr lang="en-US" altLang="zh-CN" dirty="0"/>
              <a:t>, cannot trust</a:t>
            </a:r>
            <a:endParaRPr lang="en-US" dirty="0"/>
          </a:p>
          <a:p>
            <a:pPr lvl="1"/>
            <a:r>
              <a:rPr lang="en-US" altLang="zh-CN" dirty="0"/>
              <a:t>The gift to build the society is misused in seeking the falseness of the world. </a:t>
            </a:r>
            <a:endParaRPr lang="en-US" altLang="zh-TW" dirty="0"/>
          </a:p>
          <a:p>
            <a:r>
              <a:rPr lang="en-US" dirty="0"/>
              <a:t>At home: disintegration of family</a:t>
            </a:r>
          </a:p>
          <a:p>
            <a:pPr lvl="1" eaLnBrk="1" hangingPunct="1"/>
            <a:r>
              <a:rPr lang="en-US" dirty="0"/>
              <a:t>The gift to build up family has been largely misused. The gift of medicine is misused as a tool of death and is used to downgrade sex to a mere lust of the flesh without commitment and without children. </a:t>
            </a:r>
          </a:p>
          <a:p>
            <a:pPr eaLnBrk="1" hangingPunct="1"/>
            <a:r>
              <a:rPr lang="en-US" dirty="0"/>
              <a:t>The culture of death is spreading throughout the world. </a:t>
            </a:r>
          </a:p>
          <a:p>
            <a:pPr eaLnBrk="1" hangingPunct="1"/>
            <a:endParaRPr lang="en-US" dirty="0"/>
          </a:p>
          <a:p>
            <a:pPr eaLnBrk="1" hangingPunct="1"/>
            <a:endParaRPr lang="en-US" dirty="0"/>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+5</a:t>
            </a:r>
            <a:endParaRPr lang="en-US" i="0" dirty="0">
              <a:solidFill>
                <a:srgbClr val="FF0000"/>
              </a:solidFill>
            </a:endParaRP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zh-TW"/>
              <a:t>Start Adoration from young age</a:t>
            </a:r>
          </a:p>
        </p:txBody>
      </p:sp>
      <p:pic>
        <p:nvPicPr>
          <p:cNvPr id="5" name="Picture 3"/>
          <p:cNvPicPr>
            <a:picLocks noGrp="1" noChangeAspect="1" noChangeArrowheads="1"/>
          </p:cNvPicPr>
          <p:nvPr>
            <p:ph idx="1"/>
          </p:nvPr>
        </p:nvPicPr>
        <p:blipFill>
          <a:blip r:embed="rId2" cstate="print"/>
          <a:srcRect/>
          <a:stretch>
            <a:fillRect/>
          </a:stretch>
        </p:blipFill>
        <p:spPr>
          <a:xfrm>
            <a:off x="1529291" y="579438"/>
            <a:ext cx="6085418" cy="4564062"/>
          </a:xfrm>
        </p:spPr>
      </p:pic>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2800" dirty="0"/>
              <a:t>St. Pope John Paul II </a:t>
            </a:r>
            <a:r>
              <a:rPr lang="en-US" sz="2400" dirty="0"/>
              <a:t>1996 letter to the Bishop of Liege:</a:t>
            </a:r>
            <a:br>
              <a:rPr lang="en-US" sz="2800" dirty="0"/>
            </a:br>
            <a:r>
              <a:rPr lang="en-US" sz="2800" dirty="0"/>
              <a:t>"Eucharist: Sacrament to be Adored"</a:t>
            </a:r>
          </a:p>
        </p:txBody>
      </p:sp>
      <p:sp>
        <p:nvSpPr>
          <p:cNvPr id="57347" name="Rectangle 3"/>
          <p:cNvSpPr>
            <a:spLocks noGrp="1" noChangeArrowheads="1"/>
          </p:cNvSpPr>
          <p:nvPr>
            <p:ph type="body" idx="1"/>
          </p:nvPr>
        </p:nvSpPr>
        <p:spPr/>
        <p:txBody>
          <a:bodyPr/>
          <a:lstStyle/>
          <a:p>
            <a:pPr eaLnBrk="1" hangingPunct="1"/>
            <a:r>
              <a:rPr lang="en-US" dirty="0"/>
              <a:t>I urge priests, religious and lay people to continue and redouble their efforts to </a:t>
            </a:r>
            <a:r>
              <a:rPr lang="en-US" dirty="0">
                <a:solidFill>
                  <a:schemeClr val="bg1"/>
                </a:solidFill>
              </a:rPr>
              <a:t>teach the younger generations the meaning and value of Eucharistic adoration and devotion</a:t>
            </a:r>
            <a:r>
              <a:rPr lang="en-US" dirty="0"/>
              <a:t>. How will young people be able to know the Lord if they are not introduced to the mystery of his presence? </a:t>
            </a: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title"/>
          </p:nvPr>
        </p:nvSpPr>
        <p:spPr/>
        <p:txBody>
          <a:bodyPr/>
          <a:lstStyle/>
          <a:p>
            <a:r>
              <a:rPr lang="en-US" altLang="zh-TW"/>
              <a:t> Eucharistic Prayer III</a:t>
            </a:r>
            <a:br>
              <a:rPr lang="en-US" altLang="zh-TW"/>
            </a:br>
            <a:r>
              <a:rPr lang="en-US" altLang="zh-TW"/>
              <a:t>(</a:t>
            </a:r>
            <a:r>
              <a:rPr lang="en-US"/>
              <a:t>Corinthians 11:23-25)</a:t>
            </a:r>
          </a:p>
        </p:txBody>
      </p:sp>
      <p:sp>
        <p:nvSpPr>
          <p:cNvPr id="81923" name="Rectangle 6"/>
          <p:cNvSpPr>
            <a:spLocks noGrp="1" noChangeArrowheads="1"/>
          </p:cNvSpPr>
          <p:nvPr>
            <p:ph sz="half" idx="1"/>
          </p:nvPr>
        </p:nvSpPr>
        <p:spPr/>
        <p:txBody>
          <a:bodyPr>
            <a:normAutofit lnSpcReduction="10000"/>
          </a:bodyPr>
          <a:lstStyle/>
          <a:p>
            <a:r>
              <a:rPr lang="en-US" altLang="zh-TW" dirty="0"/>
              <a:t>For </a:t>
            </a:r>
            <a:r>
              <a:rPr lang="en-US" altLang="zh-TW" dirty="0">
                <a:solidFill>
                  <a:schemeClr val="bg1"/>
                </a:solidFill>
              </a:rPr>
              <a:t>on the night he was betrayed </a:t>
            </a:r>
            <a:r>
              <a:rPr lang="en-US" altLang="zh-TW" dirty="0"/>
              <a:t>he himself took bread, and giving you thanks he said the blessing, broke the bread and gave it to his disciples, saying: </a:t>
            </a:r>
          </a:p>
          <a:p>
            <a:r>
              <a:rPr lang="en-US" altLang="zh-TW" dirty="0">
                <a:solidFill>
                  <a:schemeClr val="bg1"/>
                </a:solidFill>
              </a:rPr>
              <a:t>Take this, all of you, and eat of it, for this is my body, which will be given up for you</a:t>
            </a:r>
            <a:r>
              <a:rPr lang="en-US" altLang="zh-TW" dirty="0">
                <a:solidFill>
                  <a:srgbClr val="FF99FF"/>
                </a:solidFill>
              </a:rPr>
              <a:t>.</a:t>
            </a:r>
          </a:p>
        </p:txBody>
      </p:sp>
      <p:sp>
        <p:nvSpPr>
          <p:cNvPr id="81924" name="DtsShapeName" descr="6C6452B61563536ECG@E831GDDB8DG2109=KFe9=J1QB62693!!!!!!BIHO@]B62693!!!!!!!!!!1110C66@6B0D1ri`shof,@ens`uhno,b/qqu!!!!!!!!!!!!!!!!!!!!!!!!!!!!!!!!!!!!!!!!!!!!!!!!!!!!!!!!!!!!!!!!!!!!!!!!!!!!!!!!!!!!!!!!!!!!!!!!!!!!!!!!!!!!!!!!!!!!!!!!!!!!!!!!!!!!!!!!!!!!!!!!!!!!!!!!!!!!!!!!!!!!!!!!!!!!!!!!!!!!!!!!!!!!!!!!!!!!!!!!!!!!!!!!!!!!!!!!!!!!!!!!!!!!!!!!!!!!!!!!!!!!!!!!!!!!!!!!!!!!!!!!!!!!!!!!!!!!!!!!!!!!!!!!!!!!!!!!!!!!!!!!!!!!!!!!!!!!!!!!!!!!!!!!!!!!!!!!!!!!!!!!!!!!!!!!!!!!!!!!!!!!!!!!!!!!!!!!!!!!!!!!!!!!!!!!!!!!!!!!!!!!!!!!!!!!!!!!!!!!!!!!!!!!!!!!!!!!!!!!!!!!!!!!!!!!!!!!!!!!!!!!!!!!!!!!!!!!!!!!!!!!!!!!!!!!!!!!!!!!!!!!!!!!!!!!!!!!!!!!!!!!!!!!!!!!!!!!!!!!!!!!!!!!!!!!!!!!!!!!!!!!!!!!!!!!!!!!!!!!!!!!!!!!!!!!!!!!!!!!!!!!!!!!!!!!!!!!!!!!!!!!!!!!!!!!!!!!!!!!!!!!!!!!!!!!!!!!!!!!!!!!!!!!!!!!!!!!!!!!!!!!!!!!!!!!!!!!!!!!!!!!!!!!!!!!!!!!!!!!!!!!!!!!!!!!!!!!!!!!!!!!!!!!!!!!!!!!!!!!!!!!!!!!!!!!!!!!!!!!!!!!!!!!!!!!!!!!!!!!!!!!!!!!!!!!!!!!!!!!!!!!!!!!!!!!!!!!!!!!!!!!!!!!!!!!!!!!!!!!!!!!!!!!!!!!!!!!!!!!!!!!!!!!!!!!!!!!!!!!!!!!!!!!!!!!!!!!!!!!!!!!!!!!!!!!!!!!!!!!!!!!!!!!!!!!!!!!!!!!!!!!!!!!!!!!!!!!!!!!!!!!!!!!!!!!!!!!!!!!!!!!!!!!!!!!!!!!!!!!!!!!!!!!!!!!!!!!!!!!!!!!!!!!!!!!!!!!!!!!!!!!!!!!!!!!!!!!!!!!!!!!!!!!!!!!!!!!!!!!!!!!!!!!!!!!!!!!!!!!!!!!!!!!!!!!!!!!!!!!!!!!!!!!!!!!!!!!!!!!!!!!!!!!!!!!!!!!!!!!!!!!!!!!!!!!!!!!!!!!!!!!!!!!!!!!!!!!!!!!!!!!!!!!!!!!!!!!!!!!!!!!!!!!!!!!!!!!!!!!!!!!!!!!!!!!!!!!!!!!!!!!!!!!!!!!!!!!!!!!!!!!!!!!!!!!!!!!!!!!!!!!!!!!!!!!!!!!!!!!!!!!!!!!!!!!!!!!!!!!!!!!!!!!!!!!!!!!!!!!!!!!!!!!!!!!!!!!!!!!!!!!!!!!!!!!!!!!!!!!!!!!!!!!!!!!!!!!!!!!!!!!!!!!!!!!!!!!!!!!!!!!!!!!!!!!!!!!!!!!!!!!!!!!!!!!!!!!!!!!!!!!!!!!!!!!!!!!!!!!!!!!!!!!!!!!!!!!!!!!!!!!!!!!!!!!!!!!!!!!!!!!!!!!!!!!!!!!!!!!!!!!!!!!!!!!!!!!!!!!!!!!!!!!!!!!!!!!!!!!!!!!!!!!!!!!!!!!!!!!!!!!!!!!!!!!!!!!!!!!!!!!!!!!!!!!!!!!!!!!!!!!!!!!!!!!!!!!!!!!!!!!!!!!!!!!!!!!!!!!!!!!!!!!!!!!!!!!!!!!!!!!!!!!!!!!!!!!!!!!!!!!!!!!!!!!!!!!!!!!!!!!!!!!!!!!!!!!!!!!!!!!!!!!!!!!!!!!!!!!!!!!!!!!!!!!!!!!!!!!!!!!!!!!!!!!!!!!!!!!!!!!!!!!!!!!!!!!!!!!!!!!!!!!!!!!!!!!!!!!!!!!!!!!!!!!!!!!!!!!!!!!!!!!!!!!!!!!!!!!!!!!!!!!!!!!!!!!!!!!!!!!!!!!!!!!!!!!!!!!!!!!!!!!!!!!!!!!!!!!!!!!!!!!!!!!!!!!!!!!!!!!!!!!!!!!!!!!!!!!!!!!!!!!!!!!!!!!!!!!!!!!!!!!!!!!!!!!!!!!!!!!!!!!!!!!!!!!!!!!!!!!!!!!!!!!!!!!!!!!!!!!!!!!!!!!!!!!!!!!!!!!!!!!!!!!!!!!!!!!!!!!!!!!!!!!!!!!!!!!!!!!!!!!!!!!!!!!!!!!!!!!!!!!!!!!!!!!!!!!!!!!!!!!!!!!!!!!!!!!!!!!!!!!!!!!!!!!!!!!!!!!!!!!!!!!!!!!!!!!!!!!!!!!!!!!!!!!!!!!!!!!!!!!!!!!!!!!!!!!!!!!!!!!!!!!!!!!!!!!1!1" hidden="1"/>
          <p:cNvSpPr>
            <a:spLocks noChangeArrowheads="1"/>
          </p:cNvSpPr>
          <p:nvPr/>
        </p:nvSpPr>
        <p:spPr bwMode="auto">
          <a:xfrm>
            <a:off x="0" y="2"/>
            <a:ext cx="1588" cy="1191"/>
          </a:xfrm>
          <a:custGeom>
            <a:avLst/>
            <a:gdLst>
              <a:gd name="T0" fmla="*/ 59 w 21600"/>
              <a:gd name="T1" fmla="*/ 12 h 21600"/>
              <a:gd name="T2" fmla="*/ 16 w 21600"/>
              <a:gd name="T3" fmla="*/ 58 h 21600"/>
              <a:gd name="T4" fmla="*/ 59 w 21600"/>
              <a:gd name="T5" fmla="*/ 117 h 21600"/>
              <a:gd name="T6" fmla="*/ 101 w 21600"/>
              <a:gd name="T7" fmla="*/ 58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5" name="TextBox 4"/>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pic>
        <p:nvPicPr>
          <p:cNvPr id="7" name="Content Placeholder 7" descr="communion-image.jpg"/>
          <p:cNvPicPr>
            <a:picLocks noGrp="1" noChangeAspect="1"/>
          </p:cNvPicPr>
          <p:nvPr>
            <p:ph sz="half" idx="2"/>
          </p:nvPr>
        </p:nvPicPr>
        <p:blipFill>
          <a:blip r:embed="rId2" cstate="print"/>
          <a:stretch>
            <a:fillRect/>
          </a:stretch>
        </p:blipFill>
        <p:spPr>
          <a:xfrm>
            <a:off x="6015664" y="719139"/>
            <a:ext cx="3128337" cy="4424363"/>
          </a:xfrm>
        </p:spPr>
      </p:pic>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title"/>
          </p:nvPr>
        </p:nvSpPr>
        <p:spPr/>
        <p:txBody>
          <a:bodyPr/>
          <a:lstStyle/>
          <a:p>
            <a:r>
              <a:rPr lang="en-US" altLang="zh-TW"/>
              <a:t> Eucharistic Prayer III</a:t>
            </a:r>
            <a:br>
              <a:rPr lang="en-US" altLang="zh-TW"/>
            </a:br>
            <a:r>
              <a:rPr lang="en-US" altLang="zh-TW"/>
              <a:t>(</a:t>
            </a:r>
            <a:r>
              <a:rPr lang="en-US"/>
              <a:t>Corinthians 11:23-25)</a:t>
            </a:r>
          </a:p>
        </p:txBody>
      </p:sp>
      <p:sp>
        <p:nvSpPr>
          <p:cNvPr id="81923" name="Rectangle 6"/>
          <p:cNvSpPr>
            <a:spLocks noGrp="1" noChangeArrowheads="1"/>
          </p:cNvSpPr>
          <p:nvPr>
            <p:ph sz="half" idx="1"/>
          </p:nvPr>
        </p:nvSpPr>
        <p:spPr/>
        <p:txBody>
          <a:bodyPr>
            <a:normAutofit fontScale="77500" lnSpcReduction="20000"/>
          </a:bodyPr>
          <a:lstStyle/>
          <a:p>
            <a:r>
              <a:rPr lang="en-US" altLang="zh-TW" dirty="0"/>
              <a:t>In a similar way, when supper was ended, he took the chalice, and giving you thanks he said the blessing, and gave the chalice to his disciples, saying,</a:t>
            </a:r>
          </a:p>
          <a:p>
            <a:r>
              <a:rPr lang="en-US" altLang="zh-TW" dirty="0">
                <a:solidFill>
                  <a:schemeClr val="bg1"/>
                </a:solidFill>
              </a:rPr>
              <a:t>Take this, all of you, and drink from it, for this is the chalice of my blood, the blood of the new and eternal covenant, which will be poured out for you and for many for the forgiveness of sins.</a:t>
            </a:r>
          </a:p>
          <a:p>
            <a:r>
              <a:rPr lang="en-US" altLang="zh-TW" dirty="0"/>
              <a:t>Do this in memory of me.</a:t>
            </a:r>
          </a:p>
        </p:txBody>
      </p:sp>
      <p:sp>
        <p:nvSpPr>
          <p:cNvPr id="81924" name="DtsShapeName" descr="6C6452B61563536ECG@E831GDDB8DG2109=KFe9=J1QB62693!!!!!!BIHO@]B62693!!!!!!!!!!1110C66@6B0D1ri`shof,@ens`uhno,b/qqu!!!!!!!!!!!!!!!!!!!!!!!!!!!!!!!!!!!!!!!!!!!!!!!!!!!!!!!!!!!!!!!!!!!!!!!!!!!!!!!!!!!!!!!!!!!!!!!!!!!!!!!!!!!!!!!!!!!!!!!!!!!!!!!!!!!!!!!!!!!!!!!!!!!!!!!!!!!!!!!!!!!!!!!!!!!!!!!!!!!!!!!!!!!!!!!!!!!!!!!!!!!!!!!!!!!!!!!!!!!!!!!!!!!!!!!!!!!!!!!!!!!!!!!!!!!!!!!!!!!!!!!!!!!!!!!!!!!!!!!!!!!!!!!!!!!!!!!!!!!!!!!!!!!!!!!!!!!!!!!!!!!!!!!!!!!!!!!!!!!!!!!!!!!!!!!!!!!!!!!!!!!!!!!!!!!!!!!!!!!!!!!!!!!!!!!!!!!!!!!!!!!!!!!!!!!!!!!!!!!!!!!!!!!!!!!!!!!!!!!!!!!!!!!!!!!!!!!!!!!!!!!!!!!!!!!!!!!!!!!!!!!!!!!!!!!!!!!!!!!!!!!!!!!!!!!!!!!!!!!!!!!!!!!!!!!!!!!!!!!!!!!!!!!!!!!!!!!!!!!!!!!!!!!!!!!!!!!!!!!!!!!!!!!!!!!!!!!!!!!!!!!!!!!!!!!!!!!!!!!!!!!!!!!!!!!!!!!!!!!!!!!!!!!!!!!!!!!!!!!!!!!!!!!!!!!!!!!!!!!!!!!!!!!!!!!!!!!!!!!!!!!!!!!!!!!!!!!!!!!!!!!!!!!!!!!!!!!!!!!!!!!!!!!!!!!!!!!!!!!!!!!!!!!!!!!!!!!!!!!!!!!!!!!!!!!!!!!!!!!!!!!!!!!!!!!!!!!!!!!!!!!!!!!!!!!!!!!!!!!!!!!!!!!!!!!!!!!!!!!!!!!!!!!!!!!!!!!!!!!!!!!!!!!!!!!!!!!!!!!!!!!!!!!!!!!!!!!!!!!!!!!!!!!!!!!!!!!!!!!!!!!!!!!!!!!!!!!!!!!!!!!!!!!!!!!!!!!!!!!!!!!!!!!!!!!!!!!!!!!!!!!!!!!!!!!!!!!!!!!!!!!!!!!!!!!!!!!!!!!!!!!!!!!!!!!!!!!!!!!!!!!!!!!!!!!!!!!!!!!!!!!!!!!!!!!!!!!!!!!!!!!!!!!!!!!!!!!!!!!!!!!!!!!!!!!!!!!!!!!!!!!!!!!!!!!!!!!!!!!!!!!!!!!!!!!!!!!!!!!!!!!!!!!!!!!!!!!!!!!!!!!!!!!!!!!!!!!!!!!!!!!!!!!!!!!!!!!!!!!!!!!!!!!!!!!!!!!!!!!!!!!!!!!!!!!!!!!!!!!!!!!!!!!!!!!!!!!!!!!!!!!!!!!!!!!!!!!!!!!!!!!!!!!!!!!!!!!!!!!!!!!!!!!!!!!!!!!!!!!!!!!!!!!!!!!!!!!!!!!!!!!!!!!!!!!!!!!!!!!!!!!!!!!!!!!!!!!!!!!!!!!!!!!!!!!!!!!!!!!!!!!!!!!!!!!!!!!!!!!!!!!!!!!!!!!!!!!!!!!!!!!!!!!!!!!!!!!!!!!!!!!!!!!!!!!!!!!!!!!!!!!!!!!!!!!!!!!!!!!!!!!!!!!!!!!!!!!!!!!!!!!!!!!!!!!!!!!!!!!!!!!!!!!!!!!!!!!!!!!!!!!!!!!!!!!!!!!!!!!!!!!!!!!!!!!!!!!!!!!!!!!!!!!!!!!!!!!!!!!!!!!!!!!!!!!!!!!!!!!!!!!!!!!!!!!!!!!!!!!!!!!!!!!!!!!!!!!!!!!!!!!!!!!!!!!!!!!!!!!!!!!!!!!!!!!!!!!!!!!!!!!!!!!!!!!!!!!!!!!!!!!!!!!!!!!!!!!!!!!!!!!!!!!!!!!!!!!!!!!!!!!!!!!!!!!!!!!!!!!!!!!!!!!!!!!!!!!!!!!!!!!!!!!!!!!!!!!!!!!!!!!!!!!!!!!!!!!!!!!!!!!!!!!!!!!!!!!!!!!!!!!!!!!!!!!!!!!!!!!!!!!!!!!!!!!!!!!!!!!!!!!!!!!!!!!!!!!!!!!!!!!!!!!!!!!!!!!!!!!!!!!!!!!!!!!!!!!!!!!!!!!!!!!!!!!!!!!!!!!!!!!!!!!!!!!!!!!!!!!!!!!!!!!!!!!!!!!!!!!!!!!!!!!!!!!!!!!!!!!!!!!!!!!!!!!!!!!!!!!!!!!!!!!!!!!!!!!!!!!!!!!!!!!!!!!!!!!!!!!!!!!!!!!!!!!!!!!!!!!!!!!!!!!!!!!!!!!!!!!!!!!!!!!!!!!!!!!!!!!!!!!!!!!!!!!!!!!!!!!!!!!!!!!!!!!!!!!!!!!!!!!!!!!!!!!!!!!!!!!!!!!!!!!!!!!!!!!!!!!!!!!!!!!!!!!!!!!!!!!!!!!!!!!!!!!!!!!!!!!!1!1" hidden="1"/>
          <p:cNvSpPr>
            <a:spLocks noChangeArrowheads="1"/>
          </p:cNvSpPr>
          <p:nvPr/>
        </p:nvSpPr>
        <p:spPr bwMode="auto">
          <a:xfrm>
            <a:off x="0" y="2"/>
            <a:ext cx="1588" cy="1191"/>
          </a:xfrm>
          <a:custGeom>
            <a:avLst/>
            <a:gdLst>
              <a:gd name="T0" fmla="*/ 59 w 21600"/>
              <a:gd name="T1" fmla="*/ 12 h 21600"/>
              <a:gd name="T2" fmla="*/ 16 w 21600"/>
              <a:gd name="T3" fmla="*/ 58 h 21600"/>
              <a:gd name="T4" fmla="*/ 59 w 21600"/>
              <a:gd name="T5" fmla="*/ 117 h 21600"/>
              <a:gd name="T6" fmla="*/ 101 w 21600"/>
              <a:gd name="T7" fmla="*/ 58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5" name="TextBox 4"/>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graphicFrame>
        <p:nvGraphicFramePr>
          <p:cNvPr id="3074" name="Object 2"/>
          <p:cNvGraphicFramePr>
            <a:graphicFrameLocks noGrp="1" noChangeAspect="1"/>
          </p:cNvGraphicFramePr>
          <p:nvPr>
            <p:ph sz="half" idx="2"/>
          </p:nvPr>
        </p:nvGraphicFramePr>
        <p:xfrm>
          <a:off x="6081628" y="762358"/>
          <a:ext cx="3062372" cy="4381142"/>
        </p:xfrm>
        <a:graphic>
          <a:graphicData uri="http://schemas.openxmlformats.org/presentationml/2006/ole">
            <mc:AlternateContent xmlns:mc="http://schemas.openxmlformats.org/markup-compatibility/2006">
              <mc:Choice xmlns:v="urn:schemas-microsoft-com:vml" Requires="v">
                <p:oleObj name="Acrobat Document" r:id="rId2" imgW="2415240" imgH="3454200" progId="AcroExch.Document.DC">
                  <p:embed/>
                </p:oleObj>
              </mc:Choice>
              <mc:Fallback>
                <p:oleObj name="Acrobat Document" r:id="rId2" imgW="2415240" imgH="3454200" progId="AcroExch.Document.DC">
                  <p:embed/>
                  <p:pic>
                    <p:nvPicPr>
                      <p:cNvPr id="307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628" y="762358"/>
                        <a:ext cx="3062372" cy="438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5"/>
          <p:cNvSpPr>
            <a:spLocks noChangeArrowheads="1"/>
          </p:cNvSpPr>
          <p:nvPr/>
        </p:nvSpPr>
        <p:spPr bwMode="auto">
          <a:xfrm>
            <a:off x="2" y="2307134"/>
            <a:ext cx="4879975" cy="2154436"/>
          </a:xfrm>
          <a:prstGeom prst="rect">
            <a:avLst/>
          </a:prstGeom>
          <a:noFill/>
          <a:ln w="9525">
            <a:noFill/>
            <a:miter lim="800000"/>
            <a:headEnd/>
            <a:tailEnd/>
          </a:ln>
        </p:spPr>
        <p:txBody>
          <a:bodyPr lIns="0" tIns="0" rIns="0" bIns="0" anchor="ctr">
            <a:spAutoFit/>
          </a:bodyPr>
          <a:lstStyle/>
          <a:p>
            <a:pPr algn="ctr" eaLnBrk="1" hangingPunct="1"/>
            <a:r>
              <a:rPr lang="en-US" altLang="zh-TW" sz="2800" i="0" dirty="0">
                <a:solidFill>
                  <a:schemeClr val="bg1"/>
                </a:solidFill>
              </a:rPr>
              <a:t>“I am the bread of life; </a:t>
            </a:r>
          </a:p>
          <a:p>
            <a:pPr algn="ctr" eaLnBrk="1" hangingPunct="1"/>
            <a:r>
              <a:rPr lang="en-US" altLang="zh-TW" sz="2800" i="0" dirty="0">
                <a:solidFill>
                  <a:schemeClr val="bg1"/>
                </a:solidFill>
              </a:rPr>
              <a:t>whoever comes to me </a:t>
            </a:r>
          </a:p>
          <a:p>
            <a:pPr algn="ctr" eaLnBrk="1" hangingPunct="1"/>
            <a:r>
              <a:rPr lang="en-US" altLang="zh-TW" sz="2800" i="0" dirty="0">
                <a:solidFill>
                  <a:schemeClr val="bg1"/>
                </a:solidFill>
              </a:rPr>
              <a:t>will never hunger,</a:t>
            </a:r>
          </a:p>
          <a:p>
            <a:pPr algn="ctr" eaLnBrk="1" hangingPunct="1"/>
            <a:r>
              <a:rPr lang="en-US" altLang="zh-TW" sz="2800" i="0" dirty="0">
                <a:solidFill>
                  <a:schemeClr val="bg1"/>
                </a:solidFill>
              </a:rPr>
              <a:t>and whoever believes in me </a:t>
            </a:r>
          </a:p>
          <a:p>
            <a:pPr algn="ctr" eaLnBrk="1" hangingPunct="1"/>
            <a:r>
              <a:rPr lang="en-US" altLang="zh-TW" sz="2800" i="0" dirty="0">
                <a:solidFill>
                  <a:schemeClr val="bg1"/>
                </a:solidFill>
              </a:rPr>
              <a:t>will never thirst.” (John 6:35)</a:t>
            </a:r>
          </a:p>
        </p:txBody>
      </p:sp>
      <p:sp>
        <p:nvSpPr>
          <p:cNvPr id="109572" name="DtsShapeName" descr="G1G74C6609EB50E7CCGED2190B@9884@09;HFO87=?9B62693!!!!!!BIHO@]B62693!!!!!!!!!!1110C66@6B0D1Qnruds,m`oerb`qd/qqu!!!!!!!!!!!!!!!!!!!!!!!!!!!!!!!!!!!!!!!!!!!!!!!!!!!!!!!!!!!!!!!!!!!!!!!!!!!!!!!!!!!!!!!!!!!!!!!!!!!!!!!!!!!!!!!!!!!!!!!!!!!!!!!!!!!!!!!!!!!!!!!!!!!!!!!!!!!!!!!!!!!!!!!!!!!!!!!!!!!!!!!!!!!!!!!!!!!!!!!!!!!!!!!!!!!!!!!!!!!!!!!!!!!!!!!!!!!!!!!!!!!!!!!!!!!!!!!!!!!!!!!!!!!!!!!!!!!!!!!!!!!!!!!!!!!!!!!!!!!!!!!!!!!!!!!!!!!!!!!!!!!!!!!!!!!!!!!!!!!!!!!!!!!!!!!!!!!!!!!!!!!!!!!!!!!!!!!!!!!!!!!!!!!!!!!!!!!!!!!!!!!!!!!!!!!!!!!!!!!!!!!!!!!!!!!!!!!!!!!!!!!!!!!!!!!!!!!!!!!!!!!!!!!!!!!!!!!!!!!!!!!!!!!!!!!!!!!!!!!!!!!!!!!!!!!!!!!!!!!!!!!!!!!!!!!!!!!!!!!!!!!!!!!!!!!!!!!!!!!!!!!!!!!!!!!!!!!!!!!!!!!!!!!!!!!!!!!!!!!!!!!!!!!!!!!!!!!!!!!!!!!!!!!!!!!!!!!!!!!!!!!!!!!!!!!!!!!!!!!!!!!!!!!!!!!!!!!!!!!!!!!!!!!!!!!!!!!!!!!!!!!!!!!!!!!!!!!!!!!!!!!!!!!!!!!!!!!!!!!!!!!!!!!!!!!!!!!!!!!!!!!!!!!!!!!!!!!!!!!!!!!!!!!!!!!!!!!!!!!!!!!!!!!!!!!!!!!!!!!!!!!!!!!!!!!!!!!!!!!!!!!!!!!!!!!!!!!!!!!!!!!!!!!!!!!!!!!!!!!!!!!!!!!!!!!!!!!!!!!!!!!!!!!!!!!!!!!!!!!!!!!!!!!!!!!!!!!!!!!!!!!!!!!!!!!!!!!!!!!!!!!!!!!!!!!!!!!!!!!!!!!!!!!!!!!!!!!!!!!!!!!!!!!!!!!!!!!!!!!!!!!!!!!!!!!!!!!!!!!!!!!!!!!!!!!!!!!!!!!!!!!!!!!!!!!!!!!!!!!!!!!!!!!!!!!!!!!!!!!!!!!!!!!!!!!!!!!!!!!!!!!!!!!!!!!!!!!!!!!!!!!!!!!!!!!!!!!!!!!!!!!!!!!!!!!!!!!!!!!!!!!!!!!!!!!!!!!!!!!!!!!!!!!!!!!!!!!!!!!!!!!!!!!!!!!!!!!!!!!!!!!!!!!!!!!!!!!!!!!!!!!!!!!!!!!!!!!!!!!!!!!!!!!!!!!!!!!!!!!!!!!!!!!!!!!!!!!!!!!!!!!!!!!!!!!!!!!!!!!!!!!!!!!!!!!!!!!!!!!!!!!!!!!!!!!!!!!!!!!!!!!!!!!!!!!!!!!!!!!!!!!!!!!!!!!!!!!!!!!!!!!!!!!!!!!!!!!!!!!!!!!!!!!!!!!!!!!!!!!!!!!!!!!!!!!!!!!!!!!!!!!!!!!!!!!!!!!!!!!!!!!!!!!!!!!!!!!!!!!!!!!!!!!!!!!!!!!!!!!!!!!!!!!!!!!!!!!!!!!!!!!!!!!!!!!!!!!!!!!!!!!!!!!!!!!!!!!!!!!!!!!!!!!!!!!!!!!!!!!!!!!!!!!!!!!!!!!!!!!!!!!!!!!!!!!!!!!!!!!!!!!!!!!!!!!!!!!!!!!!!!!!!!!!!!!!!!!!!!!!!!!!!!!!!!!!!!!!!!!!!!!!!!!!!!!!!!!!!!!!!!!!!!!!!!!!!!!!!!!!!!!!!!!!!!!!!!!!!!!!!!!!!!!!!!!!!!!!!!!!!!!!!!!!!!!!!!!!!!!!!!!!!!!!!!!!!!!!!!!!!!!!!!!!!!!!!!!!!!!!!!!!!!!!!!!!!!!!!!!!!!!!!!!!!!!!!!!!!!!!!!!!!!!!!!!!!!!!!!!!!!!!!!!!!!!!!!!!!!!!!!!!!!!!!!!!!!!!!!!!!!!!!!!!!!!!!!!!!!!!!!!!!!!!!!!!!!!!!!!!!!!!!!!!!!!!!!!!!!!!!!!!!!!!!!!!!!!!!!!!!!!!!!!!!!!!!!!!!!!!!!!!!!!!!!!!!!!!!!!!!!!!!!!!!!!!!!!!!!!!!!!!!!!!!!!!!!!!!!!!!!!!!!!!!!!!!!!!!!!!!!!!!!!!!!!!!!!!!!!!!!!!!!!!!!!!!!!!!!!!!!!!!!!!!!!!!!!!!!!!!!!!!!!!!!!!!!!!!!!!!!!!!!!!!!!!!!!!!!!!!!!!!!!!!!!!!!!!!!!!!!!!!!!!!!!!!!!!!!!!!!!!!!!!!!!!!!!!!!!!!!!!!!!!!!!!!!!!!!!!!!!!!!!!!!!!!!!!!!!!!!!1!&gt;" hidden="1"/>
          <p:cNvSpPr>
            <a:spLocks noChangeArrowheads="1"/>
          </p:cNvSpPr>
          <p:nvPr/>
        </p:nvSpPr>
        <p:spPr bwMode="auto">
          <a:xfrm>
            <a:off x="0" y="2"/>
            <a:ext cx="1588" cy="1191"/>
          </a:xfrm>
          <a:custGeom>
            <a:avLst/>
            <a:gdLst>
              <a:gd name="T0" fmla="*/ 59 w 21600"/>
              <a:gd name="T1" fmla="*/ 12 h 21600"/>
              <a:gd name="T2" fmla="*/ 16 w 21600"/>
              <a:gd name="T3" fmla="*/ 58 h 21600"/>
              <a:gd name="T4" fmla="*/ 59 w 21600"/>
              <a:gd name="T5" fmla="*/ 117 h 21600"/>
              <a:gd name="T6" fmla="*/ 101 w 21600"/>
              <a:gd name="T7" fmla="*/ 58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6" name="Picture 7" descr="ca988c603d"/>
          <p:cNvPicPr>
            <a:picLocks noChangeAspect="1" noChangeArrowheads="1"/>
          </p:cNvPicPr>
          <p:nvPr/>
        </p:nvPicPr>
        <p:blipFill>
          <a:blip r:embed="rId2" cstate="print"/>
          <a:srcRect/>
          <a:stretch>
            <a:fillRect/>
          </a:stretch>
        </p:blipFill>
        <p:spPr bwMode="auto">
          <a:xfrm>
            <a:off x="5317917" y="-63500"/>
            <a:ext cx="3824499" cy="5372100"/>
          </a:xfrm>
          <a:prstGeom prst="rect">
            <a:avLst/>
          </a:prstGeom>
          <a:noFill/>
          <a:ln w="9525">
            <a:noFill/>
            <a:miter lim="800000"/>
            <a:headEnd/>
            <a:tailEnd/>
          </a:ln>
        </p:spPr>
      </p:pic>
      <p:sp>
        <p:nvSpPr>
          <p:cNvPr id="109570" name="Rectangle 3"/>
          <p:cNvSpPr>
            <a:spLocks noChangeArrowheads="1"/>
          </p:cNvSpPr>
          <p:nvPr/>
        </p:nvSpPr>
        <p:spPr bwMode="auto">
          <a:xfrm>
            <a:off x="539750" y="4602661"/>
            <a:ext cx="6649256" cy="307777"/>
          </a:xfrm>
          <a:prstGeom prst="rect">
            <a:avLst/>
          </a:prstGeom>
          <a:noFill/>
          <a:ln w="9525">
            <a:noFill/>
            <a:miter lim="800000"/>
            <a:headEnd/>
            <a:tailEnd/>
          </a:ln>
        </p:spPr>
        <p:txBody>
          <a:bodyPr wrap="none" lIns="0" tIns="0" rIns="0" bIns="0" anchor="ctr">
            <a:spAutoFit/>
          </a:bodyPr>
          <a:lstStyle/>
          <a:p>
            <a:pPr eaLnBrk="1" hangingPunct="1"/>
            <a:r>
              <a:rPr lang="en-US" altLang="zh-TW" sz="2000" i="0" dirty="0">
                <a:solidFill>
                  <a:schemeClr val="bg1"/>
                </a:solidFill>
              </a:rPr>
              <a:t>Please sign up for an hour per week to accompany Jesus. </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title"/>
          </p:nvPr>
        </p:nvSpPr>
        <p:spPr/>
        <p:txBody>
          <a:bodyPr>
            <a:normAutofit fontScale="90000"/>
          </a:bodyPr>
          <a:lstStyle/>
          <a:p>
            <a:r>
              <a:rPr lang="en-US" altLang="zh-TW" dirty="0"/>
              <a:t>Please sign up for an hour per week to accompany Jesus. </a:t>
            </a:r>
            <a:endParaRPr lang="en-US" dirty="0"/>
          </a:p>
        </p:txBody>
      </p:sp>
      <p:sp>
        <p:nvSpPr>
          <p:cNvPr id="5" name="Content Placeholder 4"/>
          <p:cNvSpPr>
            <a:spLocks noGrp="1"/>
          </p:cNvSpPr>
          <p:nvPr>
            <p:ph sz="half" idx="1"/>
          </p:nvPr>
        </p:nvSpPr>
        <p:spPr/>
        <p:txBody>
          <a:bodyPr/>
          <a:lstStyle/>
          <a:p>
            <a:r>
              <a:rPr lang="en-US" altLang="zh-TW"/>
              <a:t>“Come to me, all you who labor and are burdened, and I will give you rest.” (Mathew 11:28)</a:t>
            </a:r>
            <a:endParaRPr lang="en-US" dirty="0"/>
          </a:p>
        </p:txBody>
      </p:sp>
      <p:pic>
        <p:nvPicPr>
          <p:cNvPr id="8" name="Picture 10" descr="prodigal_son"/>
          <p:cNvPicPr>
            <a:picLocks noGrp="1" noChangeAspect="1" noChangeArrowheads="1"/>
          </p:cNvPicPr>
          <p:nvPr>
            <p:ph sz="half" idx="2"/>
          </p:nvPr>
        </p:nvPicPr>
        <p:blipFill>
          <a:blip r:embed="rId2" cstate="print"/>
          <a:srcRect/>
          <a:stretch>
            <a:fillRect/>
          </a:stretch>
        </p:blipFill>
        <p:spPr>
          <a:xfrm>
            <a:off x="5131526" y="486013"/>
            <a:ext cx="3529148" cy="4587398"/>
          </a:xfrm>
        </p:spPr>
      </p:pic>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zh-TW"/>
              <a:t>Mary sat beside the Lord at his feet</a:t>
            </a:r>
            <a:endParaRPr lang="en-US"/>
          </a:p>
        </p:txBody>
      </p:sp>
      <p:sp>
        <p:nvSpPr>
          <p:cNvPr id="117763" name="Rectangle 3"/>
          <p:cNvSpPr>
            <a:spLocks noGrp="1" noChangeArrowheads="1"/>
          </p:cNvSpPr>
          <p:nvPr>
            <p:ph sz="half" idx="1"/>
          </p:nvPr>
        </p:nvSpPr>
        <p:spPr/>
        <p:txBody>
          <a:bodyPr>
            <a:normAutofit fontScale="92500"/>
          </a:bodyPr>
          <a:lstStyle/>
          <a:p>
            <a:pPr eaLnBrk="1" hangingPunct="1">
              <a:lnSpc>
                <a:spcPct val="90000"/>
              </a:lnSpc>
            </a:pPr>
            <a:r>
              <a:rPr lang="en-US" altLang="zh-TW" dirty="0"/>
              <a:t>Martha had a sister named Mary (who) sat beside the Lord at his feet listening to him speak. Martha, burdened with much serving, came to him and said, “Lord, do you not care that my sister has left me by myself to do the serving? Tell her to help me.” The Lord said to her in reply, “Martha, Martha, you are anxious and worried about many things. There is need of only one thing. Mary has chosen the better part and it will not be taken from her.” (Luke 10:40-42</a:t>
            </a:r>
            <a:r>
              <a:rPr lang="zh-TW" altLang="en-US" dirty="0"/>
              <a:t>）</a:t>
            </a:r>
          </a:p>
        </p:txBody>
      </p:sp>
      <p:pic>
        <p:nvPicPr>
          <p:cNvPr id="8" name="Content Placeholder 4" descr="Martha.and.Mary.jpg"/>
          <p:cNvPicPr>
            <a:picLocks noGrp="1" noChangeAspect="1"/>
          </p:cNvPicPr>
          <p:nvPr>
            <p:ph sz="half" idx="2"/>
          </p:nvPr>
        </p:nvPicPr>
        <p:blipFill>
          <a:blip r:embed="rId2" cstate="print"/>
          <a:stretch>
            <a:fillRect/>
          </a:stretch>
        </p:blipFill>
        <p:spPr>
          <a:xfrm>
            <a:off x="7281867" y="1549310"/>
            <a:ext cx="1862137" cy="2468742"/>
          </a:xfrm>
        </p:spPr>
      </p:pic>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a:t>My vocation is love!</a:t>
            </a:r>
          </a:p>
        </p:txBody>
      </p:sp>
      <p:sp>
        <p:nvSpPr>
          <p:cNvPr id="79875" name="Rectangle 3"/>
          <p:cNvSpPr>
            <a:spLocks noGrp="1" noChangeArrowheads="1"/>
          </p:cNvSpPr>
          <p:nvPr>
            <p:ph sz="half" idx="1"/>
          </p:nvPr>
        </p:nvSpPr>
        <p:spPr/>
        <p:txBody>
          <a:bodyPr>
            <a:normAutofit fontScale="92500" lnSpcReduction="20000"/>
          </a:bodyPr>
          <a:lstStyle/>
          <a:p>
            <a:r>
              <a:rPr lang="en-US" dirty="0"/>
              <a:t>I feel as if I were called to be a fighter, a priest, an apostle, a doctor, a martyr; … Beside myself with joy, I cried out ‘Jesus, my Love! I’ve found my vocation, and my vocation is love!’</a:t>
            </a:r>
          </a:p>
          <a:p>
            <a:r>
              <a:rPr lang="en-US" altLang="zh-TW" dirty="0"/>
              <a:t>In the </a:t>
            </a:r>
            <a:r>
              <a:rPr lang="en-US" altLang="zh-TW" dirty="0">
                <a:solidFill>
                  <a:schemeClr val="bg1"/>
                </a:solidFill>
              </a:rPr>
              <a:t>heart</a:t>
            </a:r>
            <a:r>
              <a:rPr lang="en-US" altLang="zh-TW" dirty="0"/>
              <a:t> of the Church, my Mother, I shall be love; thus I shall be everything.</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+2</a:t>
            </a:r>
            <a:endParaRPr lang="en-US" i="0" dirty="0">
              <a:solidFill>
                <a:srgbClr val="FF0000"/>
              </a:solidFill>
            </a:endParaRPr>
          </a:p>
        </p:txBody>
      </p:sp>
      <p:pic>
        <p:nvPicPr>
          <p:cNvPr id="6" name="Content Placeholder 5" descr="lisieux_b3"/>
          <p:cNvPicPr>
            <a:picLocks noGrp="1" noChangeAspect="1" noChangeArrowheads="1"/>
          </p:cNvPicPr>
          <p:nvPr>
            <p:ph sz="half" idx="2"/>
          </p:nvPr>
        </p:nvPicPr>
        <p:blipFill>
          <a:blip r:embed="rId2" cstate="print"/>
          <a:srcRect/>
          <a:stretch>
            <a:fillRect/>
          </a:stretch>
        </p:blipFill>
        <p:spPr>
          <a:xfrm>
            <a:off x="5951535" y="523286"/>
            <a:ext cx="3192468" cy="4536666"/>
          </a:xfrm>
        </p:spPr>
      </p:pic>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reEucharist"/>
          <p:cNvPicPr>
            <a:picLocks noChangeAspect="1" noChangeArrowheads="1"/>
          </p:cNvPicPr>
          <p:nvPr/>
        </p:nvPicPr>
        <p:blipFill>
          <a:blip r:embed="rId2" cstate="print"/>
          <a:srcRect/>
          <a:stretch>
            <a:fillRect/>
          </a:stretch>
        </p:blipFill>
        <p:spPr bwMode="auto">
          <a:xfrm>
            <a:off x="1108076" y="11068"/>
            <a:ext cx="6931024" cy="5191220"/>
          </a:xfrm>
          <a:prstGeom prst="rect">
            <a:avLst/>
          </a:prstGeom>
          <a:noFill/>
          <a:ln w="9525">
            <a:noFill/>
            <a:miter lim="800000"/>
            <a:headEnd/>
            <a:tailEnd/>
          </a:ln>
        </p:spPr>
      </p:pic>
      <p:sp>
        <p:nvSpPr>
          <p:cNvPr id="113666" name="Rectangle 5"/>
          <p:cNvSpPr>
            <a:spLocks noGrp="1" noChangeArrowheads="1"/>
          </p:cNvSpPr>
          <p:nvPr>
            <p:ph type="title"/>
          </p:nvPr>
        </p:nvSpPr>
        <p:spPr/>
        <p:txBody>
          <a:bodyPr/>
          <a:lstStyle/>
          <a:p>
            <a:pPr eaLnBrk="1" hangingPunct="1"/>
            <a:r>
              <a:rPr lang="en-US" altLang="zh-TW" dirty="0"/>
              <a:t>Adoration at German House of Beatitudes</a:t>
            </a: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zh-TW" dirty="0"/>
              <a:t>Act of Oblation as a Victim of Divine Love</a:t>
            </a:r>
            <a:br>
              <a:rPr lang="en-US" altLang="zh-TW" dirty="0"/>
            </a:br>
            <a:r>
              <a:rPr lang="en-US" altLang="zh-TW" sz="2000" dirty="0"/>
              <a:t>in the Gospels which St. Therese carried night and day close to her heart.</a:t>
            </a:r>
            <a:endParaRPr lang="en-US" sz="2000" dirty="0"/>
          </a:p>
        </p:txBody>
      </p:sp>
      <p:sp>
        <p:nvSpPr>
          <p:cNvPr id="103427" name="Rectangle 3"/>
          <p:cNvSpPr>
            <a:spLocks noGrp="1" noChangeArrowheads="1"/>
          </p:cNvSpPr>
          <p:nvPr>
            <p:ph type="body" idx="1"/>
          </p:nvPr>
        </p:nvSpPr>
        <p:spPr/>
        <p:txBody>
          <a:bodyPr>
            <a:normAutofit fontScale="77500" lnSpcReduction="20000"/>
          </a:bodyPr>
          <a:lstStyle/>
          <a:p>
            <a:r>
              <a:rPr lang="en-US" altLang="zh-TW" dirty="0"/>
              <a:t>O my God, O Most Blessed Trinity, I desire to love You and to make You loved. </a:t>
            </a:r>
          </a:p>
          <a:p>
            <a:r>
              <a:rPr lang="en-US" altLang="zh-TW" dirty="0"/>
              <a:t>In order that my life may be one Act of perfect Love, I offer myself as a Victim of Holocaust to Your Merciful Love, imploring You to consume me unceasingly, and to allow the floods of infinite tenderness gathered up in You to overflow into my soul, that so I may become a very martyr of Your Love, O my God! May this martyrdom, after having prepared me to appear in Your Presence, free me from this life at the last, and may my soul take its flight—without delay—into the eternal embrace of Your Merciful Love!</a:t>
            </a:r>
          </a:p>
          <a:p>
            <a:r>
              <a:rPr lang="en-US" altLang="zh-TW" dirty="0"/>
              <a:t>O my Beloved, I desire at every beat of my heart to renew this Oblation an infinite number of times, “till the shadows retire,” and everlastingly I can tell You my love face to face.</a:t>
            </a:r>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Morality over several thousand years in human history</a:t>
            </a:r>
            <a:endParaRPr lang="en-US" dirty="0"/>
          </a:p>
        </p:txBody>
      </p:sp>
      <p:sp>
        <p:nvSpPr>
          <p:cNvPr id="24" name="Content Placeholder 23"/>
          <p:cNvSpPr>
            <a:spLocks noGrp="1"/>
          </p:cNvSpPr>
          <p:nvPr>
            <p:ph sz="half" idx="1"/>
          </p:nvPr>
        </p:nvSpPr>
        <p:spPr/>
        <p:txBody>
          <a:bodyPr/>
          <a:lstStyle/>
          <a:p>
            <a:endParaRPr lang="en-US"/>
          </a:p>
        </p:txBody>
      </p:sp>
      <p:sp>
        <p:nvSpPr>
          <p:cNvPr id="12" name="Content Placeholder 11"/>
          <p:cNvSpPr>
            <a:spLocks noGrp="1"/>
          </p:cNvSpPr>
          <p:nvPr>
            <p:ph sz="half" idx="2"/>
          </p:nvPr>
        </p:nvSpPr>
        <p:spPr/>
        <p:txBody>
          <a:bodyPr/>
          <a:lstStyle/>
          <a:p>
            <a:r>
              <a:rPr lang="en-US"/>
              <a:t>Children are ordinarily entitled to a relationship with father and mother</a:t>
            </a:r>
            <a:endParaRPr lang="en-US" dirty="0"/>
          </a:p>
        </p:txBody>
      </p:sp>
      <p:cxnSp>
        <p:nvCxnSpPr>
          <p:cNvPr id="16" name="Straight Connector 15"/>
          <p:cNvCxnSpPr>
            <a:stCxn id="22" idx="2"/>
            <a:endCxn id="21" idx="6"/>
          </p:cNvCxnSpPr>
          <p:nvPr/>
        </p:nvCxnSpPr>
        <p:spPr bwMode="auto">
          <a:xfrm>
            <a:off x="152176" y="4102850"/>
            <a:ext cx="4188183" cy="0"/>
          </a:xfrm>
          <a:prstGeom prst="line">
            <a:avLst/>
          </a:prstGeom>
          <a:solidFill>
            <a:schemeClr val="accent1"/>
          </a:solidFill>
          <a:ln w="76200" cap="flat" cmpd="sng" algn="ctr">
            <a:solidFill>
              <a:schemeClr val="bg1"/>
            </a:solidFill>
            <a:prstDash val="solid"/>
            <a:round/>
            <a:headEnd type="none" w="sm" len="sm"/>
            <a:tailEnd type="none" w="sm" len="sm"/>
          </a:ln>
          <a:effectLst/>
        </p:spPr>
      </p:cxnSp>
      <p:cxnSp>
        <p:nvCxnSpPr>
          <p:cNvPr id="18" name="Straight Connector 17"/>
          <p:cNvCxnSpPr>
            <a:stCxn id="23" idx="1"/>
            <a:endCxn id="21" idx="5"/>
          </p:cNvCxnSpPr>
          <p:nvPr/>
        </p:nvCxnSpPr>
        <p:spPr bwMode="auto">
          <a:xfrm>
            <a:off x="1570802" y="1454082"/>
            <a:ext cx="2546056" cy="3175986"/>
          </a:xfrm>
          <a:prstGeom prst="line">
            <a:avLst/>
          </a:prstGeom>
          <a:solidFill>
            <a:schemeClr val="accent1"/>
          </a:solidFill>
          <a:ln w="76200" cap="flat" cmpd="sng" algn="ctr">
            <a:solidFill>
              <a:schemeClr val="bg1"/>
            </a:solidFill>
            <a:prstDash val="solid"/>
            <a:round/>
            <a:headEnd type="none" w="sm" len="sm"/>
            <a:tailEnd type="none" w="sm" len="sm"/>
          </a:ln>
          <a:effectLst/>
        </p:spPr>
      </p:cxnSp>
      <p:cxnSp>
        <p:nvCxnSpPr>
          <p:cNvPr id="20" name="Straight Connector 19"/>
          <p:cNvCxnSpPr>
            <a:stCxn id="23" idx="7"/>
            <a:endCxn id="22" idx="3"/>
          </p:cNvCxnSpPr>
          <p:nvPr/>
        </p:nvCxnSpPr>
        <p:spPr bwMode="auto">
          <a:xfrm flipH="1">
            <a:off x="375674" y="1454082"/>
            <a:ext cx="2274277" cy="3175986"/>
          </a:xfrm>
          <a:prstGeom prst="line">
            <a:avLst/>
          </a:prstGeom>
          <a:solidFill>
            <a:schemeClr val="accent1"/>
          </a:solidFill>
          <a:ln w="76200" cap="flat" cmpd="sng" algn="ctr">
            <a:solidFill>
              <a:schemeClr val="bg1"/>
            </a:solidFill>
            <a:prstDash val="solid"/>
            <a:round/>
            <a:headEnd type="none" w="sm" len="sm"/>
            <a:tailEnd type="none" w="sm" len="sm"/>
          </a:ln>
          <a:effectLst/>
        </p:spPr>
      </p:cxnSp>
      <p:sp>
        <p:nvSpPr>
          <p:cNvPr id="21" name="Oval 20"/>
          <p:cNvSpPr/>
          <p:nvPr/>
        </p:nvSpPr>
        <p:spPr bwMode="auto">
          <a:xfrm>
            <a:off x="2814211" y="3357252"/>
            <a:ext cx="1526146" cy="149119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algn="ctr"/>
            <a:r>
              <a:rPr lang="en-US" altLang="zh-CN" sz="2800" i="0" dirty="0">
                <a:solidFill>
                  <a:srgbClr val="660066"/>
                </a:solidFill>
                <a:latin typeface="Microsoft YaHei" pitchFamily="34" charset="-122"/>
                <a:ea typeface="Microsoft YaHei" pitchFamily="34" charset="-122"/>
              </a:rPr>
              <a:t>Children</a:t>
            </a:r>
            <a:endParaRPr lang="zh-CN" altLang="en-US" sz="2800" i="0" dirty="0">
              <a:solidFill>
                <a:srgbClr val="660066"/>
              </a:solidFill>
              <a:latin typeface="Microsoft YaHei" pitchFamily="34" charset="-122"/>
              <a:ea typeface="Microsoft YaHei" pitchFamily="34" charset="-122"/>
            </a:endParaRPr>
          </a:p>
        </p:txBody>
      </p:sp>
      <p:sp>
        <p:nvSpPr>
          <p:cNvPr id="22" name="Oval 21"/>
          <p:cNvSpPr/>
          <p:nvPr/>
        </p:nvSpPr>
        <p:spPr bwMode="auto">
          <a:xfrm>
            <a:off x="152174" y="3357252"/>
            <a:ext cx="1526146" cy="149119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algn="ctr"/>
            <a:r>
              <a:rPr lang="en-US" altLang="zh-CN" sz="2800" i="0" dirty="0">
                <a:solidFill>
                  <a:srgbClr val="660066"/>
                </a:solidFill>
                <a:latin typeface="Microsoft YaHei" pitchFamily="34" charset="-122"/>
                <a:ea typeface="Microsoft YaHei" pitchFamily="34" charset="-122"/>
              </a:rPr>
              <a:t>Sex</a:t>
            </a:r>
            <a:endParaRPr lang="zh-CN" altLang="en-US" sz="2800" i="0" dirty="0">
              <a:solidFill>
                <a:srgbClr val="660066"/>
              </a:solidFill>
              <a:latin typeface="Microsoft YaHei" pitchFamily="34" charset="-122"/>
              <a:ea typeface="Microsoft YaHei" pitchFamily="34" charset="-122"/>
            </a:endParaRPr>
          </a:p>
        </p:txBody>
      </p:sp>
      <p:sp>
        <p:nvSpPr>
          <p:cNvPr id="23" name="Oval 22"/>
          <p:cNvSpPr/>
          <p:nvPr/>
        </p:nvSpPr>
        <p:spPr bwMode="auto">
          <a:xfrm>
            <a:off x="1347303" y="1235703"/>
            <a:ext cx="1526146" cy="149119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algn="ctr"/>
            <a:r>
              <a:rPr lang="en-US" altLang="zh-CN" sz="2800" i="0" dirty="0">
                <a:solidFill>
                  <a:srgbClr val="660066"/>
                </a:solidFill>
                <a:latin typeface="Microsoft YaHei" pitchFamily="34" charset="-122"/>
                <a:ea typeface="Microsoft YaHei" pitchFamily="34" charset="-122"/>
              </a:rPr>
              <a:t>Marriage</a:t>
            </a:r>
            <a:endParaRPr lang="zh-CN" altLang="en-US" sz="2800" i="0" dirty="0">
              <a:solidFill>
                <a:srgbClr val="660066"/>
              </a:solidFill>
              <a:latin typeface="Microsoft YaHei" pitchFamily="34" charset="-122"/>
              <a:ea typeface="Microsoft YaHei" pitchFamily="34" charset="-122"/>
            </a:endParaRPr>
          </a:p>
        </p:txBody>
      </p:sp>
      <p:sp>
        <p:nvSpPr>
          <p:cNvPr id="27" name="TextBox 26"/>
          <p:cNvSpPr txBox="1"/>
          <p:nvPr/>
        </p:nvSpPr>
        <p:spPr>
          <a:xfrm>
            <a:off x="-189599" y="2070343"/>
            <a:ext cx="4763099" cy="1862048"/>
          </a:xfrm>
          <a:prstGeom prst="rect">
            <a:avLst/>
          </a:prstGeom>
          <a:noFill/>
        </p:spPr>
        <p:txBody>
          <a:bodyPr wrap="none" rtlCol="0">
            <a:spAutoFit/>
          </a:bodyPr>
          <a:lstStyle/>
          <a:p>
            <a:pPr algn="ctr"/>
            <a:r>
              <a:rPr lang="en-US" altLang="zh-CN" sz="11500" b="1" i="0" dirty="0">
                <a:solidFill>
                  <a:srgbClr val="FFFF00"/>
                </a:solidFill>
                <a:latin typeface="Microsoft JhengHei" pitchFamily="34" charset="-120"/>
                <a:ea typeface="Microsoft JhengHei" pitchFamily="34" charset="-120"/>
              </a:rPr>
              <a:t>Family</a:t>
            </a:r>
            <a:endParaRPr lang="en-US" sz="11500" b="1" i="0" dirty="0">
              <a:solidFill>
                <a:srgbClr val="FFFF00"/>
              </a:solidFill>
              <a:latin typeface="Microsoft JhengHei" pitchFamily="34" charset="-120"/>
              <a:ea typeface="Microsoft JhengHei" pitchFamily="34" charset="-120"/>
            </a:endParaRPr>
          </a:p>
        </p:txBody>
      </p:sp>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zh-TW"/>
              <a:t>St. Therese, teach me to love Jesus</a:t>
            </a:r>
            <a:endParaRPr lang="en-US"/>
          </a:p>
        </p:txBody>
      </p:sp>
      <p:sp>
        <p:nvSpPr>
          <p:cNvPr id="104451" name="Rectangle 3"/>
          <p:cNvSpPr>
            <a:spLocks noGrp="1" noChangeArrowheads="1"/>
          </p:cNvSpPr>
          <p:nvPr>
            <p:ph type="body" idx="1"/>
          </p:nvPr>
        </p:nvSpPr>
        <p:spPr/>
        <p:txBody>
          <a:bodyPr/>
          <a:lstStyle/>
          <a:p>
            <a:pPr eaLnBrk="1" hangingPunct="1"/>
            <a:r>
              <a:rPr lang="en-US" altLang="zh-TW" dirty="0"/>
              <a:t>Remember that </a:t>
            </a:r>
            <a:r>
              <a:rPr lang="en-US" altLang="zh-TW" dirty="0">
                <a:solidFill>
                  <a:schemeClr val="bg1"/>
                </a:solidFill>
              </a:rPr>
              <a:t>this sweet Jesus is there in the Tabernacle expressly for you and you alone. </a:t>
            </a:r>
            <a:r>
              <a:rPr lang="en-US" altLang="zh-TW" dirty="0"/>
              <a:t>Remember that He burns with the desire to enter your heart. </a:t>
            </a:r>
          </a:p>
          <a:p>
            <a:pPr eaLnBrk="1" hangingPunct="1"/>
            <a:r>
              <a:rPr lang="en-US" altLang="zh-TW" dirty="0"/>
              <a:t>He gave Himself to me in Holy Communion.</a:t>
            </a:r>
          </a:p>
          <a:p>
            <a:pPr eaLnBrk="1" hangingPunct="1"/>
            <a:r>
              <a:rPr lang="en-US" altLang="zh-TW" dirty="0"/>
              <a:t>He does not come down from Heaven each day in order to remain in a golden ciborium, but to find another Heaven — the  Heaven of our souls in which He takes such delight.</a:t>
            </a: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zh-TW"/>
              <a:t>St. Therese, teach me to love Jesus</a:t>
            </a:r>
            <a:endParaRPr lang="en-US"/>
          </a:p>
        </p:txBody>
      </p:sp>
      <p:sp>
        <p:nvSpPr>
          <p:cNvPr id="105475" name="Rectangle 3"/>
          <p:cNvSpPr>
            <a:spLocks noGrp="1" noChangeArrowheads="1"/>
          </p:cNvSpPr>
          <p:nvPr>
            <p:ph type="body" idx="1"/>
          </p:nvPr>
        </p:nvSpPr>
        <p:spPr/>
        <p:txBody>
          <a:bodyPr/>
          <a:lstStyle/>
          <a:p>
            <a:pPr eaLnBrk="1" hangingPunct="1"/>
            <a:r>
              <a:rPr lang="en-US" altLang="zh-TW" dirty="0"/>
              <a:t>I had the unspeakable consolation of receiving Holy Communion every day. How sweet it was!</a:t>
            </a:r>
          </a:p>
          <a:p>
            <a:pPr eaLnBrk="1" hangingPunct="1"/>
            <a:r>
              <a:rPr lang="en-US" altLang="zh-TW" dirty="0"/>
              <a:t>What can I tell you about my thanksgivings after Communion? There is no time when I taste less consolation. But this is what I should expect. </a:t>
            </a:r>
            <a:r>
              <a:rPr lang="en-US" altLang="zh-TW" dirty="0">
                <a:solidFill>
                  <a:schemeClr val="bg1"/>
                </a:solidFill>
              </a:rPr>
              <a:t>I desire to receive Our Lord, not for my own satisfaction, but simply to give Him pleasure.</a:t>
            </a: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Accompanying Jesus</a:t>
            </a:r>
          </a:p>
        </p:txBody>
      </p:sp>
      <p:sp>
        <p:nvSpPr>
          <p:cNvPr id="4099" name="Rectangle 3"/>
          <p:cNvSpPr>
            <a:spLocks noGrp="1" noChangeArrowheads="1"/>
          </p:cNvSpPr>
          <p:nvPr>
            <p:ph type="body" idx="1"/>
          </p:nvPr>
        </p:nvSpPr>
        <p:spPr/>
        <p:txBody>
          <a:bodyPr>
            <a:normAutofit fontScale="85000" lnSpcReduction="20000"/>
          </a:bodyPr>
          <a:lstStyle/>
          <a:p>
            <a:pPr eaLnBrk="1" hangingPunct="1"/>
            <a:r>
              <a:rPr lang="en-US" dirty="0"/>
              <a:t>1. Why so important t</a:t>
            </a:r>
            <a:r>
              <a:rPr lang="en-US" altLang="zh-CN" dirty="0"/>
              <a:t>oday</a:t>
            </a:r>
            <a:r>
              <a:rPr lang="en-US" dirty="0"/>
              <a:t>?</a:t>
            </a:r>
          </a:p>
          <a:p>
            <a:pPr eaLnBrk="1" hangingPunct="1"/>
            <a:r>
              <a:rPr lang="en-US" dirty="0"/>
              <a:t>2. Fatima messages</a:t>
            </a:r>
          </a:p>
          <a:p>
            <a:pPr eaLnBrk="1" hangingPunct="1"/>
            <a:r>
              <a:rPr lang="en-US" dirty="0"/>
              <a:t>3. Commitment even in my weaknesses.</a:t>
            </a:r>
          </a:p>
          <a:p>
            <a:pPr eaLnBrk="1" hangingPunct="1"/>
            <a:r>
              <a:rPr lang="en-US" dirty="0"/>
              <a:t>4. Commitment and the largest pearl.</a:t>
            </a:r>
          </a:p>
          <a:p>
            <a:pPr eaLnBrk="1" hangingPunct="1"/>
            <a:r>
              <a:rPr lang="en-US" dirty="0"/>
              <a:t>5. Sweetness vs dryness</a:t>
            </a:r>
          </a:p>
          <a:p>
            <a:pPr eaLnBrk="1" hangingPunct="1"/>
            <a:r>
              <a:rPr lang="en-US" dirty="0"/>
              <a:t>6. Heart of the church with St. Therese</a:t>
            </a:r>
          </a:p>
          <a:p>
            <a:pPr eaLnBrk="1" hangingPunct="1"/>
            <a:r>
              <a:rPr lang="en-US" dirty="0">
                <a:solidFill>
                  <a:schemeClr val="bg1"/>
                </a:solidFill>
              </a:rPr>
              <a:t>7. Eucharist Experience at mass</a:t>
            </a:r>
          </a:p>
          <a:p>
            <a:pPr eaLnBrk="1" hangingPunct="1"/>
            <a:r>
              <a:rPr lang="en-US" dirty="0"/>
              <a:t>8. Could you not watch an hour with me</a:t>
            </a:r>
          </a:p>
          <a:p>
            <a:pPr eaLnBrk="1" hangingPunct="1"/>
            <a:r>
              <a:rPr lang="en-US" dirty="0"/>
              <a:t>9. May I borrow your Immaculate Heart!</a:t>
            </a:r>
          </a:p>
          <a:p>
            <a:pPr eaLnBrk="1" hangingPunct="1"/>
            <a:r>
              <a:rPr lang="en-US" dirty="0"/>
              <a:t>10. Questions, comments, and commitment</a:t>
            </a:r>
          </a:p>
          <a:p>
            <a:pPr eaLnBrk="1" hangingPunct="1"/>
            <a:r>
              <a:rPr lang="en-US" dirty="0"/>
              <a:t>11. Spiritual Communion</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extLst>
      <p:ext uri="{BB962C8B-B14F-4D97-AF65-F5344CB8AC3E}">
        <p14:creationId xmlns:p14="http://schemas.microsoft.com/office/powerpoint/2010/main" val="1214579389"/>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zh-TW"/>
              <a:t>Jesus told St. Faustina Kowalska  </a:t>
            </a:r>
            <a:endParaRPr lang="en-US" altLang="zh-TW" dirty="0"/>
          </a:p>
        </p:txBody>
      </p:sp>
      <p:sp>
        <p:nvSpPr>
          <p:cNvPr id="9" name="Content Placeholder 8"/>
          <p:cNvSpPr>
            <a:spLocks noGrp="1"/>
          </p:cNvSpPr>
          <p:nvPr>
            <p:ph sz="half" idx="1"/>
          </p:nvPr>
        </p:nvSpPr>
        <p:spPr/>
        <p:txBody>
          <a:bodyPr>
            <a:normAutofit lnSpcReduction="10000"/>
          </a:bodyPr>
          <a:lstStyle/>
          <a:p>
            <a:r>
              <a:rPr lang="en-US" altLang="zh-TW" dirty="0"/>
              <a:t>My great delight is to unite Myself with souls. Know, My daughter, that when I come to a human heart in Holy Communion, My hands are full of all kinds of graces which I want to give to the souls. But souls do not even pay any attention to Me; they leave Me to Myself and busy themselves with other things. Oh, </a:t>
            </a:r>
            <a:r>
              <a:rPr lang="en-US" altLang="zh-TW" dirty="0">
                <a:solidFill>
                  <a:schemeClr val="bg1"/>
                </a:solidFill>
              </a:rPr>
              <a:t>how sad I am that souls do not recognize Love! </a:t>
            </a:r>
            <a:r>
              <a:rPr lang="en-US" altLang="zh-TW" dirty="0"/>
              <a:t>They treat Me as a dead object. (1385)</a:t>
            </a:r>
            <a:endParaRPr lang="zh-TW" altLang="en-US" dirty="0"/>
          </a:p>
          <a:p>
            <a:endParaRPr lang="en-US" dirty="0"/>
          </a:p>
        </p:txBody>
      </p:sp>
      <p:pic>
        <p:nvPicPr>
          <p:cNvPr id="7" name="Content Placeholder 6"/>
          <p:cNvPicPr>
            <a:picLocks noGrp="1" noChangeAspect="1" noChangeArrowheads="1"/>
          </p:cNvPicPr>
          <p:nvPr>
            <p:ph sz="half" idx="2"/>
          </p:nvPr>
        </p:nvPicPr>
        <p:blipFill>
          <a:blip r:embed="rId2" cstate="print"/>
          <a:stretch>
            <a:fillRect/>
          </a:stretch>
        </p:blipFill>
        <p:spPr>
          <a:xfrm>
            <a:off x="7281867" y="1025743"/>
            <a:ext cx="1862137" cy="3515876"/>
          </a:xfrm>
          <a:noFill/>
        </p:spPr>
      </p:pic>
      <p:sp>
        <p:nvSpPr>
          <p:cNvPr id="5" name="TextBox 4"/>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8" name="Rectangle 7"/>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zh-TW"/>
              <a:t>Jesus told St. Faustina Kowalska  </a:t>
            </a:r>
            <a:endParaRPr lang="en-US" altLang="zh-TW" dirty="0"/>
          </a:p>
        </p:txBody>
      </p:sp>
      <p:sp>
        <p:nvSpPr>
          <p:cNvPr id="9" name="Content Placeholder 8"/>
          <p:cNvSpPr>
            <a:spLocks noGrp="1"/>
          </p:cNvSpPr>
          <p:nvPr>
            <p:ph sz="half" idx="1"/>
          </p:nvPr>
        </p:nvSpPr>
        <p:spPr/>
        <p:txBody>
          <a:bodyPr>
            <a:normAutofit/>
          </a:bodyPr>
          <a:lstStyle/>
          <a:p>
            <a:pPr eaLnBrk="1" hangingPunct="1"/>
            <a:r>
              <a:rPr lang="en-US" altLang="zh-TW" dirty="0"/>
              <a:t>Oh, </a:t>
            </a:r>
            <a:r>
              <a:rPr lang="en-US" altLang="zh-TW" dirty="0">
                <a:solidFill>
                  <a:schemeClr val="bg1"/>
                </a:solidFill>
              </a:rPr>
              <a:t>how painful it is to Me </a:t>
            </a:r>
            <a:r>
              <a:rPr lang="en-US" altLang="zh-TW" dirty="0"/>
              <a:t>that souls so seldom unite themselves to Me in Holy Communion. I wait for souls, and they are indifferent toward Me. I love them tenderly and sincerely, and they distrust Me. I want to lavish My graces on them, and they do not want to accept them. They treat Me as a dead object, whereas My Heart is full of love and mercy. (1447)</a:t>
            </a:r>
            <a:endParaRPr lang="en-US" dirty="0"/>
          </a:p>
        </p:txBody>
      </p:sp>
      <p:pic>
        <p:nvPicPr>
          <p:cNvPr id="7" name="Content Placeholder 6"/>
          <p:cNvPicPr>
            <a:picLocks noGrp="1" noChangeAspect="1" noChangeArrowheads="1"/>
          </p:cNvPicPr>
          <p:nvPr>
            <p:ph sz="half" idx="2"/>
          </p:nvPr>
        </p:nvPicPr>
        <p:blipFill>
          <a:blip r:embed="rId2" cstate="print"/>
          <a:stretch>
            <a:fillRect/>
          </a:stretch>
        </p:blipFill>
        <p:spPr>
          <a:xfrm>
            <a:off x="7281867" y="1025743"/>
            <a:ext cx="1862137" cy="3515876"/>
          </a:xfrm>
          <a:noFill/>
        </p:spPr>
      </p:pic>
      <p:sp>
        <p:nvSpPr>
          <p:cNvPr id="5" name="TextBox 4"/>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p:txBody>
          <a:bodyPr/>
          <a:lstStyle/>
          <a:p>
            <a:pPr eaLnBrk="1" hangingPunct="1"/>
            <a:r>
              <a:rPr lang="en-US" altLang="zh-TW" sz="2800"/>
              <a:t>“Souls so seldom unite themselves to Me in Holy Communion”</a:t>
            </a:r>
            <a:endParaRPr lang="zh-TW" altLang="en-US" sz="2800"/>
          </a:p>
        </p:txBody>
      </p:sp>
      <p:sp>
        <p:nvSpPr>
          <p:cNvPr id="84995" name="Rectangle 5"/>
          <p:cNvSpPr>
            <a:spLocks noGrp="1" noChangeArrowheads="1"/>
          </p:cNvSpPr>
          <p:nvPr>
            <p:ph type="body" idx="1"/>
          </p:nvPr>
        </p:nvSpPr>
        <p:spPr/>
        <p:txBody>
          <a:bodyPr/>
          <a:lstStyle/>
          <a:p>
            <a:pPr eaLnBrk="1" hangingPunct="1">
              <a:lnSpc>
                <a:spcPct val="90000"/>
              </a:lnSpc>
            </a:pPr>
            <a:r>
              <a:rPr lang="en-US" altLang="zh-TW" dirty="0"/>
              <a:t>I read these words from Jesus in the Diary of St. </a:t>
            </a:r>
            <a:r>
              <a:rPr lang="en-US" altLang="zh-TW" dirty="0" err="1"/>
              <a:t>Faustina</a:t>
            </a:r>
            <a:r>
              <a:rPr lang="en-US" altLang="zh-TW" dirty="0"/>
              <a:t> again and again trying to understand. I then realized that in the past I only spent may be 2 or 3 minutes after communion to state my petitions, and will then be busy with other things after mass.</a:t>
            </a:r>
          </a:p>
          <a:p>
            <a:pPr eaLnBrk="1" hangingPunct="1">
              <a:lnSpc>
                <a:spcPct val="90000"/>
              </a:lnSpc>
            </a:pPr>
            <a:r>
              <a:rPr lang="en-US" altLang="zh-TW" dirty="0"/>
              <a:t>Yet when my close friends come to visit me, I don’t just allow them to stay for 3 minutes and then tell them to leave. Had I been treating Jesus worse than a friend?</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lstStyle/>
          <a:p>
            <a:pPr eaLnBrk="1" hangingPunct="1"/>
            <a:r>
              <a:rPr lang="en-US" altLang="zh-TW"/>
              <a:t>“How painful it is to Me that souls …”</a:t>
            </a:r>
            <a:endParaRPr lang="en-US"/>
          </a:p>
        </p:txBody>
      </p:sp>
      <p:sp>
        <p:nvSpPr>
          <p:cNvPr id="86019" name="Rectangle 5"/>
          <p:cNvSpPr>
            <a:spLocks noGrp="1" noChangeArrowheads="1"/>
          </p:cNvSpPr>
          <p:nvPr>
            <p:ph type="body" idx="1"/>
          </p:nvPr>
        </p:nvSpPr>
        <p:spPr/>
        <p:txBody>
          <a:bodyPr>
            <a:normAutofit/>
          </a:bodyPr>
          <a:lstStyle/>
          <a:p>
            <a:pPr eaLnBrk="1" hangingPunct="1">
              <a:lnSpc>
                <a:spcPct val="90000"/>
              </a:lnSpc>
            </a:pPr>
            <a:r>
              <a:rPr lang="en-US" sz="2800" dirty="0"/>
              <a:t>I read these word again and again. Then I made a small promise. That is, from that time on, my dear Jesus, every time I receive Communion, I will not … ever … hurt Jesus … again. </a:t>
            </a:r>
          </a:p>
          <a:p>
            <a:pPr eaLnBrk="1" hangingPunct="1">
              <a:lnSpc>
                <a:spcPct val="90000"/>
              </a:lnSpc>
            </a:pPr>
            <a:r>
              <a:rPr lang="en-US" sz="2800" dirty="0"/>
              <a:t>It is only a simple commitment. I understand I had hurt Jesus before when I received Communion, and I decided not to do that again. It is that simple. It is only a small commitment that is doable, and it is a promise that I beg Mother help me keep it till eternity. </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alleged apparitions in </a:t>
            </a:r>
            <a:r>
              <a:rPr lang="en-US" dirty="0" err="1"/>
              <a:t>Medjugorje</a:t>
            </a:r>
            <a:br>
              <a:rPr lang="en-US" dirty="0"/>
            </a:br>
            <a:r>
              <a:rPr lang="en-US" dirty="0"/>
              <a:t>(currently under church investigation)</a:t>
            </a:r>
          </a:p>
        </p:txBody>
      </p:sp>
      <p:sp>
        <p:nvSpPr>
          <p:cNvPr id="3" name="Content Placeholder 2"/>
          <p:cNvSpPr>
            <a:spLocks noGrp="1"/>
          </p:cNvSpPr>
          <p:nvPr>
            <p:ph sz="half" idx="1"/>
          </p:nvPr>
        </p:nvSpPr>
        <p:spPr/>
        <p:txBody>
          <a:bodyPr/>
          <a:lstStyle/>
          <a:p>
            <a:r>
              <a:rPr lang="en-US" dirty="0"/>
              <a:t>at least 10 minutes after receiving Eucharist</a:t>
            </a:r>
          </a:p>
        </p:txBody>
      </p:sp>
      <p:pic>
        <p:nvPicPr>
          <p:cNvPr id="6" name="Picture 2" descr="默主哥耶聖母 2"/>
          <p:cNvPicPr>
            <a:picLocks noGrp="1" noChangeAspect="1" noChangeArrowheads="1"/>
          </p:cNvPicPr>
          <p:nvPr>
            <p:ph sz="half" idx="2"/>
          </p:nvPr>
        </p:nvPicPr>
        <p:blipFill>
          <a:blip r:embed="rId2" cstate="print"/>
          <a:stretch>
            <a:fillRect/>
          </a:stretch>
        </p:blipFill>
        <p:spPr bwMode="auto">
          <a:xfrm>
            <a:off x="5143500" y="793053"/>
            <a:ext cx="3013672" cy="4356499"/>
          </a:xfrm>
          <a:prstGeom prst="rect">
            <a:avLst/>
          </a:prstGeom>
          <a:noFill/>
          <a:ln>
            <a:noFill/>
          </a:ln>
        </p:spPr>
      </p:pic>
      <p:sp>
        <p:nvSpPr>
          <p:cNvPr id="5" name="Rectangle 4"/>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peCorpusChristi.jpg"/>
          <p:cNvPicPr>
            <a:picLocks noChangeAspect="1"/>
          </p:cNvPicPr>
          <p:nvPr/>
        </p:nvPicPr>
        <p:blipFill>
          <a:blip r:embed="rId2" cstate="print"/>
          <a:stretch>
            <a:fillRect/>
          </a:stretch>
        </p:blipFill>
        <p:spPr>
          <a:xfrm>
            <a:off x="7010400" y="3724656"/>
            <a:ext cx="2133600" cy="1418844"/>
          </a:xfrm>
          <a:prstGeom prst="rect">
            <a:avLst/>
          </a:prstGeom>
        </p:spPr>
      </p:pic>
      <p:sp>
        <p:nvSpPr>
          <p:cNvPr id="2" name="Title 1"/>
          <p:cNvSpPr>
            <a:spLocks noGrp="1"/>
          </p:cNvSpPr>
          <p:nvPr>
            <p:ph type="title"/>
          </p:nvPr>
        </p:nvSpPr>
        <p:spPr/>
        <p:txBody>
          <a:bodyPr/>
          <a:lstStyle/>
          <a:p>
            <a:r>
              <a:rPr lang="en-US" altLang="zh-TW" dirty="0"/>
              <a:t>Pope Benedict XVI </a:t>
            </a:r>
            <a:r>
              <a:rPr lang="en-US" altLang="zh-TW" dirty="0" err="1"/>
              <a:t>Sacramentum</a:t>
            </a:r>
            <a:r>
              <a:rPr lang="en-US" altLang="zh-TW" dirty="0"/>
              <a:t> </a:t>
            </a:r>
            <a:r>
              <a:rPr lang="en-US" altLang="zh-TW" dirty="0" err="1"/>
              <a:t>Caritatis</a:t>
            </a:r>
            <a:endParaRPr lang="en-US" dirty="0"/>
          </a:p>
        </p:txBody>
      </p:sp>
      <p:sp>
        <p:nvSpPr>
          <p:cNvPr id="3" name="Content Placeholder 2"/>
          <p:cNvSpPr>
            <a:spLocks noGrp="1"/>
          </p:cNvSpPr>
          <p:nvPr>
            <p:ph idx="1"/>
          </p:nvPr>
        </p:nvSpPr>
        <p:spPr/>
        <p:txBody>
          <a:bodyPr>
            <a:normAutofit fontScale="92500" lnSpcReduction="10000"/>
          </a:bodyPr>
          <a:lstStyle/>
          <a:p>
            <a:r>
              <a:rPr lang="en-US" altLang="zh-TW" dirty="0">
                <a:solidFill>
                  <a:schemeClr val="bg1"/>
                </a:solidFill>
              </a:rPr>
              <a:t>Eucharistic adoration is simply the natural consequence of the Eucharistic celebration</a:t>
            </a:r>
            <a:r>
              <a:rPr lang="en-US" altLang="zh-TW" dirty="0"/>
              <a:t>, which is itself the Church's supreme act of adoration. Receiving the Eucharist means adoring Him whom we receive. Only in this way do we become one with Him, and are given, as it were, a foretaste of the beauty of the heavenly liturgy. </a:t>
            </a:r>
            <a:r>
              <a:rPr lang="en-US" altLang="zh-TW" dirty="0">
                <a:solidFill>
                  <a:schemeClr val="bg1"/>
                </a:solidFill>
              </a:rPr>
              <a:t>The act of adoration outside Mass prolongs and intensifies all that takes place during the liturgical celebration itself</a:t>
            </a:r>
            <a:r>
              <a:rPr lang="en-US" altLang="zh-TW" dirty="0"/>
              <a:t>. Indeed, </a:t>
            </a:r>
            <a:r>
              <a:rPr lang="en-US" altLang="zh-TW" dirty="0">
                <a:solidFill>
                  <a:schemeClr val="bg1"/>
                </a:solidFill>
              </a:rPr>
              <a:t>only in adoration can a profound and genuine reception mature.</a:t>
            </a:r>
          </a:p>
          <a:p>
            <a:r>
              <a:rPr lang="en-US" dirty="0"/>
              <a:t> </a:t>
            </a:r>
          </a:p>
        </p:txBody>
      </p:sp>
      <p:sp>
        <p:nvSpPr>
          <p:cNvPr id="7" name="Rectangle 6"/>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CN" dirty="0"/>
              <a:t>Oct 22: St. John Paul II </a:t>
            </a:r>
            <a:r>
              <a:rPr lang="en-US" altLang="zh-TW" dirty="0"/>
              <a:t>(1920 – 2005)</a:t>
            </a:r>
            <a:endParaRPr lang="zh-TW" altLang="en-US" dirty="0"/>
          </a:p>
        </p:txBody>
      </p:sp>
      <p:sp>
        <p:nvSpPr>
          <p:cNvPr id="33795" name="Rectangle 3"/>
          <p:cNvSpPr>
            <a:spLocks noGrp="1" noChangeArrowheads="1"/>
          </p:cNvSpPr>
          <p:nvPr>
            <p:ph sz="half" idx="1"/>
          </p:nvPr>
        </p:nvSpPr>
        <p:spPr/>
        <p:txBody>
          <a:bodyPr>
            <a:normAutofit/>
          </a:bodyPr>
          <a:lstStyle/>
          <a:p>
            <a:pPr algn="just" eaLnBrk="1" hangingPunct="1"/>
            <a:r>
              <a:rPr lang="en-US" altLang="zh-TW" dirty="0"/>
              <a:t>“Our communal worship at Mass must go together with our personal worship of Jesus in Eucharistic adoration </a:t>
            </a:r>
            <a:r>
              <a:rPr lang="en-US" altLang="zh-TW" dirty="0">
                <a:solidFill>
                  <a:schemeClr val="bg1"/>
                </a:solidFill>
              </a:rPr>
              <a:t>in order that our love may be complete</a:t>
            </a:r>
            <a:r>
              <a:rPr lang="en-US" altLang="zh-TW" dirty="0"/>
              <a:t>.” (Redeemer of Man Encyclical, 1979)</a:t>
            </a:r>
          </a:p>
        </p:txBody>
      </p:sp>
      <p:pic>
        <p:nvPicPr>
          <p:cNvPr id="8" name="Content Placeholder 7" descr="D:\html\catholic\Icon\JPII-Eucharist.jpg"/>
          <p:cNvPicPr>
            <a:picLocks noGrp="1" noChangeAspect="1" noChangeArrowheads="1"/>
          </p:cNvPicPr>
          <p:nvPr>
            <p:ph sz="half" idx="2"/>
          </p:nvPr>
        </p:nvPicPr>
        <p:blipFill>
          <a:blip r:embed="rId2" cstate="print"/>
          <a:stretch>
            <a:fillRect/>
          </a:stretch>
        </p:blipFill>
        <p:spPr bwMode="auto">
          <a:xfrm>
            <a:off x="6302752" y="814388"/>
            <a:ext cx="2967997" cy="3545975"/>
          </a:xfrm>
          <a:prstGeom prst="rect">
            <a:avLst/>
          </a:prstGeom>
          <a:noFill/>
          <a:ln>
            <a:noFill/>
          </a:ln>
        </p:spPr>
      </p:pic>
      <p:sp>
        <p:nvSpPr>
          <p:cNvPr id="6" name="Rectangle 5"/>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Morality over several thousand years in human history</a:t>
            </a:r>
            <a:endParaRPr lang="en-US" dirty="0"/>
          </a:p>
        </p:txBody>
      </p:sp>
      <p:sp>
        <p:nvSpPr>
          <p:cNvPr id="45" name="Content Placeholder 44"/>
          <p:cNvSpPr>
            <a:spLocks noGrp="1"/>
          </p:cNvSpPr>
          <p:nvPr>
            <p:ph sz="half" idx="1"/>
          </p:nvPr>
        </p:nvSpPr>
        <p:spPr/>
        <p:txBody>
          <a:bodyPr/>
          <a:lstStyle/>
          <a:p>
            <a:endParaRPr lang="en-US"/>
          </a:p>
        </p:txBody>
      </p:sp>
      <p:sp>
        <p:nvSpPr>
          <p:cNvPr id="12" name="Content Placeholder 11"/>
          <p:cNvSpPr>
            <a:spLocks noGrp="1"/>
          </p:cNvSpPr>
          <p:nvPr>
            <p:ph sz="half" idx="2"/>
          </p:nvPr>
        </p:nvSpPr>
        <p:spPr/>
        <p:txBody>
          <a:bodyPr>
            <a:normAutofit fontScale="85000" lnSpcReduction="20000"/>
          </a:bodyPr>
          <a:lstStyle/>
          <a:p>
            <a:r>
              <a:rPr lang="en-US" dirty="0"/>
              <a:t>Children are ordinarily entitled to a relationship with father and mother</a:t>
            </a:r>
          </a:p>
          <a:p>
            <a:r>
              <a:rPr lang="en-US" dirty="0"/>
              <a:t>Mothers and fathers are not interchangeable as a general principle; each makes unique contributions</a:t>
            </a:r>
          </a:p>
          <a:p>
            <a:r>
              <a:rPr lang="en-US" dirty="0"/>
              <a:t>Biology (not government) is the primary way to define parenthood</a:t>
            </a:r>
          </a:p>
        </p:txBody>
      </p:sp>
      <p:cxnSp>
        <p:nvCxnSpPr>
          <p:cNvPr id="31" name="Straight Connector 30"/>
          <p:cNvCxnSpPr>
            <a:stCxn id="35" idx="2"/>
            <a:endCxn id="34" idx="6"/>
          </p:cNvCxnSpPr>
          <p:nvPr/>
        </p:nvCxnSpPr>
        <p:spPr bwMode="auto">
          <a:xfrm>
            <a:off x="152176" y="4102850"/>
            <a:ext cx="4188183" cy="0"/>
          </a:xfrm>
          <a:prstGeom prst="line">
            <a:avLst/>
          </a:prstGeom>
          <a:solidFill>
            <a:schemeClr val="accent1"/>
          </a:solidFill>
          <a:ln w="76200" cap="flat" cmpd="sng" algn="ctr">
            <a:solidFill>
              <a:schemeClr val="bg1"/>
            </a:solidFill>
            <a:prstDash val="solid"/>
            <a:round/>
            <a:headEnd type="none" w="sm" len="sm"/>
            <a:tailEnd type="none" w="sm" len="sm"/>
          </a:ln>
          <a:effectLst/>
        </p:spPr>
      </p:cxnSp>
      <p:cxnSp>
        <p:nvCxnSpPr>
          <p:cNvPr id="32" name="Straight Connector 31"/>
          <p:cNvCxnSpPr>
            <a:stCxn id="36" idx="1"/>
            <a:endCxn id="34" idx="5"/>
          </p:cNvCxnSpPr>
          <p:nvPr/>
        </p:nvCxnSpPr>
        <p:spPr bwMode="auto">
          <a:xfrm>
            <a:off x="1570802" y="1454082"/>
            <a:ext cx="2546056" cy="3175986"/>
          </a:xfrm>
          <a:prstGeom prst="line">
            <a:avLst/>
          </a:prstGeom>
          <a:solidFill>
            <a:schemeClr val="accent1"/>
          </a:solidFill>
          <a:ln w="76200" cap="flat" cmpd="sng" algn="ctr">
            <a:solidFill>
              <a:schemeClr val="bg1"/>
            </a:solidFill>
            <a:prstDash val="solid"/>
            <a:round/>
            <a:headEnd type="none" w="sm" len="sm"/>
            <a:tailEnd type="none" w="sm" len="sm"/>
          </a:ln>
          <a:effectLst/>
        </p:spPr>
      </p:cxnSp>
      <p:cxnSp>
        <p:nvCxnSpPr>
          <p:cNvPr id="33" name="Straight Connector 32"/>
          <p:cNvCxnSpPr>
            <a:stCxn id="36" idx="7"/>
            <a:endCxn id="35" idx="3"/>
          </p:cNvCxnSpPr>
          <p:nvPr/>
        </p:nvCxnSpPr>
        <p:spPr bwMode="auto">
          <a:xfrm flipH="1">
            <a:off x="375674" y="1454082"/>
            <a:ext cx="2274277" cy="3175986"/>
          </a:xfrm>
          <a:prstGeom prst="line">
            <a:avLst/>
          </a:prstGeom>
          <a:solidFill>
            <a:schemeClr val="accent1"/>
          </a:solidFill>
          <a:ln w="76200" cap="flat" cmpd="sng" algn="ctr">
            <a:solidFill>
              <a:schemeClr val="bg1"/>
            </a:solidFill>
            <a:prstDash val="solid"/>
            <a:round/>
            <a:headEnd type="none" w="sm" len="sm"/>
            <a:tailEnd type="none" w="sm" len="sm"/>
          </a:ln>
          <a:effectLst/>
        </p:spPr>
      </p:cxnSp>
      <p:sp>
        <p:nvSpPr>
          <p:cNvPr id="34" name="Oval 33"/>
          <p:cNvSpPr/>
          <p:nvPr/>
        </p:nvSpPr>
        <p:spPr bwMode="auto">
          <a:xfrm>
            <a:off x="2814211" y="3357252"/>
            <a:ext cx="1526146" cy="149119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algn="ctr"/>
            <a:r>
              <a:rPr lang="en-US" altLang="zh-CN" sz="2800" i="0" dirty="0">
                <a:solidFill>
                  <a:srgbClr val="660066"/>
                </a:solidFill>
                <a:latin typeface="Microsoft YaHei" pitchFamily="34" charset="-122"/>
                <a:ea typeface="Microsoft YaHei" pitchFamily="34" charset="-122"/>
              </a:rPr>
              <a:t>Children</a:t>
            </a:r>
            <a:endParaRPr lang="zh-CN" altLang="en-US" sz="2800" i="0" dirty="0">
              <a:solidFill>
                <a:srgbClr val="660066"/>
              </a:solidFill>
              <a:latin typeface="Microsoft YaHei" pitchFamily="34" charset="-122"/>
              <a:ea typeface="Microsoft YaHei" pitchFamily="34" charset="-122"/>
            </a:endParaRPr>
          </a:p>
        </p:txBody>
      </p:sp>
      <p:sp>
        <p:nvSpPr>
          <p:cNvPr id="35" name="Oval 34"/>
          <p:cNvSpPr/>
          <p:nvPr/>
        </p:nvSpPr>
        <p:spPr bwMode="auto">
          <a:xfrm>
            <a:off x="152174" y="3357252"/>
            <a:ext cx="1526146" cy="149119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algn="ctr"/>
            <a:r>
              <a:rPr lang="en-US" altLang="zh-CN" sz="2800" i="0" dirty="0">
                <a:solidFill>
                  <a:srgbClr val="660066"/>
                </a:solidFill>
                <a:latin typeface="Microsoft YaHei" pitchFamily="34" charset="-122"/>
                <a:ea typeface="Microsoft YaHei" pitchFamily="34" charset="-122"/>
              </a:rPr>
              <a:t>Sex</a:t>
            </a:r>
            <a:endParaRPr lang="zh-CN" altLang="en-US" sz="2800" i="0" dirty="0">
              <a:solidFill>
                <a:srgbClr val="660066"/>
              </a:solidFill>
              <a:latin typeface="Microsoft YaHei" pitchFamily="34" charset="-122"/>
              <a:ea typeface="Microsoft YaHei" pitchFamily="34" charset="-122"/>
            </a:endParaRPr>
          </a:p>
        </p:txBody>
      </p:sp>
      <p:sp>
        <p:nvSpPr>
          <p:cNvPr id="36" name="Oval 35"/>
          <p:cNvSpPr/>
          <p:nvPr/>
        </p:nvSpPr>
        <p:spPr bwMode="auto">
          <a:xfrm>
            <a:off x="1347303" y="1235703"/>
            <a:ext cx="1526146" cy="149119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algn="ctr"/>
            <a:r>
              <a:rPr lang="en-US" altLang="zh-CN" sz="2800" i="0" dirty="0">
                <a:solidFill>
                  <a:srgbClr val="660066"/>
                </a:solidFill>
                <a:latin typeface="Microsoft YaHei" pitchFamily="34" charset="-122"/>
                <a:ea typeface="Microsoft YaHei" pitchFamily="34" charset="-122"/>
              </a:rPr>
              <a:t>Marriage</a:t>
            </a:r>
            <a:endParaRPr lang="zh-CN" altLang="en-US" sz="2800" i="0" dirty="0">
              <a:solidFill>
                <a:srgbClr val="660066"/>
              </a:solidFill>
              <a:latin typeface="Microsoft YaHei" pitchFamily="34" charset="-122"/>
              <a:ea typeface="Microsoft YaHei" pitchFamily="34" charset="-122"/>
            </a:endParaRPr>
          </a:p>
        </p:txBody>
      </p:sp>
      <p:sp>
        <p:nvSpPr>
          <p:cNvPr id="37" name="Rectangle 36"/>
          <p:cNvSpPr/>
          <p:nvPr/>
        </p:nvSpPr>
        <p:spPr bwMode="auto">
          <a:xfrm>
            <a:off x="437332" y="914401"/>
            <a:ext cx="1166713" cy="655133"/>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a:ln>
                  <a:noFill/>
                </a:ln>
                <a:solidFill>
                  <a:srgbClr val="0000CC"/>
                </a:solidFill>
                <a:effectLst/>
                <a:latin typeface="Microsoft YaHei" pitchFamily="34" charset="-122"/>
                <a:ea typeface="Microsoft YaHei" pitchFamily="34" charset="-122"/>
              </a:rPr>
              <a:t>M</a:t>
            </a:r>
            <a:endParaRPr kumimoji="0" lang="en-US" sz="2800" b="0" i="0" u="none" strike="noStrike" cap="none" normalizeH="0" baseline="0" dirty="0">
              <a:ln>
                <a:noFill/>
              </a:ln>
              <a:solidFill>
                <a:srgbClr val="0000CC"/>
              </a:solidFill>
              <a:effectLst/>
              <a:latin typeface="Microsoft YaHei" pitchFamily="34" charset="-122"/>
              <a:ea typeface="Microsoft YaHei" pitchFamily="34" charset="-122"/>
            </a:endParaRPr>
          </a:p>
        </p:txBody>
      </p:sp>
      <p:sp>
        <p:nvSpPr>
          <p:cNvPr id="38" name="Rectangle 37"/>
          <p:cNvSpPr/>
          <p:nvPr/>
        </p:nvSpPr>
        <p:spPr bwMode="auto">
          <a:xfrm>
            <a:off x="2585509" y="914401"/>
            <a:ext cx="1166713" cy="655133"/>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a:ln>
                  <a:noFill/>
                </a:ln>
                <a:solidFill>
                  <a:srgbClr val="FF0000"/>
                </a:solidFill>
                <a:effectLst/>
                <a:latin typeface="Microsoft YaHei" pitchFamily="34" charset="-122"/>
                <a:ea typeface="Microsoft YaHei" pitchFamily="34" charset="-122"/>
              </a:rPr>
              <a:t>F</a:t>
            </a:r>
            <a:endParaRPr kumimoji="0" lang="en-US" sz="2800" b="0" i="0" u="none" strike="noStrike" cap="none" normalizeH="0" baseline="0" dirty="0">
              <a:ln>
                <a:noFill/>
              </a:ln>
              <a:solidFill>
                <a:srgbClr val="FF0000"/>
              </a:solidFill>
              <a:effectLst/>
              <a:latin typeface="Microsoft YaHei" pitchFamily="34" charset="-122"/>
              <a:ea typeface="Microsoft YaHei" pitchFamily="34" charset="-122"/>
            </a:endParaRPr>
          </a:p>
        </p:txBody>
      </p:sp>
      <p:sp>
        <p:nvSpPr>
          <p:cNvPr id="42" name="TextBox 41"/>
          <p:cNvSpPr txBox="1"/>
          <p:nvPr/>
        </p:nvSpPr>
        <p:spPr>
          <a:xfrm>
            <a:off x="-189599" y="2070343"/>
            <a:ext cx="4763099" cy="1862048"/>
          </a:xfrm>
          <a:prstGeom prst="rect">
            <a:avLst/>
          </a:prstGeom>
          <a:noFill/>
        </p:spPr>
        <p:txBody>
          <a:bodyPr wrap="none" rtlCol="0">
            <a:spAutoFit/>
          </a:bodyPr>
          <a:lstStyle/>
          <a:p>
            <a:pPr algn="ctr"/>
            <a:r>
              <a:rPr lang="en-US" altLang="zh-CN" sz="11500" b="1" i="0" dirty="0">
                <a:solidFill>
                  <a:srgbClr val="FFFF00"/>
                </a:solidFill>
                <a:latin typeface="Microsoft JhengHei" pitchFamily="34" charset="-120"/>
                <a:ea typeface="Microsoft JhengHei" pitchFamily="34" charset="-120"/>
              </a:rPr>
              <a:t>Family</a:t>
            </a:r>
            <a:endParaRPr lang="en-US" sz="11500" b="1" i="0" dirty="0">
              <a:solidFill>
                <a:srgbClr val="FFFF00"/>
              </a:solidFill>
              <a:latin typeface="Microsoft JhengHei" pitchFamily="34" charset="-120"/>
              <a:ea typeface="Microsoft JhengHei" pitchFamily="34" charset="-120"/>
            </a:endParaRPr>
          </a:p>
        </p:txBody>
      </p:sp>
      <p:sp>
        <p:nvSpPr>
          <p:cNvPr id="14" name="Rectangle 13"/>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zh-TW" dirty="0"/>
              <a:t>St. </a:t>
            </a:r>
            <a:r>
              <a:rPr lang="en-US" altLang="zh-TW" dirty="0" err="1"/>
              <a:t>Faustina</a:t>
            </a:r>
            <a:r>
              <a:rPr lang="en-US" altLang="zh-TW" dirty="0"/>
              <a:t> with the Blessed Sacrament</a:t>
            </a:r>
            <a:endParaRPr lang="en-US" dirty="0"/>
          </a:p>
        </p:txBody>
      </p:sp>
      <p:sp>
        <p:nvSpPr>
          <p:cNvPr id="87043" name="Rectangle 3"/>
          <p:cNvSpPr>
            <a:spLocks noGrp="1" noChangeArrowheads="1"/>
          </p:cNvSpPr>
          <p:nvPr>
            <p:ph sz="half" idx="1"/>
          </p:nvPr>
        </p:nvSpPr>
        <p:spPr/>
        <p:txBody>
          <a:bodyPr/>
          <a:lstStyle/>
          <a:p>
            <a:pPr eaLnBrk="1" hangingPunct="1"/>
            <a:r>
              <a:rPr lang="en-US" altLang="zh-TW" dirty="0"/>
              <a:t>The most solemn moment of my life is the moment when I receive Holy Communion. I long for each Holy Communion, and for every Holy Communion I give thanks to the Most Holy Trinity. (1804)</a:t>
            </a:r>
            <a:endParaRPr lang="en-US" dirty="0"/>
          </a:p>
        </p:txBody>
      </p:sp>
      <p:pic>
        <p:nvPicPr>
          <p:cNvPr id="8" name="Content Placeholder 6" descr="BabyJesusEucharist.jpg"/>
          <p:cNvPicPr>
            <a:picLocks noGrp="1" noChangeAspect="1"/>
          </p:cNvPicPr>
          <p:nvPr>
            <p:ph sz="half" idx="2"/>
          </p:nvPr>
        </p:nvPicPr>
        <p:blipFill>
          <a:blip r:embed="rId2" cstate="print"/>
          <a:stretch>
            <a:fillRect/>
          </a:stretch>
        </p:blipFill>
        <p:spPr>
          <a:xfrm>
            <a:off x="7281862" y="932394"/>
            <a:ext cx="1862138" cy="3702580"/>
          </a:xfrm>
        </p:spPr>
      </p:pic>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7" name="Rectangle 6"/>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fantJesus-6.compressed.jpg"/>
          <p:cNvPicPr>
            <a:picLocks noChangeAspect="1"/>
          </p:cNvPicPr>
          <p:nvPr/>
        </p:nvPicPr>
        <p:blipFill>
          <a:blip r:embed="rId2" cstate="print"/>
          <a:stretch>
            <a:fillRect/>
          </a:stretch>
        </p:blipFill>
        <p:spPr>
          <a:xfrm>
            <a:off x="5620668" y="755650"/>
            <a:ext cx="3523332" cy="4400550"/>
          </a:xfrm>
          <a:prstGeom prst="rect">
            <a:avLst/>
          </a:prstGeom>
        </p:spPr>
      </p:pic>
      <p:sp>
        <p:nvSpPr>
          <p:cNvPr id="88066" name="Rectangle 2"/>
          <p:cNvSpPr>
            <a:spLocks noGrp="1" noChangeArrowheads="1"/>
          </p:cNvSpPr>
          <p:nvPr>
            <p:ph type="title"/>
          </p:nvPr>
        </p:nvSpPr>
        <p:spPr/>
        <p:txBody>
          <a:bodyPr/>
          <a:lstStyle/>
          <a:p>
            <a:pPr eaLnBrk="1" hangingPunct="1"/>
            <a:r>
              <a:rPr lang="en-US" altLang="zh-TW" dirty="0"/>
              <a:t>St. </a:t>
            </a:r>
            <a:r>
              <a:rPr lang="en-US" altLang="zh-TW" dirty="0" err="1"/>
              <a:t>Faustina</a:t>
            </a:r>
            <a:r>
              <a:rPr lang="en-US" altLang="zh-TW" dirty="0"/>
              <a:t> with the Blessed Sacrament</a:t>
            </a:r>
            <a:endParaRPr lang="en-US" dirty="0"/>
          </a:p>
        </p:txBody>
      </p:sp>
      <p:sp>
        <p:nvSpPr>
          <p:cNvPr id="88067" name="Rectangle 3"/>
          <p:cNvSpPr>
            <a:spLocks noGrp="1" noChangeArrowheads="1"/>
          </p:cNvSpPr>
          <p:nvPr>
            <p:ph type="body" idx="1"/>
          </p:nvPr>
        </p:nvSpPr>
        <p:spPr/>
        <p:txBody>
          <a:bodyPr/>
          <a:lstStyle/>
          <a:p>
            <a:pPr eaLnBrk="1" hangingPunct="1"/>
            <a:r>
              <a:rPr lang="en-US" altLang="zh-TW" dirty="0"/>
              <a:t>Today, I prepare for the Coming of the King. </a:t>
            </a:r>
            <a:endParaRPr lang="en-US" dirty="0"/>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7" name="Rectangle 6"/>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zh-TW" dirty="0"/>
              <a:t>St. </a:t>
            </a:r>
            <a:r>
              <a:rPr lang="en-US" altLang="zh-TW" dirty="0" err="1"/>
              <a:t>Faustina</a:t>
            </a:r>
            <a:r>
              <a:rPr lang="en-US" altLang="zh-TW" dirty="0"/>
              <a:t> with the Blessed Sacrament</a:t>
            </a:r>
            <a:endParaRPr lang="en-US" dirty="0"/>
          </a:p>
        </p:txBody>
      </p:sp>
      <p:sp>
        <p:nvSpPr>
          <p:cNvPr id="88067" name="Rectangle 3"/>
          <p:cNvSpPr>
            <a:spLocks noGrp="1" noChangeArrowheads="1"/>
          </p:cNvSpPr>
          <p:nvPr>
            <p:ph type="body" idx="1"/>
          </p:nvPr>
        </p:nvSpPr>
        <p:spPr/>
        <p:txBody>
          <a:bodyPr>
            <a:normAutofit lnSpcReduction="10000"/>
          </a:bodyPr>
          <a:lstStyle/>
          <a:p>
            <a:pPr eaLnBrk="1" hangingPunct="1"/>
            <a:r>
              <a:rPr lang="en-US" altLang="zh-TW" dirty="0"/>
              <a:t>Today, I prepare for the Coming of the King. What am I, and who are You, O Lord, King of eternal glory? </a:t>
            </a:r>
            <a:r>
              <a:rPr lang="en-US" altLang="zh-TW" dirty="0">
                <a:solidFill>
                  <a:schemeClr val="bg1"/>
                </a:solidFill>
              </a:rPr>
              <a:t>O my heart, are you aware of who is coming to you today? </a:t>
            </a:r>
            <a:r>
              <a:rPr lang="en-US" altLang="zh-TW" dirty="0"/>
              <a:t>Yes, I know, but – strangely – I am not able to grasp it. Oh, if He were just a king, but He is the King of kings, the Lord of lords. Before Him, all power and dominion tremble. He is coming to my heart today. (1810)</a:t>
            </a:r>
          </a:p>
          <a:p>
            <a:pPr eaLnBrk="1" hangingPunct="1"/>
            <a:r>
              <a:rPr lang="en-US" i="1" dirty="0"/>
              <a:t>Then I learn how to receive Jesus from St. </a:t>
            </a:r>
            <a:r>
              <a:rPr lang="en-US" i="1" dirty="0" err="1"/>
              <a:t>Faustina</a:t>
            </a:r>
            <a:r>
              <a:rPr lang="en-US" i="1" dirty="0"/>
              <a:t> and memorize the following words</a:t>
            </a:r>
          </a:p>
          <a:p>
            <a:pPr eaLnBrk="1" hangingPunct="1"/>
            <a:endParaRPr lang="en-US" dirty="0"/>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6" name="Rectangle 5"/>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zh-TW"/>
              <a:t>St. Faustina with the Blessed Sacrament</a:t>
            </a:r>
            <a:endParaRPr lang="en-US" dirty="0"/>
          </a:p>
        </p:txBody>
      </p:sp>
      <p:sp>
        <p:nvSpPr>
          <p:cNvPr id="89091" name="Rectangle 3"/>
          <p:cNvSpPr>
            <a:spLocks noGrp="1" noChangeArrowheads="1"/>
          </p:cNvSpPr>
          <p:nvPr>
            <p:ph type="body" idx="1"/>
          </p:nvPr>
        </p:nvSpPr>
        <p:spPr/>
        <p:txBody>
          <a:bodyPr>
            <a:normAutofit/>
          </a:bodyPr>
          <a:lstStyle/>
          <a:p>
            <a:pPr eaLnBrk="1" hangingPunct="1">
              <a:lnSpc>
                <a:spcPct val="80000"/>
              </a:lnSpc>
            </a:pPr>
            <a:r>
              <a:rPr lang="en-US" altLang="zh-TW" sz="2800" dirty="0"/>
              <a:t>But I hear Him approaching. I go out to meet Him and invite Him. When He entered the dwelling of my heart, </a:t>
            </a:r>
            <a:r>
              <a:rPr lang="en-US" altLang="zh-TW" sz="2800" dirty="0">
                <a:solidFill>
                  <a:schemeClr val="bg1"/>
                </a:solidFill>
              </a:rPr>
              <a:t>it was filled with such reverence that it fainted with fear, falling at His feet. </a:t>
            </a:r>
            <a:r>
              <a:rPr lang="en-US" altLang="zh-TW" sz="2800" dirty="0"/>
              <a:t>Jesus gave her his hand and graciously permits her to take her place beside Him. He reassures her, saying, See, I have left My heavenly throne to become united with you. What you see is just a tiny part and already your soul swoons with love. How amazed will your heart be when you see Me in all My glory. (1810)</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6" name="Rectangle 5"/>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zh-TW"/>
              <a:t>St. Faustina with the Blessed Sacrament</a:t>
            </a:r>
            <a:endParaRPr lang="en-US" dirty="0"/>
          </a:p>
        </p:txBody>
      </p:sp>
      <p:sp>
        <p:nvSpPr>
          <p:cNvPr id="89091" name="Rectangle 3"/>
          <p:cNvSpPr>
            <a:spLocks noGrp="1" noChangeArrowheads="1"/>
          </p:cNvSpPr>
          <p:nvPr>
            <p:ph type="body" idx="1"/>
          </p:nvPr>
        </p:nvSpPr>
        <p:spPr/>
        <p:txBody>
          <a:bodyPr>
            <a:normAutofit/>
          </a:bodyPr>
          <a:lstStyle/>
          <a:p>
            <a:pPr eaLnBrk="1" hangingPunct="1">
              <a:lnSpc>
                <a:spcPct val="80000"/>
              </a:lnSpc>
            </a:pPr>
            <a:r>
              <a:rPr lang="en-US" sz="2800" dirty="0"/>
              <a:t>But I want to tell you that </a:t>
            </a:r>
            <a:r>
              <a:rPr lang="en-US" sz="2800" dirty="0">
                <a:solidFill>
                  <a:schemeClr val="bg1"/>
                </a:solidFill>
              </a:rPr>
              <a:t>eternal life must begin already here on earth through Holy Communion. </a:t>
            </a:r>
            <a:r>
              <a:rPr lang="en-US" sz="2800" dirty="0"/>
              <a:t>Each Holy Communion makes you more capable of communing with God throughout eternity. (1811)</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6" name="Rectangle 5"/>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Adoration Prayer (St. Faustina)</a:t>
            </a:r>
            <a:endParaRPr lang="en-US" dirty="0"/>
          </a:p>
        </p:txBody>
      </p:sp>
      <p:sp>
        <p:nvSpPr>
          <p:cNvPr id="89091" name="Rectangle 3"/>
          <p:cNvSpPr>
            <a:spLocks noGrp="1" noChangeArrowheads="1"/>
          </p:cNvSpPr>
          <p:nvPr>
            <p:ph type="body" idx="1"/>
          </p:nvPr>
        </p:nvSpPr>
        <p:spPr/>
        <p:txBody>
          <a:bodyPr>
            <a:normAutofit/>
          </a:bodyPr>
          <a:lstStyle/>
          <a:p>
            <a:r>
              <a:rPr lang="en-US" dirty="0"/>
              <a:t>I adore You, Lord and Creator, hidden in the Most Blessed Sacrament. I adore You for all the works of Your hands, that reveal to me so much wisdom, goodness and mercy, O Lord. You have spread so much beauty over the earth and it tells me about Your beauty, even though these beautiful things are but a faint reflection of You, incomprehensible Beauty. </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Adoration Prayer (St. Faustina)</a:t>
            </a:r>
            <a:endParaRPr lang="en-US" dirty="0"/>
          </a:p>
        </p:txBody>
      </p:sp>
      <p:sp>
        <p:nvSpPr>
          <p:cNvPr id="89091" name="Rectangle 3"/>
          <p:cNvSpPr>
            <a:spLocks noGrp="1" noChangeArrowheads="1"/>
          </p:cNvSpPr>
          <p:nvPr>
            <p:ph type="body" idx="1"/>
          </p:nvPr>
        </p:nvSpPr>
        <p:spPr/>
        <p:txBody>
          <a:bodyPr>
            <a:normAutofit/>
          </a:bodyPr>
          <a:lstStyle/>
          <a:p>
            <a:r>
              <a:rPr lang="en-US" dirty="0"/>
              <a:t>And </a:t>
            </a:r>
            <a:r>
              <a:rPr lang="en-US" dirty="0">
                <a:solidFill>
                  <a:schemeClr val="bg1"/>
                </a:solidFill>
              </a:rPr>
              <a:t>although You have hidden Yourself and concealed Your beauty, my eye, enlightened by faith, reaches You and my soul recognizes its Creator, its Highest Good, and my heart is completely immersed in prayer of adoration</a:t>
            </a:r>
            <a:r>
              <a:rPr lang="en-US" dirty="0"/>
              <a:t>. </a:t>
            </a:r>
          </a:p>
          <a:p>
            <a:r>
              <a:rPr lang="en-US" sz="1700" dirty="0"/>
              <a:t>He was spurned and avoided by men.” (Is 53:3) </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6" name="Rectangle 5"/>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Adoration Prayer (St. Faustina)</a:t>
            </a:r>
            <a:endParaRPr lang="en-US" dirty="0"/>
          </a:p>
        </p:txBody>
      </p:sp>
      <p:sp>
        <p:nvSpPr>
          <p:cNvPr id="89091" name="Rectangle 3"/>
          <p:cNvSpPr>
            <a:spLocks noGrp="1" noChangeArrowheads="1"/>
          </p:cNvSpPr>
          <p:nvPr>
            <p:ph type="body" idx="1"/>
          </p:nvPr>
        </p:nvSpPr>
        <p:spPr/>
        <p:txBody>
          <a:bodyPr/>
          <a:lstStyle/>
          <a:p>
            <a:r>
              <a:rPr lang="en-US" dirty="0"/>
              <a:t>My Lord and Creator, Your goodness encourages me to converse with You. Your mercy abolishes the chasm which separates the Creator from the creature. </a:t>
            </a:r>
            <a:r>
              <a:rPr lang="en-US" dirty="0">
                <a:solidFill>
                  <a:schemeClr val="bg1"/>
                </a:solidFill>
              </a:rPr>
              <a:t>To converse with You, O Lord, is the delight of my heart. In You I find everything that my heart could desire</a:t>
            </a:r>
            <a:r>
              <a:rPr lang="en-US" dirty="0"/>
              <a:t>. Here, Your light illumines my mind, enabling it to know You more and more deeply. Here streams of graces flow down upon my heart. Here my soul draws eternal life. </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6" name="Rectangle 5"/>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Adoration Prayer (St. Faustina)</a:t>
            </a:r>
            <a:endParaRPr lang="en-US" dirty="0"/>
          </a:p>
        </p:txBody>
      </p:sp>
      <p:sp>
        <p:nvSpPr>
          <p:cNvPr id="89091" name="Rectangle 3"/>
          <p:cNvSpPr>
            <a:spLocks noGrp="1" noChangeArrowheads="1"/>
          </p:cNvSpPr>
          <p:nvPr>
            <p:ph type="body" idx="1"/>
          </p:nvPr>
        </p:nvSpPr>
        <p:spPr/>
        <p:txBody>
          <a:bodyPr>
            <a:normAutofit lnSpcReduction="10000"/>
          </a:bodyPr>
          <a:lstStyle/>
          <a:p>
            <a:r>
              <a:rPr lang="en-US" dirty="0"/>
              <a:t>O my Lord and Creator, You alone, beyond all these gifts, give Your own self to me and unite Yourself intimately with Your miserable creature. Here, without searching for words, our hearts understand each other. Here, no one is able to interrupt our conversation. </a:t>
            </a:r>
            <a:r>
              <a:rPr lang="en-US" dirty="0">
                <a:solidFill>
                  <a:schemeClr val="bg1"/>
                </a:solidFill>
              </a:rPr>
              <a:t>What I talk to You about, Jesus, is our secret, which creatures shall not know ... . </a:t>
            </a:r>
            <a:r>
              <a:rPr lang="en-US" dirty="0"/>
              <a:t>These are secret acts of forgiveness, known only to Jesus and me; this is the mystery of His mercy, which embraces each soul separately. </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+2</a:t>
            </a:r>
            <a:endParaRPr lang="en-US" i="0" dirty="0">
              <a:solidFill>
                <a:srgbClr val="FF0000"/>
              </a:solidFill>
            </a:endParaRPr>
          </a:p>
        </p:txBody>
      </p:sp>
      <p:sp>
        <p:nvSpPr>
          <p:cNvPr id="6" name="Rectangle 5"/>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Adoration Prayer (St. Faustina)</a:t>
            </a:r>
            <a:endParaRPr lang="en-US" dirty="0"/>
          </a:p>
        </p:txBody>
      </p:sp>
      <p:sp>
        <p:nvSpPr>
          <p:cNvPr id="89091" name="Rectangle 3"/>
          <p:cNvSpPr>
            <a:spLocks noGrp="1" noChangeArrowheads="1"/>
          </p:cNvSpPr>
          <p:nvPr>
            <p:ph type="body" idx="1"/>
          </p:nvPr>
        </p:nvSpPr>
        <p:spPr/>
        <p:txBody>
          <a:bodyPr>
            <a:normAutofit/>
          </a:bodyPr>
          <a:lstStyle/>
          <a:p>
            <a:r>
              <a:rPr lang="en-US" dirty="0"/>
              <a:t>For this incomprehensible goodness of Yours, I adore You, O Lord and Creator, with all my heart and all my soul. And, </a:t>
            </a:r>
            <a:r>
              <a:rPr lang="en-US" dirty="0">
                <a:solidFill>
                  <a:schemeClr val="bg1"/>
                </a:solidFill>
              </a:rPr>
              <a:t>although my worship is so little and poor, I am at peace because I know that You know it is sincere, however inadequate ... . </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+2</a:t>
            </a:r>
            <a:endParaRPr lang="en-US" i="0" dirty="0">
              <a:solidFill>
                <a:srgbClr val="FF0000"/>
              </a:solidFill>
            </a:endParaRPr>
          </a:p>
        </p:txBody>
      </p:sp>
      <p:sp>
        <p:nvSpPr>
          <p:cNvPr id="6" name="Rectangle 5"/>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wander through the world seeking the ruin of souls</a:t>
            </a:r>
            <a:endParaRPr lang="en-US" dirty="0"/>
          </a:p>
        </p:txBody>
      </p:sp>
      <p:sp>
        <p:nvSpPr>
          <p:cNvPr id="3" name="Content Placeholder 2"/>
          <p:cNvSpPr>
            <a:spLocks noGrp="1"/>
          </p:cNvSpPr>
          <p:nvPr>
            <p:ph sz="half" idx="1"/>
          </p:nvPr>
        </p:nvSpPr>
        <p:spPr/>
        <p:txBody>
          <a:bodyPr>
            <a:normAutofit/>
          </a:bodyPr>
          <a:lstStyle/>
          <a:p>
            <a:endParaRPr lang="en-US" dirty="0"/>
          </a:p>
        </p:txBody>
      </p:sp>
      <p:sp>
        <p:nvSpPr>
          <p:cNvPr id="5" name="Content Placeholder 4"/>
          <p:cNvSpPr>
            <a:spLocks noGrp="1"/>
          </p:cNvSpPr>
          <p:nvPr>
            <p:ph sz="half" idx="2"/>
          </p:nvPr>
        </p:nvSpPr>
        <p:spPr/>
        <p:txBody>
          <a:bodyPr>
            <a:normAutofit/>
          </a:bodyPr>
          <a:lstStyle/>
          <a:p>
            <a:pPr>
              <a:buNone/>
            </a:pPr>
            <a:r>
              <a:rPr lang="en-US" altLang="zh-CN" dirty="0"/>
              <a:t>Reject absolute truth</a:t>
            </a:r>
          </a:p>
          <a:p>
            <a:r>
              <a:rPr lang="en-US" altLang="zh-CN" dirty="0"/>
              <a:t>separates sex and children bearing from each other and from marriage</a:t>
            </a:r>
          </a:p>
        </p:txBody>
      </p:sp>
      <p:cxnSp>
        <p:nvCxnSpPr>
          <p:cNvPr id="22" name="Straight Connector 21"/>
          <p:cNvCxnSpPr>
            <a:stCxn id="31" idx="2"/>
            <a:endCxn id="30" idx="6"/>
          </p:cNvCxnSpPr>
          <p:nvPr/>
        </p:nvCxnSpPr>
        <p:spPr bwMode="auto">
          <a:xfrm>
            <a:off x="152176" y="4102850"/>
            <a:ext cx="4188183" cy="0"/>
          </a:xfrm>
          <a:prstGeom prst="line">
            <a:avLst/>
          </a:prstGeom>
          <a:solidFill>
            <a:schemeClr val="accent1"/>
          </a:solidFill>
          <a:ln w="76200" cap="flat" cmpd="sng" algn="ctr">
            <a:solidFill>
              <a:schemeClr val="bg1"/>
            </a:solidFill>
            <a:prstDash val="solid"/>
            <a:round/>
            <a:headEnd type="none" w="sm" len="sm"/>
            <a:tailEnd type="none" w="sm" len="sm"/>
          </a:ln>
          <a:effectLst/>
        </p:spPr>
      </p:cxnSp>
      <p:cxnSp>
        <p:nvCxnSpPr>
          <p:cNvPr id="23" name="Straight Connector 22"/>
          <p:cNvCxnSpPr>
            <a:stCxn id="32" idx="1"/>
            <a:endCxn id="30" idx="5"/>
          </p:cNvCxnSpPr>
          <p:nvPr/>
        </p:nvCxnSpPr>
        <p:spPr bwMode="auto">
          <a:xfrm>
            <a:off x="1570802" y="1454082"/>
            <a:ext cx="2546056" cy="3175986"/>
          </a:xfrm>
          <a:prstGeom prst="line">
            <a:avLst/>
          </a:prstGeom>
          <a:solidFill>
            <a:schemeClr val="accent1"/>
          </a:solidFill>
          <a:ln w="76200" cap="flat" cmpd="sng" algn="ctr">
            <a:solidFill>
              <a:schemeClr val="bg1"/>
            </a:solidFill>
            <a:prstDash val="solid"/>
            <a:round/>
            <a:headEnd type="none" w="sm" len="sm"/>
            <a:tailEnd type="none" w="sm" len="sm"/>
          </a:ln>
          <a:effectLst/>
        </p:spPr>
      </p:cxnSp>
      <p:cxnSp>
        <p:nvCxnSpPr>
          <p:cNvPr id="29" name="Straight Connector 28"/>
          <p:cNvCxnSpPr>
            <a:stCxn id="32" idx="7"/>
            <a:endCxn id="31" idx="3"/>
          </p:cNvCxnSpPr>
          <p:nvPr/>
        </p:nvCxnSpPr>
        <p:spPr bwMode="auto">
          <a:xfrm flipH="1">
            <a:off x="375674" y="1454082"/>
            <a:ext cx="2274277" cy="3175986"/>
          </a:xfrm>
          <a:prstGeom prst="line">
            <a:avLst/>
          </a:prstGeom>
          <a:solidFill>
            <a:schemeClr val="accent1"/>
          </a:solidFill>
          <a:ln w="76200" cap="flat" cmpd="sng" algn="ctr">
            <a:solidFill>
              <a:schemeClr val="bg1"/>
            </a:solidFill>
            <a:prstDash val="solid"/>
            <a:round/>
            <a:headEnd type="none" w="sm" len="sm"/>
            <a:tailEnd type="none" w="sm" len="sm"/>
          </a:ln>
          <a:effectLst/>
        </p:spPr>
      </p:cxnSp>
      <p:sp>
        <p:nvSpPr>
          <p:cNvPr id="30" name="Oval 29"/>
          <p:cNvSpPr/>
          <p:nvPr/>
        </p:nvSpPr>
        <p:spPr bwMode="auto">
          <a:xfrm>
            <a:off x="2814211" y="3357252"/>
            <a:ext cx="1526146" cy="149119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algn="ctr"/>
            <a:r>
              <a:rPr lang="en-US" altLang="zh-CN" sz="2800" i="0" dirty="0">
                <a:solidFill>
                  <a:srgbClr val="660066"/>
                </a:solidFill>
                <a:latin typeface="Microsoft YaHei" pitchFamily="34" charset="-122"/>
                <a:ea typeface="Microsoft YaHei" pitchFamily="34" charset="-122"/>
              </a:rPr>
              <a:t>Children</a:t>
            </a:r>
            <a:endParaRPr lang="zh-CN" altLang="en-US" sz="2800" i="0" dirty="0">
              <a:solidFill>
                <a:srgbClr val="660066"/>
              </a:solidFill>
              <a:latin typeface="Microsoft YaHei" pitchFamily="34" charset="-122"/>
              <a:ea typeface="Microsoft YaHei" pitchFamily="34" charset="-122"/>
            </a:endParaRPr>
          </a:p>
        </p:txBody>
      </p:sp>
      <p:sp>
        <p:nvSpPr>
          <p:cNvPr id="31" name="Oval 30"/>
          <p:cNvSpPr/>
          <p:nvPr/>
        </p:nvSpPr>
        <p:spPr bwMode="auto">
          <a:xfrm>
            <a:off x="152174" y="3357252"/>
            <a:ext cx="1526146" cy="149119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algn="ctr"/>
            <a:r>
              <a:rPr lang="en-US" altLang="zh-CN" sz="2800" i="0" dirty="0">
                <a:solidFill>
                  <a:srgbClr val="660066"/>
                </a:solidFill>
                <a:latin typeface="Microsoft YaHei" pitchFamily="34" charset="-122"/>
                <a:ea typeface="Microsoft YaHei" pitchFamily="34" charset="-122"/>
              </a:rPr>
              <a:t>Sex</a:t>
            </a:r>
            <a:endParaRPr lang="zh-CN" altLang="en-US" sz="2800" i="0" dirty="0">
              <a:solidFill>
                <a:srgbClr val="660066"/>
              </a:solidFill>
              <a:latin typeface="Microsoft YaHei" pitchFamily="34" charset="-122"/>
              <a:ea typeface="Microsoft YaHei" pitchFamily="34" charset="-122"/>
            </a:endParaRPr>
          </a:p>
        </p:txBody>
      </p:sp>
      <p:sp>
        <p:nvSpPr>
          <p:cNvPr id="32" name="Oval 31"/>
          <p:cNvSpPr/>
          <p:nvPr/>
        </p:nvSpPr>
        <p:spPr bwMode="auto">
          <a:xfrm>
            <a:off x="1347303" y="1235703"/>
            <a:ext cx="1526146" cy="149119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algn="ctr"/>
            <a:r>
              <a:rPr lang="en-US" altLang="zh-CN" sz="2800" i="0" dirty="0">
                <a:solidFill>
                  <a:srgbClr val="660066"/>
                </a:solidFill>
                <a:latin typeface="Microsoft YaHei" pitchFamily="34" charset="-122"/>
                <a:ea typeface="Microsoft YaHei" pitchFamily="34" charset="-122"/>
              </a:rPr>
              <a:t>Marriage</a:t>
            </a:r>
            <a:endParaRPr lang="zh-CN" altLang="en-US" sz="2800" i="0" dirty="0">
              <a:solidFill>
                <a:srgbClr val="660066"/>
              </a:solidFill>
              <a:latin typeface="Microsoft YaHei" pitchFamily="34" charset="-122"/>
              <a:ea typeface="Microsoft YaHei" pitchFamily="34" charset="-122"/>
            </a:endParaRPr>
          </a:p>
        </p:txBody>
      </p:sp>
      <p:sp>
        <p:nvSpPr>
          <p:cNvPr id="33" name="Rectangle 32"/>
          <p:cNvSpPr/>
          <p:nvPr/>
        </p:nvSpPr>
        <p:spPr bwMode="auto">
          <a:xfrm>
            <a:off x="437332" y="914401"/>
            <a:ext cx="1166713" cy="655133"/>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a:ln>
                  <a:noFill/>
                </a:ln>
                <a:solidFill>
                  <a:srgbClr val="3333FF"/>
                </a:solidFill>
                <a:effectLst/>
                <a:latin typeface="Microsoft YaHei" pitchFamily="34" charset="-122"/>
                <a:ea typeface="Microsoft YaHei" pitchFamily="34" charset="-122"/>
              </a:rPr>
              <a:t>M/F</a:t>
            </a:r>
            <a:endParaRPr kumimoji="0" lang="en-US" sz="2800" b="0" i="0" u="none" strike="noStrike" cap="none" normalizeH="0" baseline="0" dirty="0">
              <a:ln>
                <a:noFill/>
              </a:ln>
              <a:solidFill>
                <a:srgbClr val="3333FF"/>
              </a:solidFill>
              <a:effectLst/>
              <a:latin typeface="Microsoft YaHei" pitchFamily="34" charset="-122"/>
              <a:ea typeface="Microsoft YaHei" pitchFamily="34" charset="-122"/>
            </a:endParaRPr>
          </a:p>
        </p:txBody>
      </p:sp>
      <p:sp>
        <p:nvSpPr>
          <p:cNvPr id="35" name="TextBox 34"/>
          <p:cNvSpPr txBox="1"/>
          <p:nvPr/>
        </p:nvSpPr>
        <p:spPr>
          <a:xfrm>
            <a:off x="1850070" y="3600035"/>
            <a:ext cx="697627" cy="1015663"/>
          </a:xfrm>
          <a:prstGeom prst="rect">
            <a:avLst/>
          </a:prstGeom>
          <a:noFill/>
        </p:spPr>
        <p:txBody>
          <a:bodyPr wrap="none" rtlCol="0">
            <a:spAutoFit/>
          </a:bodyPr>
          <a:lstStyle/>
          <a:p>
            <a:r>
              <a:rPr lang="en-US" sz="6000" i="0" dirty="0">
                <a:solidFill>
                  <a:srgbClr val="FFCCFF"/>
                </a:solidFill>
              </a:rPr>
              <a:t>X</a:t>
            </a:r>
          </a:p>
        </p:txBody>
      </p:sp>
      <p:sp>
        <p:nvSpPr>
          <p:cNvPr id="36" name="TextBox 35"/>
          <p:cNvSpPr txBox="1"/>
          <p:nvPr/>
        </p:nvSpPr>
        <p:spPr>
          <a:xfrm>
            <a:off x="2590844" y="2488226"/>
            <a:ext cx="697627" cy="1015663"/>
          </a:xfrm>
          <a:prstGeom prst="rect">
            <a:avLst/>
          </a:prstGeom>
          <a:noFill/>
        </p:spPr>
        <p:txBody>
          <a:bodyPr wrap="none" rtlCol="0">
            <a:spAutoFit/>
          </a:bodyPr>
          <a:lstStyle/>
          <a:p>
            <a:r>
              <a:rPr lang="en-US" sz="6000" i="0" dirty="0">
                <a:solidFill>
                  <a:srgbClr val="FFCCFF"/>
                </a:solidFill>
              </a:rPr>
              <a:t>X</a:t>
            </a:r>
          </a:p>
        </p:txBody>
      </p:sp>
      <p:sp>
        <p:nvSpPr>
          <p:cNvPr id="37" name="TextBox 36"/>
          <p:cNvSpPr txBox="1"/>
          <p:nvPr/>
        </p:nvSpPr>
        <p:spPr>
          <a:xfrm>
            <a:off x="1081485" y="2489557"/>
            <a:ext cx="697627" cy="1015663"/>
          </a:xfrm>
          <a:prstGeom prst="rect">
            <a:avLst/>
          </a:prstGeom>
          <a:noFill/>
        </p:spPr>
        <p:txBody>
          <a:bodyPr wrap="none" rtlCol="0">
            <a:spAutoFit/>
          </a:bodyPr>
          <a:lstStyle/>
          <a:p>
            <a:r>
              <a:rPr lang="en-US" sz="6000" i="0" dirty="0">
                <a:solidFill>
                  <a:srgbClr val="FFCCFF"/>
                </a:solidFill>
              </a:rPr>
              <a:t>X</a:t>
            </a:r>
          </a:p>
        </p:txBody>
      </p:sp>
      <p:sp>
        <p:nvSpPr>
          <p:cNvPr id="16" name="Rectangle 15"/>
          <p:cNvSpPr/>
          <p:nvPr/>
        </p:nvSpPr>
        <p:spPr bwMode="auto">
          <a:xfrm>
            <a:off x="2585509" y="914401"/>
            <a:ext cx="1166713" cy="655133"/>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a:ln>
                  <a:noFill/>
                </a:ln>
                <a:solidFill>
                  <a:srgbClr val="FF0000"/>
                </a:solidFill>
                <a:effectLst/>
                <a:latin typeface="Microsoft YaHei" pitchFamily="34" charset="-122"/>
                <a:ea typeface="Microsoft YaHei" pitchFamily="34" charset="-122"/>
              </a:rPr>
              <a:t>F/M</a:t>
            </a:r>
            <a:endParaRPr kumimoji="0" lang="en-US" sz="2800" b="0" i="0" u="none" strike="noStrike" cap="none" normalizeH="0" baseline="0" dirty="0">
              <a:ln>
                <a:noFill/>
              </a:ln>
              <a:solidFill>
                <a:srgbClr val="FF0000"/>
              </a:solidFill>
              <a:effectLst/>
              <a:latin typeface="Microsoft YaHei" pitchFamily="34" charset="-122"/>
              <a:ea typeface="Microsoft YaHei" pitchFamily="34" charset="-122"/>
            </a:endParaRPr>
          </a:p>
        </p:txBody>
      </p:sp>
    </p:spTree>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5"/>
          <p:cNvSpPr>
            <a:spLocks noGrp="1" noChangeArrowheads="1"/>
          </p:cNvSpPr>
          <p:nvPr>
            <p:ph type="title"/>
          </p:nvPr>
        </p:nvSpPr>
        <p:spPr/>
        <p:txBody>
          <a:bodyPr/>
          <a:lstStyle/>
          <a:p>
            <a:r>
              <a:rPr lang="en-US" altLang="zh-TW" dirty="0"/>
              <a:t>Please sign up for an hour per week to accompany Jesus. </a:t>
            </a:r>
            <a:endParaRPr lang="en-US" dirty="0"/>
          </a:p>
        </p:txBody>
      </p:sp>
      <p:sp>
        <p:nvSpPr>
          <p:cNvPr id="6" name="Content Placeholder 5"/>
          <p:cNvSpPr>
            <a:spLocks noGrp="1"/>
          </p:cNvSpPr>
          <p:nvPr>
            <p:ph sz="half" idx="1"/>
          </p:nvPr>
        </p:nvSpPr>
        <p:spPr/>
        <p:txBody>
          <a:bodyPr/>
          <a:lstStyle/>
          <a:p>
            <a:r>
              <a:rPr lang="en-US" altLang="zh-TW" dirty="0">
                <a:solidFill>
                  <a:schemeClr val="bg1"/>
                </a:solidFill>
              </a:rPr>
              <a:t>Oh Sacrament Most Holy    Oh Sacrament Divine          All praise and all thanksgiving be every moment </a:t>
            </a:r>
            <a:r>
              <a:rPr lang="en-US" altLang="zh-TW" dirty="0" err="1">
                <a:solidFill>
                  <a:schemeClr val="bg1"/>
                </a:solidFill>
              </a:rPr>
              <a:t>Thine</a:t>
            </a:r>
            <a:r>
              <a:rPr lang="en-US" altLang="zh-TW" dirty="0">
                <a:solidFill>
                  <a:schemeClr val="bg1"/>
                </a:solidFill>
              </a:rPr>
              <a:t>.</a:t>
            </a:r>
          </a:p>
          <a:p>
            <a:endParaRPr lang="en-US" dirty="0"/>
          </a:p>
        </p:txBody>
      </p:sp>
      <p:pic>
        <p:nvPicPr>
          <p:cNvPr id="8" name="Picture 18" descr="g-19930627"/>
          <p:cNvPicPr>
            <a:picLocks noGrp="1" noChangeAspect="1" noChangeArrowheads="1"/>
          </p:cNvPicPr>
          <p:nvPr>
            <p:ph sz="half" idx="2"/>
          </p:nvPr>
        </p:nvPicPr>
        <p:blipFill>
          <a:blip r:embed="rId2" cstate="print"/>
          <a:stretch>
            <a:fillRect/>
          </a:stretch>
        </p:blipFill>
        <p:spPr>
          <a:xfrm>
            <a:off x="6177084" y="719138"/>
            <a:ext cx="2741377" cy="4144962"/>
          </a:xfrm>
        </p:spPr>
      </p:pic>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Adoration Prayer (St. Faustina)</a:t>
            </a:r>
            <a:endParaRPr lang="en-US" dirty="0"/>
          </a:p>
        </p:txBody>
      </p:sp>
      <p:sp>
        <p:nvSpPr>
          <p:cNvPr id="89091" name="Rectangle 3"/>
          <p:cNvSpPr>
            <a:spLocks noGrp="1" noChangeArrowheads="1"/>
          </p:cNvSpPr>
          <p:nvPr>
            <p:ph type="body" idx="1"/>
          </p:nvPr>
        </p:nvSpPr>
        <p:spPr/>
        <p:txBody>
          <a:bodyPr/>
          <a:lstStyle/>
          <a:p>
            <a:r>
              <a:rPr lang="en-US"/>
              <a:t>O Christ, let my greatest delight be to see You loved and Your praise and glory proclaimed, especially the honor of Your mercy. O Christ, let me glorify Your goodness and mercy to the last moment of my life, with every drop of my blood and every beat of my heart. Would that I be transformed into a hymn of adoration of You. When I find myself on my deathbed, may the last beat of my heart be a loving hymn glorifying Your unfathomable mercy. Amen. </a:t>
            </a:r>
            <a:endParaRPr lang="en-US" dirty="0"/>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Accompanying Jesus</a:t>
            </a:r>
          </a:p>
        </p:txBody>
      </p:sp>
      <p:sp>
        <p:nvSpPr>
          <p:cNvPr id="4099" name="Rectangle 3"/>
          <p:cNvSpPr>
            <a:spLocks noGrp="1" noChangeArrowheads="1"/>
          </p:cNvSpPr>
          <p:nvPr>
            <p:ph type="body" idx="1"/>
          </p:nvPr>
        </p:nvSpPr>
        <p:spPr/>
        <p:txBody>
          <a:bodyPr>
            <a:normAutofit fontScale="85000" lnSpcReduction="20000"/>
          </a:bodyPr>
          <a:lstStyle/>
          <a:p>
            <a:pPr eaLnBrk="1" hangingPunct="1"/>
            <a:r>
              <a:rPr lang="en-US" dirty="0"/>
              <a:t>1. Why so important t</a:t>
            </a:r>
            <a:r>
              <a:rPr lang="en-US" altLang="zh-CN" dirty="0"/>
              <a:t>oday</a:t>
            </a:r>
            <a:r>
              <a:rPr lang="en-US" dirty="0"/>
              <a:t>?</a:t>
            </a:r>
          </a:p>
          <a:p>
            <a:pPr eaLnBrk="1" hangingPunct="1"/>
            <a:r>
              <a:rPr lang="en-US" dirty="0"/>
              <a:t>2. Fatima messages</a:t>
            </a:r>
          </a:p>
          <a:p>
            <a:pPr eaLnBrk="1" hangingPunct="1"/>
            <a:r>
              <a:rPr lang="en-US" dirty="0"/>
              <a:t>3. Commitment even in my weaknesses.</a:t>
            </a:r>
          </a:p>
          <a:p>
            <a:pPr eaLnBrk="1" hangingPunct="1"/>
            <a:r>
              <a:rPr lang="en-US" dirty="0"/>
              <a:t>4. Commitment and the largest pearl.</a:t>
            </a:r>
          </a:p>
          <a:p>
            <a:pPr eaLnBrk="1" hangingPunct="1"/>
            <a:r>
              <a:rPr lang="en-US" dirty="0"/>
              <a:t>5. Sweetness vs dryness</a:t>
            </a:r>
          </a:p>
          <a:p>
            <a:pPr eaLnBrk="1" hangingPunct="1"/>
            <a:r>
              <a:rPr lang="en-US" dirty="0"/>
              <a:t>6. Heart of the church with St. Therese</a:t>
            </a:r>
          </a:p>
          <a:p>
            <a:pPr eaLnBrk="1" hangingPunct="1"/>
            <a:r>
              <a:rPr lang="en-US" dirty="0"/>
              <a:t>7. Eucharist Experience at mass</a:t>
            </a:r>
          </a:p>
          <a:p>
            <a:pPr eaLnBrk="1" hangingPunct="1"/>
            <a:r>
              <a:rPr lang="en-US" dirty="0">
                <a:solidFill>
                  <a:schemeClr val="bg1"/>
                </a:solidFill>
              </a:rPr>
              <a:t>8. Could you not watch an hour with me</a:t>
            </a:r>
          </a:p>
          <a:p>
            <a:pPr eaLnBrk="1" hangingPunct="1"/>
            <a:r>
              <a:rPr lang="en-US" dirty="0"/>
              <a:t>9. May I borrow your Immaculate Heart!</a:t>
            </a:r>
          </a:p>
          <a:p>
            <a:pPr eaLnBrk="1" hangingPunct="1"/>
            <a:r>
              <a:rPr lang="en-US" dirty="0"/>
              <a:t>10. Questions, comments, and commitment</a:t>
            </a:r>
          </a:p>
          <a:p>
            <a:pPr eaLnBrk="1" hangingPunct="1"/>
            <a:r>
              <a:rPr lang="en-US" dirty="0"/>
              <a:t>11. Spiritual Communion</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extLst>
      <p:ext uri="{BB962C8B-B14F-4D97-AF65-F5344CB8AC3E}">
        <p14:creationId xmlns:p14="http://schemas.microsoft.com/office/powerpoint/2010/main" val="2550349106"/>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
          <p:cNvSpPr>
            <a:spLocks noGrp="1" noChangeArrowheads="1"/>
          </p:cNvSpPr>
          <p:nvPr>
            <p:ph type="title"/>
          </p:nvPr>
        </p:nvSpPr>
        <p:spPr/>
        <p:txBody>
          <a:bodyPr/>
          <a:lstStyle/>
          <a:p>
            <a:r>
              <a:rPr lang="en-US" altLang="zh-TW" dirty="0"/>
              <a:t>“Could you not watch one hour with me?</a:t>
            </a:r>
          </a:p>
        </p:txBody>
      </p:sp>
      <p:sp>
        <p:nvSpPr>
          <p:cNvPr id="9" name="Content Placeholder 8"/>
          <p:cNvSpPr>
            <a:spLocks noGrp="1"/>
          </p:cNvSpPr>
          <p:nvPr>
            <p:ph sz="half" idx="1"/>
          </p:nvPr>
        </p:nvSpPr>
        <p:spPr/>
        <p:txBody>
          <a:bodyPr>
            <a:normAutofit lnSpcReduction="10000"/>
          </a:bodyPr>
          <a:lstStyle/>
          <a:p>
            <a:r>
              <a:rPr lang="en-US" altLang="zh-TW" dirty="0"/>
              <a:t>“My soul is sorrowful even unto death.” (Mathew 26:38)</a:t>
            </a:r>
          </a:p>
          <a:p>
            <a:r>
              <a:rPr lang="en-US" dirty="0"/>
              <a:t>The only time our Lord asked the Apostles for anything was the night He went into agony. Not for activity did He plead but for an Hour of companionship. – Fulton Sheen</a:t>
            </a:r>
          </a:p>
          <a:p>
            <a:endParaRPr lang="en-US" dirty="0"/>
          </a:p>
        </p:txBody>
      </p:sp>
      <p:pic>
        <p:nvPicPr>
          <p:cNvPr id="7" name="Picture 13" descr="dlc2-4gif"/>
          <p:cNvPicPr>
            <a:picLocks noGrp="1" noChangeAspect="1" noChangeArrowheads="1"/>
          </p:cNvPicPr>
          <p:nvPr>
            <p:ph sz="half" idx="2"/>
          </p:nvPr>
        </p:nvPicPr>
        <p:blipFill>
          <a:blip r:embed="rId2" cstate="print"/>
          <a:stretch>
            <a:fillRect/>
          </a:stretch>
        </p:blipFill>
        <p:spPr>
          <a:xfrm>
            <a:off x="5951538" y="703158"/>
            <a:ext cx="3192462" cy="4176922"/>
          </a:xfrm>
        </p:spPr>
      </p:pic>
      <p:sp>
        <p:nvSpPr>
          <p:cNvPr id="5" name="TextBox 4"/>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+10</a:t>
            </a:r>
            <a:endParaRPr lang="en-US" i="0" dirty="0">
              <a:solidFill>
                <a:srgbClr val="FF0000"/>
              </a:solidFill>
            </a:endParaRPr>
          </a:p>
        </p:txBody>
      </p:sp>
      <p:sp>
        <p:nvSpPr>
          <p:cNvPr id="8" name="Rectangle 7"/>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2nd sorrowful mystery: The scourging at the pillar</a:t>
            </a:r>
            <a:endParaRPr lang="en-US" dirty="0"/>
          </a:p>
        </p:txBody>
      </p:sp>
      <p:sp>
        <p:nvSpPr>
          <p:cNvPr id="3" name="Content Placeholder 2"/>
          <p:cNvSpPr>
            <a:spLocks noGrp="1"/>
          </p:cNvSpPr>
          <p:nvPr>
            <p:ph idx="1"/>
          </p:nvPr>
        </p:nvSpPr>
        <p:spPr/>
        <p:txBody>
          <a:bodyPr/>
          <a:lstStyle/>
          <a:p>
            <a:r>
              <a:rPr lang="en-US"/>
              <a:t>like wheat which is beaten, broken, and crushed before it becomes bread, </a:t>
            </a:r>
          </a:p>
          <a:p>
            <a:r>
              <a:rPr lang="en-US"/>
              <a:t>Jesus, our Divine Wheat, was willing to be beaten at the pillar, broken in Heart, and crushed in humiliation that He might become for us “the Living Bread come down from Heaven.” </a:t>
            </a:r>
          </a:p>
          <a:p>
            <a:r>
              <a:rPr lang="en-US"/>
              <a:t>For He said: “The Bread I will give is my flesh for the life of the world.”</a:t>
            </a:r>
            <a:endParaRPr lang="en-US" dirty="0"/>
          </a:p>
        </p:txBody>
      </p:sp>
      <p:sp>
        <p:nvSpPr>
          <p:cNvPr id="4" name="Rectangle 3"/>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1st sorrowful mystery: The agony in the Garden</a:t>
            </a:r>
            <a:endParaRPr lang="en-US" dirty="0"/>
          </a:p>
        </p:txBody>
      </p:sp>
      <p:sp>
        <p:nvSpPr>
          <p:cNvPr id="3" name="Content Placeholder 2"/>
          <p:cNvSpPr>
            <a:spLocks noGrp="1"/>
          </p:cNvSpPr>
          <p:nvPr>
            <p:ph sz="half" idx="1"/>
          </p:nvPr>
        </p:nvSpPr>
        <p:spPr/>
        <p:txBody>
          <a:bodyPr/>
          <a:lstStyle/>
          <a:p>
            <a:r>
              <a:rPr lang="en-US" altLang="zh-TW" dirty="0"/>
              <a:t>“My Heart is filled with sorrow to the point of death. Could you not watch one hour with Me?” (Mk 14:34b, 37b)</a:t>
            </a:r>
          </a:p>
          <a:p>
            <a:r>
              <a:rPr lang="en-US" altLang="zh-TW" dirty="0">
                <a:solidFill>
                  <a:schemeClr val="bg1"/>
                </a:solidFill>
              </a:rPr>
              <a:t>Meditation: The Wound of Rejection</a:t>
            </a:r>
          </a:p>
          <a:p>
            <a:r>
              <a:rPr lang="en-US" altLang="zh-TW" dirty="0"/>
              <a:t>“He was spurned and avoided by men.” (Is 53:3)</a:t>
            </a:r>
          </a:p>
        </p:txBody>
      </p:sp>
      <p:sp>
        <p:nvSpPr>
          <p:cNvPr id="4" name="TextBox 3"/>
          <p:cNvSpPr txBox="1"/>
          <p:nvPr/>
        </p:nvSpPr>
        <p:spPr>
          <a:xfrm>
            <a:off x="7433736"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pic>
        <p:nvPicPr>
          <p:cNvPr id="9" name="Picture 3" descr="sorrow-1-agony2"/>
          <p:cNvPicPr>
            <a:picLocks noGrp="1" noChangeAspect="1" noChangeArrowheads="1"/>
          </p:cNvPicPr>
          <p:nvPr>
            <p:ph sz="half" idx="2"/>
          </p:nvPr>
        </p:nvPicPr>
        <p:blipFill>
          <a:blip r:embed="rId2" cstate="print"/>
          <a:stretch>
            <a:fillRect/>
          </a:stretch>
        </p:blipFill>
        <p:spPr>
          <a:xfrm>
            <a:off x="5951538" y="553226"/>
            <a:ext cx="3192462" cy="4476786"/>
          </a:xfrm>
          <a:noFill/>
          <a:ln/>
        </p:spPr>
      </p:pic>
      <p:sp>
        <p:nvSpPr>
          <p:cNvPr id="6" name="Rectangle 5"/>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1st sorrowful mystery: The agony in the Garden</a:t>
            </a:r>
            <a:endParaRPr lang="en-US" dirty="0"/>
          </a:p>
        </p:txBody>
      </p:sp>
      <p:sp>
        <p:nvSpPr>
          <p:cNvPr id="3" name="Content Placeholder 2"/>
          <p:cNvSpPr>
            <a:spLocks noGrp="1"/>
          </p:cNvSpPr>
          <p:nvPr>
            <p:ph idx="1"/>
          </p:nvPr>
        </p:nvSpPr>
        <p:spPr/>
        <p:txBody>
          <a:bodyPr/>
          <a:lstStyle/>
          <a:p>
            <a:r>
              <a:rPr lang="en-US" dirty="0"/>
              <a:t>On this Holy Thursday night Jesus showed us the very ‘depth of His love’ by giving us the complete gift of Himself and His total love in the Holy Eucharist. Then He appealed to his apostles for the first holy hour of prayer when He took them into the garden in the middle of the night, and </a:t>
            </a:r>
            <a:r>
              <a:rPr lang="en-US" dirty="0">
                <a:solidFill>
                  <a:schemeClr val="bg1"/>
                </a:solidFill>
              </a:rPr>
              <a:t>asked</a:t>
            </a:r>
            <a:r>
              <a:rPr lang="en-US" dirty="0"/>
              <a:t> them to watch and pray with Him.</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5" name="Rectangle 4"/>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Dec 9: </a:t>
            </a:r>
            <a:r>
              <a:rPr lang="en-US" altLang="zh-CN"/>
              <a:t>Ven. Fulton Sheen (1895-1979)</a:t>
            </a:r>
            <a:endParaRPr lang="en-US" dirty="0"/>
          </a:p>
        </p:txBody>
      </p:sp>
      <p:sp>
        <p:nvSpPr>
          <p:cNvPr id="3" name="Content Placeholder 2"/>
          <p:cNvSpPr>
            <a:spLocks noGrp="1"/>
          </p:cNvSpPr>
          <p:nvPr>
            <p:ph sz="half" idx="1"/>
          </p:nvPr>
        </p:nvSpPr>
        <p:spPr/>
        <p:txBody>
          <a:bodyPr/>
          <a:lstStyle/>
          <a:p>
            <a:r>
              <a:rPr lang="en-US"/>
              <a:t>The only time our Lord asked the Apostles for anything was the night He went into agony. Not for activity did He plead but for an Hour of companionship. </a:t>
            </a:r>
            <a:endParaRPr lang="en-US" dirty="0"/>
          </a:p>
        </p:txBody>
      </p:sp>
      <p:pic>
        <p:nvPicPr>
          <p:cNvPr id="6" name="Content Placeholder 6" descr="fulton_sheen_picture.jpg"/>
          <p:cNvPicPr>
            <a:picLocks noGrp="1" noChangeAspect="1"/>
          </p:cNvPicPr>
          <p:nvPr>
            <p:ph sz="half" idx="2"/>
          </p:nvPr>
        </p:nvPicPr>
        <p:blipFill>
          <a:blip r:embed="rId2" cstate="print"/>
          <a:stretch>
            <a:fillRect/>
          </a:stretch>
        </p:blipFill>
        <p:spPr>
          <a:xfrm>
            <a:off x="5951542" y="501070"/>
            <a:ext cx="3192454" cy="4581098"/>
          </a:xfrm>
        </p:spPr>
      </p:pic>
    </p:spTree>
    <p:extLst>
      <p:ext uri="{BB962C8B-B14F-4D97-AF65-F5344CB8AC3E}">
        <p14:creationId xmlns:p14="http://schemas.microsoft.com/office/powerpoint/2010/main" val="2927386157"/>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1st sorrowful mystery: The agony in the Garden</a:t>
            </a:r>
            <a:endParaRPr lang="en-US" dirty="0"/>
          </a:p>
        </p:txBody>
      </p:sp>
      <p:sp>
        <p:nvSpPr>
          <p:cNvPr id="3" name="Content Placeholder 2"/>
          <p:cNvSpPr>
            <a:spLocks noGrp="1"/>
          </p:cNvSpPr>
          <p:nvPr>
            <p:ph idx="1"/>
          </p:nvPr>
        </p:nvSpPr>
        <p:spPr/>
        <p:txBody>
          <a:bodyPr/>
          <a:lstStyle/>
          <a:p>
            <a:r>
              <a:rPr lang="en-US"/>
              <a:t>As He started to pray, He began to sweat blood. The agony He suffered was the realization that the Holy Eucharist would be rejected by so many and appreciated by so few. </a:t>
            </a:r>
            <a:endParaRPr lang="en-US" dirty="0"/>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5" name="Rectangle 4"/>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1st sorrowful mystery: The agony in the Garden</a:t>
            </a:r>
            <a:endParaRPr lang="en-US" dirty="0"/>
          </a:p>
        </p:txBody>
      </p:sp>
      <p:sp>
        <p:nvSpPr>
          <p:cNvPr id="3" name="Content Placeholder 2"/>
          <p:cNvSpPr>
            <a:spLocks noGrp="1"/>
          </p:cNvSpPr>
          <p:nvPr>
            <p:ph idx="1"/>
          </p:nvPr>
        </p:nvSpPr>
        <p:spPr/>
        <p:txBody>
          <a:bodyPr>
            <a:normAutofit lnSpcReduction="10000"/>
          </a:bodyPr>
          <a:lstStyle/>
          <a:p>
            <a:r>
              <a:rPr lang="en-US" dirty="0"/>
              <a:t>He saw down through the ages how He would be left alone, spurned and avoided by men in so many tabernacles of the world, while He comes to bring so much love and so many blessings. How few would believe in His Real Presence; and fewer will respond to His appeal to be loved in the Blessed Sacrament! And His Heart was “filled with sorrow to the point of death.” The blood He sweated was grief poured out from a broken Heart caused by the sorrow of His Eucharistic love being so rejected.</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5" name="Rectangle 4"/>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wander through the world seeking the ruin of souls</a:t>
            </a:r>
            <a:endParaRPr lang="en-US" dirty="0"/>
          </a:p>
        </p:txBody>
      </p:sp>
      <p:sp>
        <p:nvSpPr>
          <p:cNvPr id="3" name="Content Placeholder 2"/>
          <p:cNvSpPr>
            <a:spLocks noGrp="1"/>
          </p:cNvSpPr>
          <p:nvPr>
            <p:ph sz="half" idx="1"/>
          </p:nvPr>
        </p:nvSpPr>
        <p:spPr/>
        <p:txBody>
          <a:bodyPr>
            <a:normAutofit/>
          </a:bodyPr>
          <a:lstStyle/>
          <a:p>
            <a:endParaRPr lang="en-US" dirty="0"/>
          </a:p>
        </p:txBody>
      </p:sp>
      <p:sp>
        <p:nvSpPr>
          <p:cNvPr id="5" name="Content Placeholder 4"/>
          <p:cNvSpPr>
            <a:spLocks noGrp="1"/>
          </p:cNvSpPr>
          <p:nvPr>
            <p:ph sz="half" idx="2"/>
          </p:nvPr>
        </p:nvSpPr>
        <p:spPr/>
        <p:txBody>
          <a:bodyPr>
            <a:normAutofit/>
          </a:bodyPr>
          <a:lstStyle/>
          <a:p>
            <a:pPr>
              <a:buNone/>
            </a:pPr>
            <a:r>
              <a:rPr lang="en-US" altLang="zh-CN" dirty="0"/>
              <a:t>Reject absolute truth</a:t>
            </a:r>
          </a:p>
          <a:p>
            <a:r>
              <a:rPr lang="en-US" altLang="zh-CN" dirty="0"/>
              <a:t>separates sex and children bearing from each other and from marriage</a:t>
            </a:r>
          </a:p>
          <a:p>
            <a:r>
              <a:rPr lang="en-US" dirty="0"/>
              <a:t>men and women are interchangeable</a:t>
            </a:r>
          </a:p>
        </p:txBody>
      </p:sp>
      <p:cxnSp>
        <p:nvCxnSpPr>
          <p:cNvPr id="22" name="Straight Connector 21"/>
          <p:cNvCxnSpPr>
            <a:stCxn id="31" idx="2"/>
            <a:endCxn id="28" idx="6"/>
          </p:cNvCxnSpPr>
          <p:nvPr/>
        </p:nvCxnSpPr>
        <p:spPr bwMode="auto">
          <a:xfrm>
            <a:off x="152176" y="4102850"/>
            <a:ext cx="4188183" cy="0"/>
          </a:xfrm>
          <a:prstGeom prst="line">
            <a:avLst/>
          </a:prstGeom>
          <a:solidFill>
            <a:schemeClr val="accent1"/>
          </a:solidFill>
          <a:ln w="76200" cap="flat" cmpd="sng" algn="ctr">
            <a:solidFill>
              <a:schemeClr val="bg1"/>
            </a:solidFill>
            <a:prstDash val="solid"/>
            <a:round/>
            <a:headEnd type="none" w="sm" len="sm"/>
            <a:tailEnd type="none" w="sm" len="sm"/>
          </a:ln>
          <a:effectLst/>
        </p:spPr>
      </p:cxnSp>
      <p:cxnSp>
        <p:nvCxnSpPr>
          <p:cNvPr id="23" name="Straight Connector 22"/>
          <p:cNvCxnSpPr>
            <a:stCxn id="32" idx="1"/>
            <a:endCxn id="28" idx="5"/>
          </p:cNvCxnSpPr>
          <p:nvPr/>
        </p:nvCxnSpPr>
        <p:spPr bwMode="auto">
          <a:xfrm>
            <a:off x="1570802" y="1454082"/>
            <a:ext cx="2546056" cy="3175986"/>
          </a:xfrm>
          <a:prstGeom prst="line">
            <a:avLst/>
          </a:prstGeom>
          <a:solidFill>
            <a:schemeClr val="accent1"/>
          </a:solidFill>
          <a:ln w="76200" cap="flat" cmpd="sng" algn="ctr">
            <a:solidFill>
              <a:schemeClr val="bg1"/>
            </a:solidFill>
            <a:prstDash val="solid"/>
            <a:round/>
            <a:headEnd type="none" w="sm" len="sm"/>
            <a:tailEnd type="none" w="sm" len="sm"/>
          </a:ln>
          <a:effectLst/>
        </p:spPr>
      </p:cxnSp>
      <p:cxnSp>
        <p:nvCxnSpPr>
          <p:cNvPr id="27" name="Straight Connector 26"/>
          <p:cNvCxnSpPr>
            <a:stCxn id="32" idx="7"/>
            <a:endCxn id="31" idx="3"/>
          </p:cNvCxnSpPr>
          <p:nvPr/>
        </p:nvCxnSpPr>
        <p:spPr bwMode="auto">
          <a:xfrm flipH="1">
            <a:off x="375674" y="1454082"/>
            <a:ext cx="2274277" cy="3175986"/>
          </a:xfrm>
          <a:prstGeom prst="line">
            <a:avLst/>
          </a:prstGeom>
          <a:solidFill>
            <a:schemeClr val="accent1"/>
          </a:solidFill>
          <a:ln w="76200" cap="flat" cmpd="sng" algn="ctr">
            <a:solidFill>
              <a:schemeClr val="bg1"/>
            </a:solidFill>
            <a:prstDash val="solid"/>
            <a:round/>
            <a:headEnd type="none" w="sm" len="sm"/>
            <a:tailEnd type="none" w="sm" len="sm"/>
          </a:ln>
          <a:effectLst/>
        </p:spPr>
      </p:cxnSp>
      <p:sp>
        <p:nvSpPr>
          <p:cNvPr id="28" name="Oval 27"/>
          <p:cNvSpPr/>
          <p:nvPr/>
        </p:nvSpPr>
        <p:spPr bwMode="auto">
          <a:xfrm>
            <a:off x="2814211" y="3357252"/>
            <a:ext cx="1526146" cy="149119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algn="ctr"/>
            <a:r>
              <a:rPr lang="en-US" altLang="zh-CN" sz="2800" i="0" dirty="0">
                <a:solidFill>
                  <a:srgbClr val="660066"/>
                </a:solidFill>
                <a:latin typeface="Microsoft YaHei" pitchFamily="34" charset="-122"/>
                <a:ea typeface="Microsoft YaHei" pitchFamily="34" charset="-122"/>
              </a:rPr>
              <a:t>Children</a:t>
            </a:r>
            <a:endParaRPr lang="zh-CN" altLang="en-US" sz="2800" i="0" dirty="0">
              <a:solidFill>
                <a:srgbClr val="660066"/>
              </a:solidFill>
              <a:latin typeface="Microsoft YaHei" pitchFamily="34" charset="-122"/>
              <a:ea typeface="Microsoft YaHei" pitchFamily="34" charset="-122"/>
            </a:endParaRPr>
          </a:p>
        </p:txBody>
      </p:sp>
      <p:sp>
        <p:nvSpPr>
          <p:cNvPr id="31" name="Oval 30"/>
          <p:cNvSpPr/>
          <p:nvPr/>
        </p:nvSpPr>
        <p:spPr bwMode="auto">
          <a:xfrm>
            <a:off x="152174" y="3357252"/>
            <a:ext cx="1526146" cy="149119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algn="ctr"/>
            <a:r>
              <a:rPr lang="en-US" altLang="zh-CN" sz="2800" i="0" dirty="0">
                <a:solidFill>
                  <a:srgbClr val="660066"/>
                </a:solidFill>
                <a:latin typeface="Microsoft YaHei" pitchFamily="34" charset="-122"/>
                <a:ea typeface="Microsoft YaHei" pitchFamily="34" charset="-122"/>
              </a:rPr>
              <a:t>Sex</a:t>
            </a:r>
            <a:endParaRPr lang="zh-CN" altLang="en-US" sz="2800" i="0" dirty="0">
              <a:solidFill>
                <a:srgbClr val="660066"/>
              </a:solidFill>
              <a:latin typeface="Microsoft YaHei" pitchFamily="34" charset="-122"/>
              <a:ea typeface="Microsoft YaHei" pitchFamily="34" charset="-122"/>
            </a:endParaRPr>
          </a:p>
        </p:txBody>
      </p:sp>
      <p:sp>
        <p:nvSpPr>
          <p:cNvPr id="32" name="Oval 31"/>
          <p:cNvSpPr/>
          <p:nvPr/>
        </p:nvSpPr>
        <p:spPr bwMode="auto">
          <a:xfrm>
            <a:off x="1347303" y="1235703"/>
            <a:ext cx="1526146" cy="149119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algn="ctr"/>
            <a:r>
              <a:rPr lang="en-US" altLang="zh-CN" sz="2800" i="0" dirty="0">
                <a:solidFill>
                  <a:srgbClr val="660066"/>
                </a:solidFill>
                <a:latin typeface="Microsoft YaHei" pitchFamily="34" charset="-122"/>
                <a:ea typeface="Microsoft YaHei" pitchFamily="34" charset="-122"/>
              </a:rPr>
              <a:t>Marriage</a:t>
            </a:r>
            <a:endParaRPr lang="zh-CN" altLang="en-US" sz="2800" i="0" dirty="0">
              <a:solidFill>
                <a:srgbClr val="660066"/>
              </a:solidFill>
              <a:latin typeface="Microsoft YaHei" pitchFamily="34" charset="-122"/>
              <a:ea typeface="Microsoft YaHei" pitchFamily="34" charset="-122"/>
            </a:endParaRPr>
          </a:p>
        </p:txBody>
      </p:sp>
      <p:sp>
        <p:nvSpPr>
          <p:cNvPr id="35" name="TextBox 34"/>
          <p:cNvSpPr txBox="1"/>
          <p:nvPr/>
        </p:nvSpPr>
        <p:spPr>
          <a:xfrm>
            <a:off x="1850070" y="3600035"/>
            <a:ext cx="697627" cy="1015663"/>
          </a:xfrm>
          <a:prstGeom prst="rect">
            <a:avLst/>
          </a:prstGeom>
          <a:noFill/>
        </p:spPr>
        <p:txBody>
          <a:bodyPr wrap="none" rtlCol="0">
            <a:spAutoFit/>
          </a:bodyPr>
          <a:lstStyle/>
          <a:p>
            <a:r>
              <a:rPr lang="en-US" sz="6000" i="0" dirty="0">
                <a:solidFill>
                  <a:srgbClr val="FFCCFF"/>
                </a:solidFill>
              </a:rPr>
              <a:t>X</a:t>
            </a:r>
          </a:p>
        </p:txBody>
      </p:sp>
      <p:sp>
        <p:nvSpPr>
          <p:cNvPr id="36" name="TextBox 35"/>
          <p:cNvSpPr txBox="1"/>
          <p:nvPr/>
        </p:nvSpPr>
        <p:spPr>
          <a:xfrm>
            <a:off x="2590844" y="2488226"/>
            <a:ext cx="697627" cy="1015663"/>
          </a:xfrm>
          <a:prstGeom prst="rect">
            <a:avLst/>
          </a:prstGeom>
          <a:noFill/>
        </p:spPr>
        <p:txBody>
          <a:bodyPr wrap="none" rtlCol="0">
            <a:spAutoFit/>
          </a:bodyPr>
          <a:lstStyle/>
          <a:p>
            <a:r>
              <a:rPr lang="en-US" sz="6000" i="0" dirty="0">
                <a:solidFill>
                  <a:srgbClr val="FFCCFF"/>
                </a:solidFill>
              </a:rPr>
              <a:t>X</a:t>
            </a:r>
          </a:p>
        </p:txBody>
      </p:sp>
      <p:sp>
        <p:nvSpPr>
          <p:cNvPr id="37" name="TextBox 36"/>
          <p:cNvSpPr txBox="1"/>
          <p:nvPr/>
        </p:nvSpPr>
        <p:spPr>
          <a:xfrm>
            <a:off x="1081485" y="2489557"/>
            <a:ext cx="697627" cy="1015663"/>
          </a:xfrm>
          <a:prstGeom prst="rect">
            <a:avLst/>
          </a:prstGeom>
          <a:noFill/>
        </p:spPr>
        <p:txBody>
          <a:bodyPr wrap="none" rtlCol="0">
            <a:spAutoFit/>
          </a:bodyPr>
          <a:lstStyle/>
          <a:p>
            <a:r>
              <a:rPr lang="en-US" sz="6000" i="0" dirty="0">
                <a:solidFill>
                  <a:srgbClr val="FFCCFF"/>
                </a:solidFill>
              </a:rPr>
              <a:t>X</a:t>
            </a:r>
          </a:p>
        </p:txBody>
      </p:sp>
      <p:sp>
        <p:nvSpPr>
          <p:cNvPr id="16" name="Rectangle 15"/>
          <p:cNvSpPr/>
          <p:nvPr/>
        </p:nvSpPr>
        <p:spPr bwMode="auto">
          <a:xfrm>
            <a:off x="437332" y="914401"/>
            <a:ext cx="1166713" cy="655133"/>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a:ln>
                  <a:noFill/>
                </a:ln>
                <a:solidFill>
                  <a:srgbClr val="3333FF"/>
                </a:solidFill>
                <a:effectLst/>
                <a:latin typeface="Microsoft YaHei" pitchFamily="34" charset="-122"/>
                <a:ea typeface="Microsoft YaHei" pitchFamily="34" charset="-122"/>
              </a:rPr>
              <a:t>M/F</a:t>
            </a:r>
            <a:endParaRPr kumimoji="0" lang="en-US" sz="2800" b="0" i="0" u="none" strike="noStrike" cap="none" normalizeH="0" baseline="0" dirty="0">
              <a:ln>
                <a:noFill/>
              </a:ln>
              <a:solidFill>
                <a:srgbClr val="3333FF"/>
              </a:solidFill>
              <a:effectLst/>
              <a:latin typeface="Microsoft YaHei" pitchFamily="34" charset="-122"/>
              <a:ea typeface="Microsoft YaHei" pitchFamily="34" charset="-122"/>
            </a:endParaRPr>
          </a:p>
        </p:txBody>
      </p:sp>
      <p:sp>
        <p:nvSpPr>
          <p:cNvPr id="18" name="Rectangle 17"/>
          <p:cNvSpPr/>
          <p:nvPr/>
        </p:nvSpPr>
        <p:spPr bwMode="auto">
          <a:xfrm>
            <a:off x="2585509" y="914401"/>
            <a:ext cx="1166713" cy="655133"/>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a:ln>
                  <a:noFill/>
                </a:ln>
                <a:solidFill>
                  <a:srgbClr val="FF0000"/>
                </a:solidFill>
                <a:effectLst/>
                <a:latin typeface="Microsoft YaHei" pitchFamily="34" charset="-122"/>
                <a:ea typeface="Microsoft YaHei" pitchFamily="34" charset="-122"/>
              </a:rPr>
              <a:t>F/M</a:t>
            </a:r>
            <a:endParaRPr kumimoji="0" lang="en-US" sz="2800" b="0" i="0" u="none" strike="noStrike" cap="none" normalizeH="0" baseline="0" dirty="0">
              <a:ln>
                <a:noFill/>
              </a:ln>
              <a:solidFill>
                <a:srgbClr val="FF0000"/>
              </a:solidFill>
              <a:effectLst/>
              <a:latin typeface="Microsoft YaHei" pitchFamily="34" charset="-122"/>
              <a:ea typeface="Microsoft YaHei" pitchFamily="34" charset="-122"/>
            </a:endParaRPr>
          </a:p>
        </p:txBody>
      </p:sp>
      <p:sp>
        <p:nvSpPr>
          <p:cNvPr id="17" name="Rectangle 16"/>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1st sorrowful mystery: The agony in the Garden</a:t>
            </a:r>
            <a:endParaRPr lang="en-US" dirty="0"/>
          </a:p>
        </p:txBody>
      </p:sp>
      <p:sp>
        <p:nvSpPr>
          <p:cNvPr id="3" name="Content Placeholder 2"/>
          <p:cNvSpPr>
            <a:spLocks noGrp="1"/>
          </p:cNvSpPr>
          <p:nvPr>
            <p:ph idx="1"/>
          </p:nvPr>
        </p:nvSpPr>
        <p:spPr/>
        <p:txBody>
          <a:bodyPr/>
          <a:lstStyle/>
          <a:p>
            <a:r>
              <a:rPr lang="en-US"/>
              <a:t>Then an angel brought Jesus indescribable strength and consolation by showing Him every holy hour that you would ever make. At that moment in the garden, Jesus saw you praying before Him now and He knew that His love would be returned. This is why your visit today is so important to Him. Your holy hour consoles Him for those who do not love Him and wins countless graces for many to be converted to Him.</a:t>
            </a:r>
            <a:endParaRPr lang="en-US" dirty="0"/>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+3</a:t>
            </a:r>
            <a:endParaRPr lang="en-US" i="0" dirty="0">
              <a:solidFill>
                <a:srgbClr val="FF0000"/>
              </a:solidFill>
            </a:endParaRPr>
          </a:p>
        </p:txBody>
      </p:sp>
      <p:sp>
        <p:nvSpPr>
          <p:cNvPr id="5" name="Rectangle 4"/>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04-05-08_125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11-09_09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5475" name="Rectangle 2"/>
          <p:cNvSpPr>
            <a:spLocks noGrp="1" noChangeArrowheads="1"/>
          </p:cNvSpPr>
          <p:nvPr>
            <p:ph type="title"/>
          </p:nvPr>
        </p:nvSpPr>
        <p:spPr/>
        <p:txBody>
          <a:bodyPr/>
          <a:lstStyle/>
          <a:p>
            <a:pPr eaLnBrk="1" hangingPunct="1"/>
            <a:r>
              <a:rPr lang="en-US">
                <a:solidFill>
                  <a:srgbClr val="FFFF00"/>
                </a:solidFill>
              </a:rPr>
              <a:t>Chapel in Guardian Angel Church in Las Vegas</a:t>
            </a:r>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Grp="1" noChangeArrowheads="1"/>
          </p:cNvSpPr>
          <p:nvPr>
            <p:ph type="title"/>
          </p:nvPr>
        </p:nvSpPr>
        <p:spPr/>
        <p:txBody>
          <a:bodyPr/>
          <a:lstStyle/>
          <a:p>
            <a:pPr eaLnBrk="1" hangingPunct="1"/>
            <a:r>
              <a:rPr lang="en-US" sz="2800"/>
              <a:t>The soul hungers for God, and nothing but God can satiate it.</a:t>
            </a:r>
            <a:endParaRPr lang="en-US" sz="2800" dirty="0"/>
          </a:p>
        </p:txBody>
      </p:sp>
      <p:sp>
        <p:nvSpPr>
          <p:cNvPr id="5" name="Content Placeholder 4"/>
          <p:cNvSpPr>
            <a:spLocks noGrp="1"/>
          </p:cNvSpPr>
          <p:nvPr>
            <p:ph sz="half" idx="1"/>
          </p:nvPr>
        </p:nvSpPr>
        <p:spPr/>
        <p:txBody>
          <a:bodyPr>
            <a:normAutofit fontScale="92500" lnSpcReduction="10000"/>
          </a:bodyPr>
          <a:lstStyle/>
          <a:p>
            <a:r>
              <a:rPr lang="en-US" dirty="0"/>
              <a:t>“If we really loved the good God, we should make it our joy and happiness to come and spend a few moments to adore Him, and ask Him for the grace of forgiveness; and </a:t>
            </a:r>
            <a:r>
              <a:rPr lang="en-US" dirty="0">
                <a:solidFill>
                  <a:schemeClr val="bg1"/>
                </a:solidFill>
              </a:rPr>
              <a:t>we should regard those moments as the happiest of our lives</a:t>
            </a:r>
            <a:r>
              <a:rPr lang="en-US" dirty="0"/>
              <a:t>.” – St. John </a:t>
            </a:r>
            <a:r>
              <a:rPr lang="en-US" dirty="0" err="1"/>
              <a:t>Vianney</a:t>
            </a:r>
            <a:endParaRPr lang="en-US" dirty="0"/>
          </a:p>
          <a:p>
            <a:endParaRPr lang="en-US" dirty="0"/>
          </a:p>
        </p:txBody>
      </p:sp>
      <p:pic>
        <p:nvPicPr>
          <p:cNvPr id="9" name="Picture 7" descr="07-17-08_2106"/>
          <p:cNvPicPr>
            <a:picLocks noGrp="1" noChangeAspect="1" noChangeArrowheads="1"/>
          </p:cNvPicPr>
          <p:nvPr>
            <p:ph sz="half" idx="2"/>
          </p:nvPr>
        </p:nvPicPr>
        <p:blipFill>
          <a:blip r:embed="rId2" cstate="print"/>
          <a:stretch>
            <a:fillRect/>
          </a:stretch>
        </p:blipFill>
        <p:spPr>
          <a:xfrm>
            <a:off x="5993408" y="719138"/>
            <a:ext cx="3108722" cy="4144962"/>
          </a:xfrm>
          <a:noFill/>
        </p:spPr>
      </p:pic>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altLang="zh-TW"/>
              <a:t>Adoration</a:t>
            </a:r>
          </a:p>
        </p:txBody>
      </p:sp>
      <p:sp>
        <p:nvSpPr>
          <p:cNvPr id="119811" name="Rectangle 3"/>
          <p:cNvSpPr>
            <a:spLocks noGrp="1" noChangeArrowheads="1"/>
          </p:cNvSpPr>
          <p:nvPr>
            <p:ph type="body" idx="1"/>
          </p:nvPr>
        </p:nvSpPr>
        <p:spPr/>
        <p:txBody>
          <a:bodyPr/>
          <a:lstStyle/>
          <a:p>
            <a:pPr eaLnBrk="1" hangingPunct="1"/>
            <a:r>
              <a:rPr lang="en-US" altLang="zh-TW" dirty="0"/>
              <a:t>The Church and the world have a great need for Eucharistic worship. Jesus awaits us in this sacrament of love. Let us not refuse the time so to meet Him in adoration, in contemplation full of faith, and open to making amends for the serious offenses and sins of the world. Let our adoration never cease. (Pope St. John Paul II in </a:t>
            </a:r>
            <a:r>
              <a:rPr lang="en-US" altLang="zh-TW" dirty="0" err="1"/>
              <a:t>Dominicae</a:t>
            </a:r>
            <a:r>
              <a:rPr lang="en-US" altLang="zh-TW" dirty="0"/>
              <a:t> </a:t>
            </a:r>
            <a:r>
              <a:rPr lang="en-US" altLang="zh-TW" dirty="0" err="1"/>
              <a:t>Cenae</a:t>
            </a:r>
            <a:r>
              <a:rPr lang="en-US" altLang="zh-TW" dirty="0"/>
              <a:t>)</a:t>
            </a:r>
          </a:p>
        </p:txBody>
      </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5-02-09_1357"/>
          <p:cNvPicPr>
            <a:picLocks noChangeAspect="1" noChangeArrowheads="1"/>
          </p:cNvPicPr>
          <p:nvPr/>
        </p:nvPicPr>
        <p:blipFill>
          <a:blip r:embed="rId2" cstate="print"/>
          <a:srcRect/>
          <a:stretch>
            <a:fillRect/>
          </a:stretch>
        </p:blipFill>
        <p:spPr bwMode="auto">
          <a:xfrm>
            <a:off x="0" y="-431800"/>
            <a:ext cx="9144000" cy="6858000"/>
          </a:xfrm>
          <a:prstGeom prst="rect">
            <a:avLst/>
          </a:prstGeom>
          <a:noFill/>
          <a:ln w="9525">
            <a:noFill/>
            <a:miter lim="800000"/>
            <a:headEnd/>
            <a:tailEnd/>
          </a:ln>
        </p:spPr>
      </p:pic>
      <p:sp>
        <p:nvSpPr>
          <p:cNvPr id="116739" name="Rectangle 4"/>
          <p:cNvSpPr>
            <a:spLocks noGrp="1" noChangeArrowheads="1"/>
          </p:cNvSpPr>
          <p:nvPr>
            <p:ph type="title"/>
          </p:nvPr>
        </p:nvSpPr>
        <p:spPr/>
        <p:txBody>
          <a:bodyPr/>
          <a:lstStyle/>
          <a:p>
            <a:pPr eaLnBrk="1" hangingPunct="1"/>
            <a:r>
              <a:rPr lang="en-US"/>
              <a:t>Sacred Heart Church, Dallas</a:t>
            </a:r>
          </a:p>
        </p:txBody>
      </p:sp>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Accompanying Jesus</a:t>
            </a:r>
          </a:p>
        </p:txBody>
      </p:sp>
      <p:sp>
        <p:nvSpPr>
          <p:cNvPr id="4099" name="Rectangle 3"/>
          <p:cNvSpPr>
            <a:spLocks noGrp="1" noChangeArrowheads="1"/>
          </p:cNvSpPr>
          <p:nvPr>
            <p:ph type="body" idx="1"/>
          </p:nvPr>
        </p:nvSpPr>
        <p:spPr/>
        <p:txBody>
          <a:bodyPr>
            <a:normAutofit fontScale="85000" lnSpcReduction="20000"/>
          </a:bodyPr>
          <a:lstStyle/>
          <a:p>
            <a:pPr eaLnBrk="1" hangingPunct="1"/>
            <a:r>
              <a:rPr lang="en-US" dirty="0"/>
              <a:t>1. Why so important t</a:t>
            </a:r>
            <a:r>
              <a:rPr lang="en-US" altLang="zh-CN" dirty="0"/>
              <a:t>oday</a:t>
            </a:r>
            <a:r>
              <a:rPr lang="en-US" dirty="0"/>
              <a:t>?</a:t>
            </a:r>
          </a:p>
          <a:p>
            <a:pPr eaLnBrk="1" hangingPunct="1"/>
            <a:r>
              <a:rPr lang="en-US" dirty="0"/>
              <a:t>2. Fatima messages</a:t>
            </a:r>
          </a:p>
          <a:p>
            <a:pPr eaLnBrk="1" hangingPunct="1"/>
            <a:r>
              <a:rPr lang="en-US" dirty="0"/>
              <a:t>3. Commitment even in my weaknesses.</a:t>
            </a:r>
          </a:p>
          <a:p>
            <a:pPr eaLnBrk="1" hangingPunct="1"/>
            <a:r>
              <a:rPr lang="en-US" dirty="0"/>
              <a:t>4. Commitment and the largest pearl.</a:t>
            </a:r>
          </a:p>
          <a:p>
            <a:pPr eaLnBrk="1" hangingPunct="1"/>
            <a:r>
              <a:rPr lang="en-US" dirty="0"/>
              <a:t>5. Sweetness vs dryness</a:t>
            </a:r>
          </a:p>
          <a:p>
            <a:pPr eaLnBrk="1" hangingPunct="1"/>
            <a:r>
              <a:rPr lang="en-US" dirty="0"/>
              <a:t>6. Heart of the church with St. Therese</a:t>
            </a:r>
          </a:p>
          <a:p>
            <a:pPr eaLnBrk="1" hangingPunct="1"/>
            <a:r>
              <a:rPr lang="en-US" dirty="0"/>
              <a:t>7. Eucharist Experience at mass</a:t>
            </a:r>
          </a:p>
          <a:p>
            <a:pPr eaLnBrk="1" hangingPunct="1"/>
            <a:r>
              <a:rPr lang="en-US" dirty="0"/>
              <a:t>8. Could you not watch an hour with me</a:t>
            </a:r>
          </a:p>
          <a:p>
            <a:pPr eaLnBrk="1" hangingPunct="1"/>
            <a:r>
              <a:rPr lang="en-US" dirty="0">
                <a:solidFill>
                  <a:schemeClr val="bg1"/>
                </a:solidFill>
              </a:rPr>
              <a:t>9. May I borrow your Immaculate Heart!</a:t>
            </a:r>
          </a:p>
          <a:p>
            <a:pPr eaLnBrk="1" hangingPunct="1"/>
            <a:r>
              <a:rPr lang="en-US" dirty="0"/>
              <a:t>10. Questions, comments, and commitment</a:t>
            </a:r>
          </a:p>
          <a:p>
            <a:pPr eaLnBrk="1" hangingPunct="1"/>
            <a:r>
              <a:rPr lang="en-US" dirty="0"/>
              <a:t>11. Spiritual Communion</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extLst>
      <p:ext uri="{BB962C8B-B14F-4D97-AF65-F5344CB8AC3E}">
        <p14:creationId xmlns:p14="http://schemas.microsoft.com/office/powerpoint/2010/main" val="1493057873"/>
      </p:ext>
    </p:extLst>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6" name="Title 5"/>
          <p:cNvSpPr>
            <a:spLocks noGrp="1"/>
          </p:cNvSpPr>
          <p:nvPr>
            <p:ph type="title"/>
          </p:nvPr>
        </p:nvSpPr>
        <p:spPr/>
        <p:txBody>
          <a:bodyPr/>
          <a:lstStyle/>
          <a:p>
            <a:r>
              <a:rPr lang="en-US" dirty="0"/>
              <a:t>Mother, may I borrow your Immaculate Heart?</a:t>
            </a:r>
          </a:p>
        </p:txBody>
      </p:sp>
      <p:sp>
        <p:nvSpPr>
          <p:cNvPr id="7" name="Text Placeholder 6"/>
          <p:cNvSpPr>
            <a:spLocks noGrp="1"/>
          </p:cNvSpPr>
          <p:nvPr>
            <p:ph type="body" sz="half" idx="1"/>
          </p:nvPr>
        </p:nvSpPr>
        <p:spPr/>
        <p:txBody>
          <a:bodyPr/>
          <a:lstStyle/>
          <a:p>
            <a:r>
              <a:rPr lang="en-US" dirty="0"/>
              <a:t>Now there stood by the cross of Jesus, his mother, and his mother's sister, Mary of </a:t>
            </a:r>
            <a:r>
              <a:rPr lang="en-US" dirty="0" err="1"/>
              <a:t>Cleophas</a:t>
            </a:r>
            <a:r>
              <a:rPr lang="en-US" dirty="0"/>
              <a:t>, and Mary Magdalen</a:t>
            </a:r>
            <a:endParaRPr lang="en-US" dirty="0">
              <a:solidFill>
                <a:schemeClr val="bg1"/>
              </a:solidFill>
            </a:endParaRPr>
          </a:p>
        </p:txBody>
      </p:sp>
      <p:pic>
        <p:nvPicPr>
          <p:cNvPr id="9" name="Picture 2" descr="s5"/>
          <p:cNvPicPr>
            <a:picLocks noGrp="1" noChangeAspect="1" noChangeArrowheads="1"/>
          </p:cNvPicPr>
          <p:nvPr>
            <p:ph sz="half" idx="2"/>
          </p:nvPr>
        </p:nvPicPr>
        <p:blipFill>
          <a:blip r:embed="rId2" cstate="print"/>
          <a:srcRect/>
          <a:stretch>
            <a:fillRect/>
          </a:stretch>
        </p:blipFill>
        <p:spPr bwMode="auto">
          <a:xfrm>
            <a:off x="5393687" y="533400"/>
            <a:ext cx="3077961" cy="4610100"/>
          </a:xfrm>
          <a:prstGeom prst="rect">
            <a:avLst/>
          </a:prstGeom>
          <a:noFill/>
          <a:ln w="9525">
            <a:noFill/>
            <a:miter lim="800000"/>
            <a:headEnd/>
            <a:tailEnd/>
          </a:ln>
        </p:spPr>
      </p:pic>
      <p:sp>
        <p:nvSpPr>
          <p:cNvPr id="10" name="Rectangle 9"/>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6" name="Title 5"/>
          <p:cNvSpPr>
            <a:spLocks noGrp="1"/>
          </p:cNvSpPr>
          <p:nvPr>
            <p:ph type="title"/>
          </p:nvPr>
        </p:nvSpPr>
        <p:spPr/>
        <p:txBody>
          <a:bodyPr/>
          <a:lstStyle/>
          <a:p>
            <a:r>
              <a:rPr lang="en-US" dirty="0"/>
              <a:t>Mother, may I borrow your Immaculate Heart?</a:t>
            </a:r>
          </a:p>
        </p:txBody>
      </p:sp>
      <p:sp>
        <p:nvSpPr>
          <p:cNvPr id="7" name="Text Placeholder 6"/>
          <p:cNvSpPr>
            <a:spLocks noGrp="1"/>
          </p:cNvSpPr>
          <p:nvPr>
            <p:ph type="body" sz="half" idx="1"/>
          </p:nvPr>
        </p:nvSpPr>
        <p:spPr/>
        <p:txBody>
          <a:bodyPr/>
          <a:lstStyle/>
          <a:p>
            <a:r>
              <a:rPr lang="en-US" dirty="0"/>
              <a:t>Now there stood by the cross of Jesus, his mother, and his mother's sister, Mary of </a:t>
            </a:r>
            <a:r>
              <a:rPr lang="en-US" dirty="0" err="1"/>
              <a:t>Cleophas</a:t>
            </a:r>
            <a:r>
              <a:rPr lang="en-US" dirty="0"/>
              <a:t>, and Mary </a:t>
            </a:r>
            <a:r>
              <a:rPr lang="en-US" dirty="0" err="1"/>
              <a:t>Magdalen</a:t>
            </a:r>
            <a:r>
              <a:rPr lang="en-US" dirty="0"/>
              <a:t>   </a:t>
            </a:r>
            <a:r>
              <a:rPr lang="en-US" dirty="0">
                <a:solidFill>
                  <a:schemeClr val="bg1"/>
                </a:solidFill>
              </a:rPr>
              <a:t>and me</a:t>
            </a:r>
          </a:p>
        </p:txBody>
      </p:sp>
      <p:pic>
        <p:nvPicPr>
          <p:cNvPr id="9" name="Picture 2" descr="s5"/>
          <p:cNvPicPr>
            <a:picLocks noGrp="1" noChangeAspect="1" noChangeArrowheads="1"/>
          </p:cNvPicPr>
          <p:nvPr>
            <p:ph sz="half" idx="2"/>
          </p:nvPr>
        </p:nvPicPr>
        <p:blipFill>
          <a:blip r:embed="rId2" cstate="print"/>
          <a:srcRect/>
          <a:stretch>
            <a:fillRect/>
          </a:stretch>
        </p:blipFill>
        <p:spPr bwMode="auto">
          <a:xfrm>
            <a:off x="5393687" y="533400"/>
            <a:ext cx="3077961" cy="4610100"/>
          </a:xfrm>
          <a:prstGeom prst="rect">
            <a:avLst/>
          </a:prstGeom>
          <a:noFill/>
          <a:ln w="9525">
            <a:noFill/>
            <a:miter lim="800000"/>
            <a:headEnd/>
            <a:tailEnd/>
          </a:ln>
        </p:spPr>
      </p:pic>
      <p:sp>
        <p:nvSpPr>
          <p:cNvPr id="10" name="Rectangle 9"/>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extLst>
      <p:ext uri="{BB962C8B-B14F-4D97-AF65-F5344CB8AC3E}">
        <p14:creationId xmlns:p14="http://schemas.microsoft.com/office/powerpoint/2010/main" val="3313339391"/>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Monstrance-7"/>
          <p:cNvPicPr>
            <a:picLocks noChangeAspect="1" noChangeArrowheads="1"/>
          </p:cNvPicPr>
          <p:nvPr/>
        </p:nvPicPr>
        <p:blipFill>
          <a:blip r:embed="rId2" cstate="print"/>
          <a:stretch>
            <a:fillRect/>
          </a:stretch>
        </p:blipFill>
        <p:spPr bwMode="auto">
          <a:xfrm>
            <a:off x="1943100" y="707916"/>
            <a:ext cx="5257800" cy="3974728"/>
          </a:xfrm>
          <a:prstGeom prst="rect">
            <a:avLst/>
          </a:prstGeom>
          <a:noFill/>
          <a:ln w="9525">
            <a:noFill/>
            <a:miter lim="800000"/>
            <a:headEnd/>
            <a:tailEnd/>
          </a:ln>
        </p:spPr>
      </p:pic>
      <p:sp>
        <p:nvSpPr>
          <p:cNvPr id="147458" name="Rectangle 2"/>
          <p:cNvSpPr>
            <a:spLocks noGrp="1" noChangeArrowheads="1"/>
          </p:cNvSpPr>
          <p:nvPr>
            <p:ph type="title"/>
          </p:nvPr>
        </p:nvSpPr>
        <p:spPr/>
        <p:txBody>
          <a:bodyPr/>
          <a:lstStyle/>
          <a:p>
            <a:pPr eaLnBrk="1" hangingPunct="1"/>
            <a:r>
              <a:rPr lang="en-US" altLang="zh-TW"/>
              <a:t>Mother, may I borrow your Immaculate Heart </a:t>
            </a:r>
            <a:r>
              <a:rPr lang="zh-TW" altLang="zh-TW" sz="2400"/>
              <a:t>http://www.catholicworld.info/eucharist/accompanyingjesus-4.htm</a:t>
            </a:r>
            <a:endParaRPr lang="en-US" altLang="zh-TW" sz="2400"/>
          </a:p>
        </p:txBody>
      </p:sp>
      <p:sp>
        <p:nvSpPr>
          <p:cNvPr id="7" name="Content Placeholder 6"/>
          <p:cNvSpPr>
            <a:spLocks noGrp="1"/>
          </p:cNvSpPr>
          <p:nvPr>
            <p:ph idx="4294967295"/>
          </p:nvPr>
        </p:nvSpPr>
        <p:spPr>
          <a:xfrm>
            <a:off x="0" y="814389"/>
            <a:ext cx="9144000" cy="3757613"/>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sz="1200" dirty="0"/>
              <a:t>Though your sins be like scarlet,; Though they be red like crimson,</a:t>
            </a:r>
          </a:p>
          <a:p>
            <a:r>
              <a:rPr lang="en-US" dirty="0"/>
              <a:t>Her Immaculate Heart will triumph to the end.</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9" name="Rectangle 8"/>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Rejection of Absolute Truth</a:t>
            </a:r>
            <a:endParaRPr lang="en-US" dirty="0"/>
          </a:p>
        </p:txBody>
      </p:sp>
      <p:sp>
        <p:nvSpPr>
          <p:cNvPr id="27" name="Content Placeholder 26"/>
          <p:cNvSpPr>
            <a:spLocks noGrp="1"/>
          </p:cNvSpPr>
          <p:nvPr>
            <p:ph sz="half" idx="1"/>
          </p:nvPr>
        </p:nvSpPr>
        <p:spPr/>
        <p:txBody>
          <a:bodyPr/>
          <a:lstStyle/>
          <a:p>
            <a:endParaRPr lang="en-US"/>
          </a:p>
        </p:txBody>
      </p:sp>
      <p:sp>
        <p:nvSpPr>
          <p:cNvPr id="5" name="Content Placeholder 4"/>
          <p:cNvSpPr>
            <a:spLocks noGrp="1"/>
          </p:cNvSpPr>
          <p:nvPr>
            <p:ph sz="half" idx="2"/>
          </p:nvPr>
        </p:nvSpPr>
        <p:spPr/>
        <p:txBody>
          <a:bodyPr>
            <a:normAutofit fontScale="62500" lnSpcReduction="20000"/>
          </a:bodyPr>
          <a:lstStyle/>
          <a:p>
            <a:pPr>
              <a:buNone/>
            </a:pPr>
            <a:r>
              <a:rPr lang="en-US" dirty="0"/>
              <a:t>Sexual revolution results in:</a:t>
            </a:r>
          </a:p>
          <a:p>
            <a:r>
              <a:rPr lang="en-US" altLang="zh-CN" dirty="0"/>
              <a:t>harm to children of divorce, 3/4 divorces involve a reluctant spouse, donor conceived issues, heart-broken career women</a:t>
            </a:r>
          </a:p>
          <a:p>
            <a:r>
              <a:rPr lang="en-US" altLang="zh-CN" dirty="0"/>
              <a:t>Secular society’s interpretation of birth control, co-habitation, and abortion as new norms generated an incredible mistrust among the sexes, including alarming statistical data on unplanned pregnancy rate, abortion rate, births outside marriage</a:t>
            </a:r>
          </a:p>
        </p:txBody>
      </p:sp>
      <p:cxnSp>
        <p:nvCxnSpPr>
          <p:cNvPr id="16" name="Straight Connector 15"/>
          <p:cNvCxnSpPr>
            <a:stCxn id="20" idx="2"/>
            <a:endCxn id="19" idx="6"/>
          </p:cNvCxnSpPr>
          <p:nvPr/>
        </p:nvCxnSpPr>
        <p:spPr bwMode="auto">
          <a:xfrm>
            <a:off x="152176" y="4102850"/>
            <a:ext cx="4188183" cy="0"/>
          </a:xfrm>
          <a:prstGeom prst="line">
            <a:avLst/>
          </a:prstGeom>
          <a:solidFill>
            <a:schemeClr val="accent1"/>
          </a:solidFill>
          <a:ln w="76200" cap="flat" cmpd="sng" algn="ctr">
            <a:solidFill>
              <a:schemeClr val="bg1"/>
            </a:solidFill>
            <a:prstDash val="solid"/>
            <a:round/>
            <a:headEnd type="none" w="sm" len="sm"/>
            <a:tailEnd type="none" w="sm" len="sm"/>
          </a:ln>
          <a:effectLst/>
        </p:spPr>
      </p:cxnSp>
      <p:cxnSp>
        <p:nvCxnSpPr>
          <p:cNvPr id="17" name="Straight Connector 16"/>
          <p:cNvCxnSpPr>
            <a:stCxn id="21" idx="1"/>
            <a:endCxn id="19" idx="5"/>
          </p:cNvCxnSpPr>
          <p:nvPr/>
        </p:nvCxnSpPr>
        <p:spPr bwMode="auto">
          <a:xfrm>
            <a:off x="1570802" y="1454082"/>
            <a:ext cx="2546056" cy="3175986"/>
          </a:xfrm>
          <a:prstGeom prst="line">
            <a:avLst/>
          </a:prstGeom>
          <a:solidFill>
            <a:schemeClr val="accent1"/>
          </a:solidFill>
          <a:ln w="76200" cap="flat" cmpd="sng" algn="ctr">
            <a:solidFill>
              <a:schemeClr val="bg1"/>
            </a:solidFill>
            <a:prstDash val="solid"/>
            <a:round/>
            <a:headEnd type="none" w="sm" len="sm"/>
            <a:tailEnd type="none" w="sm" len="sm"/>
          </a:ln>
          <a:effectLst/>
        </p:spPr>
      </p:cxnSp>
      <p:cxnSp>
        <p:nvCxnSpPr>
          <p:cNvPr id="18" name="Straight Connector 17"/>
          <p:cNvCxnSpPr>
            <a:stCxn id="21" idx="7"/>
            <a:endCxn id="20" idx="3"/>
          </p:cNvCxnSpPr>
          <p:nvPr/>
        </p:nvCxnSpPr>
        <p:spPr bwMode="auto">
          <a:xfrm flipH="1">
            <a:off x="375674" y="1454082"/>
            <a:ext cx="2274277" cy="3175986"/>
          </a:xfrm>
          <a:prstGeom prst="line">
            <a:avLst/>
          </a:prstGeom>
          <a:solidFill>
            <a:schemeClr val="accent1"/>
          </a:solidFill>
          <a:ln w="76200" cap="flat" cmpd="sng" algn="ctr">
            <a:solidFill>
              <a:schemeClr val="bg1"/>
            </a:solidFill>
            <a:prstDash val="solid"/>
            <a:round/>
            <a:headEnd type="none" w="sm" len="sm"/>
            <a:tailEnd type="none" w="sm" len="sm"/>
          </a:ln>
          <a:effectLst/>
        </p:spPr>
      </p:cxnSp>
      <p:sp>
        <p:nvSpPr>
          <p:cNvPr id="19" name="Oval 18"/>
          <p:cNvSpPr/>
          <p:nvPr/>
        </p:nvSpPr>
        <p:spPr bwMode="auto">
          <a:xfrm>
            <a:off x="2814211" y="3357252"/>
            <a:ext cx="1526146" cy="149119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algn="ctr"/>
            <a:r>
              <a:rPr lang="en-US" altLang="zh-CN" sz="2800" i="0" dirty="0">
                <a:solidFill>
                  <a:srgbClr val="660066"/>
                </a:solidFill>
                <a:latin typeface="Microsoft YaHei" pitchFamily="34" charset="-122"/>
                <a:ea typeface="Microsoft YaHei" pitchFamily="34" charset="-122"/>
              </a:rPr>
              <a:t>Children</a:t>
            </a:r>
            <a:endParaRPr lang="zh-CN" altLang="en-US" sz="2800" i="0" dirty="0">
              <a:solidFill>
                <a:srgbClr val="660066"/>
              </a:solidFill>
              <a:latin typeface="Microsoft YaHei" pitchFamily="34" charset="-122"/>
              <a:ea typeface="Microsoft YaHei" pitchFamily="34" charset="-122"/>
            </a:endParaRPr>
          </a:p>
        </p:txBody>
      </p:sp>
      <p:sp>
        <p:nvSpPr>
          <p:cNvPr id="20" name="Oval 19"/>
          <p:cNvSpPr/>
          <p:nvPr/>
        </p:nvSpPr>
        <p:spPr bwMode="auto">
          <a:xfrm>
            <a:off x="152174" y="3357252"/>
            <a:ext cx="1526146" cy="149119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algn="ctr"/>
            <a:r>
              <a:rPr lang="en-US" altLang="zh-CN" sz="2800" i="0" dirty="0">
                <a:solidFill>
                  <a:srgbClr val="660066"/>
                </a:solidFill>
                <a:latin typeface="Microsoft YaHei" pitchFamily="34" charset="-122"/>
                <a:ea typeface="Microsoft YaHei" pitchFamily="34" charset="-122"/>
              </a:rPr>
              <a:t>Sex</a:t>
            </a:r>
            <a:endParaRPr lang="zh-CN" altLang="en-US" sz="2800" i="0" dirty="0">
              <a:solidFill>
                <a:srgbClr val="660066"/>
              </a:solidFill>
              <a:latin typeface="Microsoft YaHei" pitchFamily="34" charset="-122"/>
              <a:ea typeface="Microsoft YaHei" pitchFamily="34" charset="-122"/>
            </a:endParaRPr>
          </a:p>
        </p:txBody>
      </p:sp>
      <p:sp>
        <p:nvSpPr>
          <p:cNvPr id="21" name="Oval 20"/>
          <p:cNvSpPr/>
          <p:nvPr/>
        </p:nvSpPr>
        <p:spPr bwMode="auto">
          <a:xfrm>
            <a:off x="1347303" y="1235703"/>
            <a:ext cx="1526146" cy="1491196"/>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algn="ctr"/>
            <a:r>
              <a:rPr lang="en-US" altLang="zh-CN" sz="2800" i="0" dirty="0">
                <a:solidFill>
                  <a:srgbClr val="660066"/>
                </a:solidFill>
                <a:latin typeface="Microsoft YaHei" pitchFamily="34" charset="-122"/>
                <a:ea typeface="Microsoft YaHei" pitchFamily="34" charset="-122"/>
              </a:rPr>
              <a:t>Marriage</a:t>
            </a:r>
            <a:endParaRPr lang="zh-CN" altLang="en-US" sz="2800" i="0" dirty="0">
              <a:solidFill>
                <a:srgbClr val="660066"/>
              </a:solidFill>
              <a:latin typeface="Microsoft YaHei" pitchFamily="34" charset="-122"/>
              <a:ea typeface="Microsoft YaHei" pitchFamily="34" charset="-122"/>
            </a:endParaRPr>
          </a:p>
        </p:txBody>
      </p:sp>
      <p:sp>
        <p:nvSpPr>
          <p:cNvPr id="14" name="TextBox 13"/>
          <p:cNvSpPr txBox="1"/>
          <p:nvPr/>
        </p:nvSpPr>
        <p:spPr>
          <a:xfrm>
            <a:off x="1850070" y="3600035"/>
            <a:ext cx="697627" cy="1015663"/>
          </a:xfrm>
          <a:prstGeom prst="rect">
            <a:avLst/>
          </a:prstGeom>
          <a:noFill/>
        </p:spPr>
        <p:txBody>
          <a:bodyPr wrap="none" rtlCol="0">
            <a:spAutoFit/>
          </a:bodyPr>
          <a:lstStyle/>
          <a:p>
            <a:r>
              <a:rPr lang="en-US" sz="6000" i="0" dirty="0">
                <a:solidFill>
                  <a:srgbClr val="FFCCFF"/>
                </a:solidFill>
              </a:rPr>
              <a:t>X</a:t>
            </a:r>
          </a:p>
        </p:txBody>
      </p:sp>
      <p:sp>
        <p:nvSpPr>
          <p:cNvPr id="15" name="TextBox 14"/>
          <p:cNvSpPr txBox="1"/>
          <p:nvPr/>
        </p:nvSpPr>
        <p:spPr>
          <a:xfrm>
            <a:off x="2590844" y="2488226"/>
            <a:ext cx="697627" cy="1015663"/>
          </a:xfrm>
          <a:prstGeom prst="rect">
            <a:avLst/>
          </a:prstGeom>
          <a:noFill/>
        </p:spPr>
        <p:txBody>
          <a:bodyPr wrap="none" rtlCol="0">
            <a:spAutoFit/>
          </a:bodyPr>
          <a:lstStyle/>
          <a:p>
            <a:r>
              <a:rPr lang="en-US" sz="6000" i="0" dirty="0">
                <a:solidFill>
                  <a:srgbClr val="FFCCFF"/>
                </a:solidFill>
              </a:rPr>
              <a:t>X</a:t>
            </a:r>
          </a:p>
        </p:txBody>
      </p:sp>
      <p:sp>
        <p:nvSpPr>
          <p:cNvPr id="24" name="TextBox 23"/>
          <p:cNvSpPr txBox="1"/>
          <p:nvPr/>
        </p:nvSpPr>
        <p:spPr>
          <a:xfrm>
            <a:off x="1081485" y="2489557"/>
            <a:ext cx="697627" cy="1015663"/>
          </a:xfrm>
          <a:prstGeom prst="rect">
            <a:avLst/>
          </a:prstGeom>
          <a:noFill/>
        </p:spPr>
        <p:txBody>
          <a:bodyPr wrap="none" rtlCol="0">
            <a:spAutoFit/>
          </a:bodyPr>
          <a:lstStyle/>
          <a:p>
            <a:r>
              <a:rPr lang="en-US" sz="6000" i="0" dirty="0">
                <a:solidFill>
                  <a:srgbClr val="FFCCFF"/>
                </a:solidFill>
              </a:rPr>
              <a:t>X</a:t>
            </a:r>
          </a:p>
        </p:txBody>
      </p:sp>
      <p:sp>
        <p:nvSpPr>
          <p:cNvPr id="25" name="Rectangle 24"/>
          <p:cNvSpPr/>
          <p:nvPr/>
        </p:nvSpPr>
        <p:spPr bwMode="auto">
          <a:xfrm>
            <a:off x="437332" y="914401"/>
            <a:ext cx="1166713" cy="655133"/>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a:ln>
                  <a:noFill/>
                </a:ln>
                <a:solidFill>
                  <a:srgbClr val="3333FF"/>
                </a:solidFill>
                <a:effectLst/>
                <a:latin typeface="Microsoft YaHei" pitchFamily="34" charset="-122"/>
                <a:ea typeface="Microsoft YaHei" pitchFamily="34" charset="-122"/>
              </a:rPr>
              <a:t>M/F</a:t>
            </a:r>
            <a:endParaRPr kumimoji="0" lang="en-US" sz="2800" b="0" i="0" u="none" strike="noStrike" cap="none" normalizeH="0" baseline="0" dirty="0">
              <a:ln>
                <a:noFill/>
              </a:ln>
              <a:solidFill>
                <a:srgbClr val="3333FF"/>
              </a:solidFill>
              <a:effectLst/>
              <a:latin typeface="Microsoft YaHei" pitchFamily="34" charset="-122"/>
              <a:ea typeface="Microsoft YaHei" pitchFamily="34" charset="-122"/>
            </a:endParaRPr>
          </a:p>
        </p:txBody>
      </p:sp>
      <p:sp>
        <p:nvSpPr>
          <p:cNvPr id="26" name="Rectangle 25"/>
          <p:cNvSpPr/>
          <p:nvPr/>
        </p:nvSpPr>
        <p:spPr bwMode="auto">
          <a:xfrm>
            <a:off x="2585509" y="914401"/>
            <a:ext cx="1166713" cy="655133"/>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800" b="0" i="0" u="none" strike="noStrike" cap="none" normalizeH="0" baseline="0" dirty="0">
                <a:ln>
                  <a:noFill/>
                </a:ln>
                <a:solidFill>
                  <a:srgbClr val="FF0000"/>
                </a:solidFill>
                <a:effectLst/>
                <a:latin typeface="Microsoft YaHei" pitchFamily="34" charset="-122"/>
                <a:ea typeface="Microsoft YaHei" pitchFamily="34" charset="-122"/>
              </a:rPr>
              <a:t>F/M</a:t>
            </a:r>
            <a:endParaRPr kumimoji="0" lang="en-US" sz="2800" b="0" i="0" u="none" strike="noStrike" cap="none" normalizeH="0" baseline="0" dirty="0">
              <a:ln>
                <a:noFill/>
              </a:ln>
              <a:solidFill>
                <a:srgbClr val="FF0000"/>
              </a:solidFill>
              <a:effectLst/>
              <a:latin typeface="Microsoft YaHei" pitchFamily="34" charset="-122"/>
              <a:ea typeface="Microsoft YaHei" pitchFamily="34" charset="-122"/>
            </a:endParaRPr>
          </a:p>
        </p:txBody>
      </p:sp>
      <p:sp>
        <p:nvSpPr>
          <p:cNvPr id="22" name="Rectangle 21"/>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Accompanying Jesus</a:t>
            </a:r>
          </a:p>
        </p:txBody>
      </p:sp>
      <p:sp>
        <p:nvSpPr>
          <p:cNvPr id="4099" name="Rectangle 3"/>
          <p:cNvSpPr>
            <a:spLocks noGrp="1" noChangeArrowheads="1"/>
          </p:cNvSpPr>
          <p:nvPr>
            <p:ph type="body" idx="1"/>
          </p:nvPr>
        </p:nvSpPr>
        <p:spPr/>
        <p:txBody>
          <a:bodyPr>
            <a:normAutofit fontScale="85000" lnSpcReduction="20000"/>
          </a:bodyPr>
          <a:lstStyle/>
          <a:p>
            <a:pPr eaLnBrk="1" hangingPunct="1"/>
            <a:r>
              <a:rPr lang="en-US" dirty="0"/>
              <a:t>1. Why so important t</a:t>
            </a:r>
            <a:r>
              <a:rPr lang="en-US" altLang="zh-CN" dirty="0"/>
              <a:t>oday</a:t>
            </a:r>
            <a:r>
              <a:rPr lang="en-US" dirty="0"/>
              <a:t>?</a:t>
            </a:r>
          </a:p>
          <a:p>
            <a:pPr eaLnBrk="1" hangingPunct="1"/>
            <a:r>
              <a:rPr lang="en-US" dirty="0"/>
              <a:t>2. Fatima messages</a:t>
            </a:r>
          </a:p>
          <a:p>
            <a:pPr eaLnBrk="1" hangingPunct="1"/>
            <a:r>
              <a:rPr lang="en-US" dirty="0"/>
              <a:t>3. Commitment even in my weaknesses.</a:t>
            </a:r>
          </a:p>
          <a:p>
            <a:pPr eaLnBrk="1" hangingPunct="1"/>
            <a:r>
              <a:rPr lang="en-US" dirty="0"/>
              <a:t>4. Commitment and the largest pearl.</a:t>
            </a:r>
          </a:p>
          <a:p>
            <a:pPr eaLnBrk="1" hangingPunct="1"/>
            <a:r>
              <a:rPr lang="en-US" dirty="0"/>
              <a:t>5. Sweetness vs dryness</a:t>
            </a:r>
          </a:p>
          <a:p>
            <a:pPr eaLnBrk="1" hangingPunct="1"/>
            <a:r>
              <a:rPr lang="en-US" dirty="0"/>
              <a:t>6. Heart of the church with St. Therese</a:t>
            </a:r>
          </a:p>
          <a:p>
            <a:pPr eaLnBrk="1" hangingPunct="1"/>
            <a:r>
              <a:rPr lang="en-US" dirty="0"/>
              <a:t>7. Eucharist Experience at mass</a:t>
            </a:r>
          </a:p>
          <a:p>
            <a:pPr eaLnBrk="1" hangingPunct="1"/>
            <a:r>
              <a:rPr lang="en-US" dirty="0"/>
              <a:t>8. Could you not watch an hour with me</a:t>
            </a:r>
          </a:p>
          <a:p>
            <a:pPr eaLnBrk="1" hangingPunct="1"/>
            <a:r>
              <a:rPr lang="en-US" dirty="0"/>
              <a:t>9. May I borrow your Immaculate Heart!</a:t>
            </a:r>
          </a:p>
          <a:p>
            <a:pPr eaLnBrk="1" hangingPunct="1"/>
            <a:r>
              <a:rPr lang="en-US" dirty="0">
                <a:solidFill>
                  <a:schemeClr val="bg1"/>
                </a:solidFill>
              </a:rPr>
              <a:t>10. Questions, comments, and commitment</a:t>
            </a:r>
          </a:p>
          <a:p>
            <a:pPr eaLnBrk="1" hangingPunct="1"/>
            <a:r>
              <a:rPr lang="en-US" dirty="0"/>
              <a:t>11. Spiritual Communion</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extLst>
      <p:ext uri="{BB962C8B-B14F-4D97-AF65-F5344CB8AC3E}">
        <p14:creationId xmlns:p14="http://schemas.microsoft.com/office/powerpoint/2010/main" val="3137007100"/>
      </p:ext>
    </p:extLst>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p:txBody>
          <a:bodyPr/>
          <a:lstStyle/>
          <a:p>
            <a:r>
              <a:rPr lang="en-US" altLang="zh-TW"/>
              <a:t>Fatima prayer</a:t>
            </a:r>
            <a:br>
              <a:rPr lang="en-US" altLang="zh-TW"/>
            </a:br>
            <a:r>
              <a:rPr lang="en-US" altLang="zh-TW"/>
              <a:t>taught to the children by an angel</a:t>
            </a:r>
            <a:endParaRPr lang="zh-TW" altLang="en-US" dirty="0"/>
          </a:p>
        </p:txBody>
      </p:sp>
      <p:sp>
        <p:nvSpPr>
          <p:cNvPr id="112644" name="Rectangle 4"/>
          <p:cNvSpPr>
            <a:spLocks noGrp="1" noChangeArrowheads="1"/>
          </p:cNvSpPr>
          <p:nvPr>
            <p:ph sz="half" idx="1"/>
          </p:nvPr>
        </p:nvSpPr>
        <p:spPr/>
        <p:txBody>
          <a:bodyPr>
            <a:normAutofit fontScale="85000" lnSpcReduction="10000"/>
          </a:bodyPr>
          <a:lstStyle/>
          <a:p>
            <a:r>
              <a:rPr lang="en-US" altLang="zh-TW" dirty="0"/>
              <a:t>My God, I believe, I adore, I hope, and I love You! I ask pardon for those who do not believe, do not adore, do not hope, and do not love You. </a:t>
            </a:r>
          </a:p>
          <a:p>
            <a:r>
              <a:rPr lang="en-US" altLang="zh-TW" dirty="0"/>
              <a:t>O most Holy Trinity, Father, Son, and Holy Spirit, I adore You profoundly and offer You the most Precious Body, Blood, Soul, and Divinity of Jesus Christ, present in all the tabernacles of the earth, in reparation for the outrages, sacrileges, and indifferences with which He Himself is offended. And through the infinite merits of His Most Sacred Heart and of the Immaculate Heart of Mary, I beg of You the conversion of poor sinners. Amen </a:t>
            </a:r>
          </a:p>
        </p:txBody>
      </p:sp>
      <p:pic>
        <p:nvPicPr>
          <p:cNvPr id="8" name="Picture 3" descr="D:\html\catholic\Icon\images.jpg"/>
          <p:cNvPicPr>
            <a:picLocks noGrp="1" noChangeAspect="1" noChangeArrowheads="1"/>
          </p:cNvPicPr>
          <p:nvPr>
            <p:ph sz="half" idx="2"/>
          </p:nvPr>
        </p:nvPicPr>
        <p:blipFill>
          <a:blip r:embed="rId2" cstate="print"/>
          <a:stretch>
            <a:fillRect/>
          </a:stretch>
        </p:blipFill>
        <p:spPr>
          <a:xfrm>
            <a:off x="7281862" y="1427123"/>
            <a:ext cx="1862138" cy="2713116"/>
          </a:xfrm>
        </p:spPr>
      </p:pic>
      <p:pic>
        <p:nvPicPr>
          <p:cNvPr id="11" name="Picture 4" descr="D:\html\catholic\Icon\angeloffatima.jpg"/>
          <p:cNvPicPr>
            <a:picLocks noChangeAspect="1" noChangeArrowheads="1"/>
          </p:cNvPicPr>
          <p:nvPr/>
        </p:nvPicPr>
        <p:blipFill>
          <a:blip r:embed="rId3" cstate="print"/>
          <a:srcRect/>
          <a:stretch>
            <a:fillRect/>
          </a:stretch>
        </p:blipFill>
        <p:spPr bwMode="auto">
          <a:xfrm>
            <a:off x="7281862" y="1427125"/>
            <a:ext cx="712388" cy="1011277"/>
          </a:xfrm>
          <a:prstGeom prst="rect">
            <a:avLst/>
          </a:prstGeom>
          <a:noFill/>
        </p:spPr>
      </p:pic>
    </p:spTree>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Accompanying Jesus</a:t>
            </a:r>
          </a:p>
        </p:txBody>
      </p:sp>
      <p:sp>
        <p:nvSpPr>
          <p:cNvPr id="4099" name="Rectangle 3"/>
          <p:cNvSpPr>
            <a:spLocks noGrp="1" noChangeArrowheads="1"/>
          </p:cNvSpPr>
          <p:nvPr>
            <p:ph type="body" idx="1"/>
          </p:nvPr>
        </p:nvSpPr>
        <p:spPr/>
        <p:txBody>
          <a:bodyPr>
            <a:normAutofit fontScale="85000" lnSpcReduction="20000"/>
          </a:bodyPr>
          <a:lstStyle/>
          <a:p>
            <a:pPr eaLnBrk="1" hangingPunct="1"/>
            <a:r>
              <a:rPr lang="en-US" dirty="0"/>
              <a:t>1. Why so important t</a:t>
            </a:r>
            <a:r>
              <a:rPr lang="en-US" altLang="zh-CN" dirty="0"/>
              <a:t>oday</a:t>
            </a:r>
            <a:r>
              <a:rPr lang="en-US" dirty="0"/>
              <a:t>?</a:t>
            </a:r>
          </a:p>
          <a:p>
            <a:pPr eaLnBrk="1" hangingPunct="1"/>
            <a:r>
              <a:rPr lang="en-US" dirty="0"/>
              <a:t>2. Fatima messages</a:t>
            </a:r>
          </a:p>
          <a:p>
            <a:pPr eaLnBrk="1" hangingPunct="1"/>
            <a:r>
              <a:rPr lang="en-US" dirty="0"/>
              <a:t>3. Commitment even in my weaknesses.</a:t>
            </a:r>
          </a:p>
          <a:p>
            <a:pPr eaLnBrk="1" hangingPunct="1"/>
            <a:r>
              <a:rPr lang="en-US" dirty="0"/>
              <a:t>4. Commitment and the largest pearl.</a:t>
            </a:r>
          </a:p>
          <a:p>
            <a:pPr eaLnBrk="1" hangingPunct="1"/>
            <a:r>
              <a:rPr lang="en-US" dirty="0"/>
              <a:t>5. Sweetness vs dryness</a:t>
            </a:r>
          </a:p>
          <a:p>
            <a:pPr eaLnBrk="1" hangingPunct="1"/>
            <a:r>
              <a:rPr lang="en-US" dirty="0"/>
              <a:t>6. Heart of the church with St. Therese</a:t>
            </a:r>
          </a:p>
          <a:p>
            <a:pPr eaLnBrk="1" hangingPunct="1"/>
            <a:r>
              <a:rPr lang="en-US" dirty="0"/>
              <a:t>7. Eucharist Experience at mass</a:t>
            </a:r>
          </a:p>
          <a:p>
            <a:pPr eaLnBrk="1" hangingPunct="1"/>
            <a:r>
              <a:rPr lang="en-US" dirty="0"/>
              <a:t>8. Could you not watch an hour with me</a:t>
            </a:r>
          </a:p>
          <a:p>
            <a:pPr eaLnBrk="1" hangingPunct="1"/>
            <a:r>
              <a:rPr lang="en-US" dirty="0"/>
              <a:t>9. May I borrow your Immaculate Heart!</a:t>
            </a:r>
          </a:p>
          <a:p>
            <a:pPr eaLnBrk="1" hangingPunct="1"/>
            <a:r>
              <a:rPr lang="en-US" dirty="0"/>
              <a:t>10. Questions, comments, and commitment</a:t>
            </a:r>
          </a:p>
          <a:p>
            <a:pPr eaLnBrk="1" hangingPunct="1"/>
            <a:r>
              <a:rPr lang="en-US" dirty="0">
                <a:solidFill>
                  <a:schemeClr val="bg1"/>
                </a:solidFill>
              </a:rPr>
              <a:t>11. Spiritual Communion</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extLst>
      <p:ext uri="{BB962C8B-B14F-4D97-AF65-F5344CB8AC3E}">
        <p14:creationId xmlns:p14="http://schemas.microsoft.com/office/powerpoint/2010/main" val="3548078758"/>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dirty="0"/>
              <a:t>Aug. 4: St. John </a:t>
            </a:r>
            <a:r>
              <a:rPr lang="en-US" altLang="zh-TW" dirty="0" err="1"/>
              <a:t>Vianney</a:t>
            </a:r>
            <a:r>
              <a:rPr lang="en-US" altLang="zh-TW" dirty="0"/>
              <a:t> </a:t>
            </a:r>
            <a:r>
              <a:rPr lang="en-US" altLang="zh-CN" dirty="0"/>
              <a:t>(1786-1859)</a:t>
            </a:r>
            <a:endParaRPr lang="en-US" altLang="zh-TW" dirty="0"/>
          </a:p>
        </p:txBody>
      </p:sp>
      <p:sp>
        <p:nvSpPr>
          <p:cNvPr id="25603" name="Rectangle 3"/>
          <p:cNvSpPr>
            <a:spLocks noGrp="1" noChangeArrowheads="1"/>
          </p:cNvSpPr>
          <p:nvPr>
            <p:ph sz="half" idx="1"/>
          </p:nvPr>
        </p:nvSpPr>
        <p:spPr/>
        <p:txBody>
          <a:bodyPr/>
          <a:lstStyle/>
          <a:p>
            <a:pPr eaLnBrk="1" hangingPunct="1"/>
            <a:r>
              <a:rPr lang="en-US" altLang="zh-TW" dirty="0"/>
              <a:t>Have a Holy Hour every week. Start praying. Pray for guidance and trust in God. </a:t>
            </a:r>
          </a:p>
          <a:p>
            <a:pPr eaLnBrk="1" hangingPunct="1"/>
            <a:r>
              <a:rPr lang="en-US" altLang="zh-TW" dirty="0">
                <a:solidFill>
                  <a:schemeClr val="bg1"/>
                </a:solidFill>
              </a:rPr>
              <a:t>When you awake in the night, transport yourself quickly in spirit before the Tabernacle, saying: ‘Behold, my God, I come to adore You, to praise, thank, and love you, and to keep you company with all the Angels,’... </a:t>
            </a:r>
          </a:p>
        </p:txBody>
      </p:sp>
      <p:pic>
        <p:nvPicPr>
          <p:cNvPr id="8" name="Content Placeholder 7" descr="s150"/>
          <p:cNvPicPr>
            <a:picLocks noGrp="1" noChangeAspect="1" noChangeArrowheads="1"/>
          </p:cNvPicPr>
          <p:nvPr>
            <p:ph sz="half" idx="2"/>
          </p:nvPr>
        </p:nvPicPr>
        <p:blipFill>
          <a:blip r:embed="rId2" cstate="print"/>
          <a:srcRect/>
          <a:stretch>
            <a:fillRect/>
          </a:stretch>
        </p:blipFill>
        <p:spPr>
          <a:xfrm>
            <a:off x="7281862" y="1026516"/>
            <a:ext cx="1862138" cy="3514330"/>
          </a:xfrm>
          <a:prstGeom prst="rect">
            <a:avLst/>
          </a:prstGeom>
          <a:noFill/>
          <a:ln/>
        </p:spPr>
      </p:pic>
      <p:sp>
        <p:nvSpPr>
          <p:cNvPr id="5" name="Rectangle 4"/>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Act of Spiritual Communion </a:t>
            </a:r>
            <a:br>
              <a:rPr lang="en-US" altLang="zh-TW"/>
            </a:br>
            <a:r>
              <a:rPr lang="en-US" altLang="zh-TW"/>
              <a:t>(St. Alphonsus de Liguori)</a:t>
            </a:r>
            <a:endParaRPr lang="en-US" dirty="0"/>
          </a:p>
        </p:txBody>
      </p:sp>
      <p:sp>
        <p:nvSpPr>
          <p:cNvPr id="3" name="Content Placeholder 2"/>
          <p:cNvSpPr>
            <a:spLocks noGrp="1"/>
          </p:cNvSpPr>
          <p:nvPr>
            <p:ph sz="half" idx="1"/>
          </p:nvPr>
        </p:nvSpPr>
        <p:spPr/>
        <p:txBody>
          <a:bodyPr>
            <a:normAutofit/>
          </a:bodyPr>
          <a:lstStyle/>
          <a:p>
            <a:r>
              <a:rPr lang="en-US" altLang="zh-TW" dirty="0"/>
              <a:t>My Jesus, I believe that You are present in the Blessed Sacrament. I love You above all things and I desire You in my soul. Since I cannot now receive You </a:t>
            </a:r>
            <a:r>
              <a:rPr lang="en-US" altLang="zh-TW" dirty="0" err="1"/>
              <a:t>sacramentally</a:t>
            </a:r>
            <a:r>
              <a:rPr lang="en-US" altLang="zh-TW" dirty="0"/>
              <a:t>, come at least spiritually into my heart. As though You were already there, I embrace You and unite myself wholly to You; permit not that I should ever be separated from You. Amen. </a:t>
            </a:r>
            <a:endParaRPr lang="zh-TW" altLang="en-US" dirty="0"/>
          </a:p>
          <a:p>
            <a:endParaRPr lang="en-US" dirty="0"/>
          </a:p>
        </p:txBody>
      </p:sp>
      <p:graphicFrame>
        <p:nvGraphicFramePr>
          <p:cNvPr id="2051" name="Object 3"/>
          <p:cNvGraphicFramePr>
            <a:graphicFrameLocks noGrp="1" noChangeAspect="1"/>
          </p:cNvGraphicFramePr>
          <p:nvPr>
            <p:ph sz="half" idx="2"/>
          </p:nvPr>
        </p:nvGraphicFramePr>
        <p:xfrm>
          <a:off x="7281867" y="1450977"/>
          <a:ext cx="1862137" cy="2663825"/>
        </p:xfrm>
        <a:graphic>
          <a:graphicData uri="http://schemas.openxmlformats.org/presentationml/2006/ole">
            <mc:AlternateContent xmlns:mc="http://schemas.openxmlformats.org/markup-compatibility/2006">
              <mc:Choice xmlns:v="urn:schemas-microsoft-com:vml" Requires="v">
                <p:oleObj name="Acrobat Document" r:id="rId2" imgW="2415240" imgH="3454200" progId="AcroExch.Document.DC">
                  <p:embed/>
                </p:oleObj>
              </mc:Choice>
              <mc:Fallback>
                <p:oleObj name="Acrobat Document" r:id="rId2" imgW="2415240" imgH="3454200" progId="AcroExch.Document.DC">
                  <p:embed/>
                  <p:pic>
                    <p:nvPicPr>
                      <p:cNvPr id="205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867" y="1450977"/>
                        <a:ext cx="186213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sym typeface="Wingdings" pitchFamily="2" charset="2"/>
              </a:rPr>
              <a:t></a:t>
            </a:r>
            <a:r>
              <a:rPr lang="en-US" altLang="zh-CN" i="0" dirty="0">
                <a:solidFill>
                  <a:srgbClr val="FF0000"/>
                </a:solidFill>
              </a:rPr>
              <a:t>1</a:t>
            </a:r>
            <a:endParaRPr lang="en-US" i="0" dirty="0">
              <a:solidFill>
                <a:srgbClr val="FF0000"/>
              </a:solidFill>
            </a:endParaRPr>
          </a:p>
        </p:txBody>
      </p:sp>
      <p:sp>
        <p:nvSpPr>
          <p:cNvPr id="6" name="Rectangle 5"/>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dirty="0"/>
              <a:t>Aug. 4: St. John </a:t>
            </a:r>
            <a:r>
              <a:rPr lang="en-US" altLang="zh-TW" dirty="0" err="1"/>
              <a:t>Vianney</a:t>
            </a:r>
            <a:r>
              <a:rPr lang="en-US" altLang="zh-TW" dirty="0"/>
              <a:t> </a:t>
            </a:r>
            <a:r>
              <a:rPr lang="en-US" altLang="zh-CN" dirty="0"/>
              <a:t>(1786-1859)</a:t>
            </a:r>
            <a:endParaRPr lang="en-US" altLang="zh-TW" dirty="0"/>
          </a:p>
        </p:txBody>
      </p:sp>
      <p:sp>
        <p:nvSpPr>
          <p:cNvPr id="25603" name="Rectangle 3"/>
          <p:cNvSpPr>
            <a:spLocks noGrp="1" noChangeArrowheads="1"/>
          </p:cNvSpPr>
          <p:nvPr>
            <p:ph idx="1"/>
          </p:nvPr>
        </p:nvSpPr>
        <p:spPr/>
        <p:txBody>
          <a:bodyPr/>
          <a:lstStyle/>
          <a:p>
            <a:pPr eaLnBrk="1" hangingPunct="1"/>
            <a:r>
              <a:rPr lang="en-US" altLang="zh-TW" dirty="0"/>
              <a:t>I love You, O my God, and my only desire is to love You until the last breath of my life. I love You, O my infinitely lovable God, and I would rather die loving You, than live without loving You. I love You, Lord and the only grace I ask is to love You eternally....My God, if my tongue cannot say in every moment that I love You, I want my heart to repeat it to You as often as I draw breath. Amen.</a:t>
            </a:r>
            <a:endParaRPr lang="en-US" altLang="zh-TW" dirty="0">
              <a:solidFill>
                <a:srgbClr val="FFCCFF"/>
              </a:solidFill>
            </a:endParaRPr>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1"/>
          <p:cNvSpPr>
            <a:spLocks noGrp="1" noChangeArrowheads="1"/>
          </p:cNvSpPr>
          <p:nvPr>
            <p:ph type="title"/>
          </p:nvPr>
        </p:nvSpPr>
        <p:spPr/>
        <p:txBody>
          <a:bodyPr/>
          <a:lstStyle/>
          <a:p>
            <a:pPr eaLnBrk="1" hangingPunct="1"/>
            <a:r>
              <a:rPr lang="en-US" sz="2800" dirty="0"/>
              <a:t>Rosary Meditations from St. Teresa of Calcutta, Loving Jesus With the Heart of Mary</a:t>
            </a:r>
          </a:p>
        </p:txBody>
      </p:sp>
      <p:sp>
        <p:nvSpPr>
          <p:cNvPr id="148483" name="Rectangle 12"/>
          <p:cNvSpPr>
            <a:spLocks noGrp="1" noChangeArrowheads="1"/>
          </p:cNvSpPr>
          <p:nvPr>
            <p:ph type="body" idx="1"/>
          </p:nvPr>
        </p:nvSpPr>
        <p:spPr/>
        <p:txBody>
          <a:bodyPr/>
          <a:lstStyle/>
          <a:p>
            <a:pPr eaLnBrk="1" hangingPunct="1"/>
            <a:r>
              <a:rPr lang="en-US" dirty="0"/>
              <a:t>“Mary, mother of Jesus, give us your heart, so beautiful, so pure, so immaculate, so full of love and humility, that we may be able to receive Jesus in the bread of life, love him as you love him, and serve him in the distressing disguise of the poor.” St. Teresa of Calcutta</a:t>
            </a:r>
          </a:p>
        </p:txBody>
      </p:sp>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a:t>Epilogue</a:t>
            </a:r>
          </a:p>
        </p:txBody>
      </p:sp>
      <p:sp>
        <p:nvSpPr>
          <p:cNvPr id="152579" name="Rectangle 3"/>
          <p:cNvSpPr>
            <a:spLocks noGrp="1" noChangeArrowheads="1"/>
          </p:cNvSpPr>
          <p:nvPr>
            <p:ph type="body" idx="1"/>
          </p:nvPr>
        </p:nvSpPr>
        <p:spPr/>
        <p:txBody>
          <a:bodyPr/>
          <a:lstStyle/>
          <a:p>
            <a:pPr eaLnBrk="1" hangingPunct="1"/>
            <a:r>
              <a:rPr lang="en-US" altLang="zh-TW"/>
              <a:t>Dear Jesus, there will be no need to implore my friends to accompany You when You return in glory. At that time, many people will want to accompany You. Yet I pray that we do not wait till that time. I pray that we desire to accompany You now when the world is rejecting You. </a:t>
            </a:r>
            <a:endParaRPr lang="zh-TW" altLang="en-US"/>
          </a:p>
        </p:txBody>
      </p:sp>
    </p:spTree>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ctrTitle"/>
          </p:nvPr>
        </p:nvSpPr>
        <p:spPr/>
        <p:txBody>
          <a:bodyPr/>
          <a:lstStyle/>
          <a:p>
            <a:r>
              <a:rPr lang="en-US"/>
              <a:t>Thank you for</a:t>
            </a:r>
            <a:br>
              <a:rPr lang="en-US"/>
            </a:br>
            <a:r>
              <a:rPr lang="en-US"/>
              <a:t>Accompanying Jesus and for inviting your friends</a:t>
            </a:r>
            <a:endParaRPr lang="en-US" dirty="0"/>
          </a:p>
        </p:txBody>
      </p:sp>
      <p:sp>
        <p:nvSpPr>
          <p:cNvPr id="153603" name="Rectangle 5"/>
          <p:cNvSpPr>
            <a:spLocks noGrp="1" noChangeArrowheads="1"/>
          </p:cNvSpPr>
          <p:nvPr>
            <p:ph type="subTitle" idx="1"/>
          </p:nvPr>
        </p:nvSpPr>
        <p:spPr/>
        <p:txBody>
          <a:bodyPr>
            <a:normAutofit fontScale="92500" lnSpcReduction="20000"/>
          </a:bodyPr>
          <a:lstStyle/>
          <a:p>
            <a:r>
              <a:rPr lang="en-US" dirty="0"/>
              <a:t>You may optionally leave your name and email address to receive the full set of slides and my monthly email on Eucharist. Please PRINT clearly and if you don’t receive my email, please send me an email. If you also like to share your own experience with people in my email list, you are more than welcome to send to me.</a:t>
            </a:r>
          </a:p>
          <a:p>
            <a:r>
              <a:rPr lang="en-US" dirty="0"/>
              <a:t>H Anthony Chan, h.a.chan@ieee.org</a:t>
            </a:r>
          </a:p>
          <a:p>
            <a:endParaRPr lang="en-US" dirty="0"/>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Accompanying Jesus</a:t>
            </a:r>
          </a:p>
        </p:txBody>
      </p:sp>
      <p:sp>
        <p:nvSpPr>
          <p:cNvPr id="3" name="Content Placeholder 2"/>
          <p:cNvSpPr>
            <a:spLocks noGrp="1"/>
          </p:cNvSpPr>
          <p:nvPr>
            <p:ph idx="1"/>
          </p:nvPr>
        </p:nvSpPr>
        <p:spPr/>
        <p:txBody>
          <a:bodyPr/>
          <a:lstStyle/>
          <a:p>
            <a:r>
              <a:rPr lang="en-US" dirty="0">
                <a:solidFill>
                  <a:schemeClr val="bg1"/>
                </a:solidFill>
              </a:rPr>
              <a:t>1. Commitment</a:t>
            </a:r>
            <a:r>
              <a:rPr lang="en-US" dirty="0"/>
              <a:t>: Tell Jesus I will spend an hour with You every week</a:t>
            </a:r>
          </a:p>
          <a:p>
            <a:r>
              <a:rPr lang="en-US" dirty="0">
                <a:solidFill>
                  <a:schemeClr val="bg1"/>
                </a:solidFill>
                <a:latin typeface="+mj-lt"/>
                <a:ea typeface="+mj-ea"/>
                <a:cs typeface="+mj-cs"/>
              </a:rPr>
              <a:t>2. Survey</a:t>
            </a:r>
            <a:r>
              <a:rPr lang="en-US" dirty="0">
                <a:solidFill>
                  <a:srgbClr val="FF99FF"/>
                </a:solidFill>
              </a:rPr>
              <a:t>:</a:t>
            </a:r>
            <a:r>
              <a:rPr lang="en-US" dirty="0"/>
              <a:t> Fill in survey form on what day and time and which parish you are available for adoration</a:t>
            </a:r>
          </a:p>
          <a:p>
            <a:r>
              <a:rPr lang="en-US" dirty="0">
                <a:solidFill>
                  <a:schemeClr val="bg1"/>
                </a:solidFill>
                <a:latin typeface="+mj-lt"/>
                <a:ea typeface="+mj-ea"/>
                <a:cs typeface="+mj-cs"/>
              </a:rPr>
              <a:t>3. Holy Spirit: </a:t>
            </a:r>
            <a:r>
              <a:rPr lang="en-US" dirty="0"/>
              <a:t>Father will lay hand over you to be filled with Holy Spirit: </a:t>
            </a:r>
          </a:p>
          <a:p>
            <a:pPr lvl="1"/>
            <a:r>
              <a:rPr lang="en-US" dirty="0"/>
              <a:t>take turn to come out, hand in the form and receive laying of hands</a:t>
            </a:r>
          </a:p>
          <a:p>
            <a:r>
              <a:rPr lang="en-US" dirty="0">
                <a:solidFill>
                  <a:schemeClr val="bg1"/>
                </a:solidFill>
                <a:latin typeface="+mj-lt"/>
                <a:ea typeface="+mj-ea"/>
                <a:cs typeface="+mj-cs"/>
              </a:rPr>
              <a:t>4. Confession: </a:t>
            </a:r>
            <a:r>
              <a:rPr lang="en-US" dirty="0"/>
              <a:t>every month</a:t>
            </a:r>
          </a:p>
        </p:txBody>
      </p:sp>
    </p:spTree>
    <p:extLst>
      <p:ext uri="{BB962C8B-B14F-4D97-AF65-F5344CB8AC3E}">
        <p14:creationId xmlns:p14="http://schemas.microsoft.com/office/powerpoint/2010/main" val="314203517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not offend the Lord our God any more,</a:t>
            </a:r>
            <a:br>
              <a:rPr lang="en-US" dirty="0"/>
            </a:br>
            <a:r>
              <a:rPr lang="en-US" dirty="0"/>
              <a:t>because He is already so much offended.</a:t>
            </a:r>
          </a:p>
        </p:txBody>
      </p:sp>
      <p:sp>
        <p:nvSpPr>
          <p:cNvPr id="3" name="Content Placeholder 2"/>
          <p:cNvSpPr>
            <a:spLocks noGrp="1"/>
          </p:cNvSpPr>
          <p:nvPr>
            <p:ph idx="1"/>
          </p:nvPr>
        </p:nvSpPr>
        <p:spPr/>
        <p:txBody>
          <a:bodyPr>
            <a:normAutofit/>
          </a:bodyPr>
          <a:lstStyle/>
          <a:p>
            <a:r>
              <a:rPr lang="en-US" dirty="0"/>
              <a:t>Our Lady of Fatima (1917 and later): </a:t>
            </a:r>
          </a:p>
          <a:p>
            <a:pPr lvl="1"/>
            <a:r>
              <a:rPr lang="en-US" dirty="0"/>
              <a:t>‘The sins that bring most souls to Hell are the sins of the flesh.’</a:t>
            </a:r>
          </a:p>
          <a:p>
            <a:pPr lvl="1"/>
            <a:r>
              <a:rPr lang="en-US" dirty="0"/>
              <a:t>‘Many marriages are not good; they do not please Our Lord and are not of God.’</a:t>
            </a:r>
          </a:p>
          <a:p>
            <a:pPr lvl="1"/>
            <a:r>
              <a:rPr lang="en-US" dirty="0"/>
              <a:t>‘Certain fashions will be introduced that will offend Our Lord very much.’</a:t>
            </a:r>
          </a:p>
        </p:txBody>
      </p:sp>
    </p:spTree>
  </p:cSld>
  <p:clrMapOvr>
    <a:masterClrMapping/>
  </p:clrMapOv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DAF9-89FD-4C9C-929F-B33A08F60797}"/>
              </a:ext>
            </a:extLst>
          </p:cNvPr>
          <p:cNvSpPr>
            <a:spLocks noGrp="1"/>
          </p:cNvSpPr>
          <p:nvPr>
            <p:ph type="title"/>
          </p:nvPr>
        </p:nvSpPr>
        <p:spPr/>
        <p:txBody>
          <a:bodyPr/>
          <a:lstStyle/>
          <a:p>
            <a:r>
              <a:rPr lang="en-HK" dirty="0"/>
              <a:t>John 6</a:t>
            </a:r>
          </a:p>
        </p:txBody>
      </p:sp>
      <p:sp>
        <p:nvSpPr>
          <p:cNvPr id="3" name="Content Placeholder 2">
            <a:extLst>
              <a:ext uri="{FF2B5EF4-FFF2-40B4-BE49-F238E27FC236}">
                <a16:creationId xmlns:a16="http://schemas.microsoft.com/office/drawing/2014/main" id="{663BD22A-E24A-4C7D-B159-17CC131FC772}"/>
              </a:ext>
            </a:extLst>
          </p:cNvPr>
          <p:cNvSpPr>
            <a:spLocks noGrp="1"/>
          </p:cNvSpPr>
          <p:nvPr>
            <p:ph idx="1"/>
          </p:nvPr>
        </p:nvSpPr>
        <p:spPr/>
        <p:txBody>
          <a:bodyPr>
            <a:normAutofit lnSpcReduction="10000"/>
          </a:bodyPr>
          <a:lstStyle/>
          <a:p>
            <a:r>
              <a:rPr lang="en-HK" dirty="0"/>
              <a:t>35  Jesus said to them, "</a:t>
            </a:r>
            <a:r>
              <a:rPr lang="en-HK" dirty="0">
                <a:solidFill>
                  <a:srgbClr val="FF99FF"/>
                </a:solidFill>
              </a:rPr>
              <a:t>I am the bread of life</a:t>
            </a:r>
            <a:r>
              <a:rPr lang="en-HK" dirty="0"/>
              <a:t>; whoever comes to me will never hunger, and whoever believes in me will never thirst.</a:t>
            </a:r>
          </a:p>
          <a:p>
            <a:r>
              <a:rPr lang="en-HK" dirty="0"/>
              <a:t>36 But I told you that although you have seen (me), you do not believe.</a:t>
            </a:r>
          </a:p>
          <a:p>
            <a:r>
              <a:rPr lang="en-HK" dirty="0"/>
              <a:t>37 Everything that the Father gives me will come to me, and I will not reject anyone who comes to me,</a:t>
            </a:r>
          </a:p>
          <a:p>
            <a:r>
              <a:rPr lang="en-HK" dirty="0"/>
              <a:t>38 because I came down from heaven not to do my own will but the will of the one who sent me.</a:t>
            </a:r>
          </a:p>
        </p:txBody>
      </p:sp>
    </p:spTree>
    <p:extLst>
      <p:ext uri="{BB962C8B-B14F-4D97-AF65-F5344CB8AC3E}">
        <p14:creationId xmlns:p14="http://schemas.microsoft.com/office/powerpoint/2010/main" val="2806972184"/>
      </p:ext>
    </p:extLst>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DAF9-89FD-4C9C-929F-B33A08F60797}"/>
              </a:ext>
            </a:extLst>
          </p:cNvPr>
          <p:cNvSpPr>
            <a:spLocks noGrp="1"/>
          </p:cNvSpPr>
          <p:nvPr>
            <p:ph type="title"/>
          </p:nvPr>
        </p:nvSpPr>
        <p:spPr/>
        <p:txBody>
          <a:bodyPr/>
          <a:lstStyle/>
          <a:p>
            <a:r>
              <a:rPr lang="en-HK" dirty="0"/>
              <a:t>John 6</a:t>
            </a:r>
          </a:p>
        </p:txBody>
      </p:sp>
      <p:sp>
        <p:nvSpPr>
          <p:cNvPr id="3" name="Content Placeholder 2">
            <a:extLst>
              <a:ext uri="{FF2B5EF4-FFF2-40B4-BE49-F238E27FC236}">
                <a16:creationId xmlns:a16="http://schemas.microsoft.com/office/drawing/2014/main" id="{663BD22A-E24A-4C7D-B159-17CC131FC772}"/>
              </a:ext>
            </a:extLst>
          </p:cNvPr>
          <p:cNvSpPr>
            <a:spLocks noGrp="1"/>
          </p:cNvSpPr>
          <p:nvPr>
            <p:ph idx="1"/>
          </p:nvPr>
        </p:nvSpPr>
        <p:spPr/>
        <p:txBody>
          <a:bodyPr>
            <a:normAutofit fontScale="92500" lnSpcReduction="20000"/>
          </a:bodyPr>
          <a:lstStyle/>
          <a:p>
            <a:r>
              <a:rPr lang="en-HK" dirty="0"/>
              <a:t>39 And this is the will of the one who sent me, that I should not lose anything of what he gave me, but that I should raise it (on) the last day.</a:t>
            </a:r>
          </a:p>
          <a:p>
            <a:r>
              <a:rPr lang="en-HK" dirty="0"/>
              <a:t>40 For this is the will of my Father, that everyone who sees the Son and believes in him may have eternal life, and I shall raise him (on) the last day."</a:t>
            </a:r>
          </a:p>
          <a:p>
            <a:r>
              <a:rPr lang="en-HK" dirty="0"/>
              <a:t>41 </a:t>
            </a:r>
            <a:r>
              <a:rPr lang="en-HK" dirty="0">
                <a:solidFill>
                  <a:schemeClr val="bg1"/>
                </a:solidFill>
              </a:rPr>
              <a:t>The Jews murmured about him because he said, "I am the bread that came down from heaven</a:t>
            </a:r>
            <a:r>
              <a:rPr lang="en-HK" dirty="0"/>
              <a:t>,"</a:t>
            </a:r>
          </a:p>
          <a:p>
            <a:r>
              <a:rPr lang="en-HK" dirty="0"/>
              <a:t>42 and they said, "Is this not Jesus, the son of Joseph? Do we not know his father and mother? Then how can he say, 'I have come down from heaven'?"</a:t>
            </a:r>
          </a:p>
        </p:txBody>
      </p:sp>
    </p:spTree>
    <p:extLst>
      <p:ext uri="{BB962C8B-B14F-4D97-AF65-F5344CB8AC3E}">
        <p14:creationId xmlns:p14="http://schemas.microsoft.com/office/powerpoint/2010/main" val="3078073115"/>
      </p:ext>
    </p:extLst>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DAF9-89FD-4C9C-929F-B33A08F60797}"/>
              </a:ext>
            </a:extLst>
          </p:cNvPr>
          <p:cNvSpPr>
            <a:spLocks noGrp="1"/>
          </p:cNvSpPr>
          <p:nvPr>
            <p:ph type="title"/>
          </p:nvPr>
        </p:nvSpPr>
        <p:spPr/>
        <p:txBody>
          <a:bodyPr/>
          <a:lstStyle/>
          <a:p>
            <a:r>
              <a:rPr lang="en-HK" dirty="0"/>
              <a:t>John 6</a:t>
            </a:r>
          </a:p>
        </p:txBody>
      </p:sp>
      <p:sp>
        <p:nvSpPr>
          <p:cNvPr id="3" name="Content Placeholder 2">
            <a:extLst>
              <a:ext uri="{FF2B5EF4-FFF2-40B4-BE49-F238E27FC236}">
                <a16:creationId xmlns:a16="http://schemas.microsoft.com/office/drawing/2014/main" id="{663BD22A-E24A-4C7D-B159-17CC131FC772}"/>
              </a:ext>
            </a:extLst>
          </p:cNvPr>
          <p:cNvSpPr>
            <a:spLocks noGrp="1"/>
          </p:cNvSpPr>
          <p:nvPr>
            <p:ph idx="1"/>
          </p:nvPr>
        </p:nvSpPr>
        <p:spPr/>
        <p:txBody>
          <a:bodyPr>
            <a:normAutofit lnSpcReduction="10000"/>
          </a:bodyPr>
          <a:lstStyle/>
          <a:p>
            <a:r>
              <a:rPr lang="en-HK" dirty="0"/>
              <a:t>43 Jesus answered and said to them, "Stop murmuring 18 among yourselves.</a:t>
            </a:r>
          </a:p>
          <a:p>
            <a:r>
              <a:rPr lang="en-HK" dirty="0"/>
              <a:t>44 No one can come to me unless the Father who sent me draw him, and I will raise him on the last day.</a:t>
            </a:r>
          </a:p>
          <a:p>
            <a:r>
              <a:rPr lang="en-HK" dirty="0"/>
              <a:t>45 It is written in the prophets: 'They shall all be taught by God.' Everyone who listens to my Father and learns from him comes to me.</a:t>
            </a:r>
          </a:p>
          <a:p>
            <a:r>
              <a:rPr lang="en-HK" dirty="0"/>
              <a:t>46 Not that anyone has seen the Father except the one who is from God; he has seen the Father.</a:t>
            </a:r>
          </a:p>
        </p:txBody>
      </p:sp>
    </p:spTree>
    <p:extLst>
      <p:ext uri="{BB962C8B-B14F-4D97-AF65-F5344CB8AC3E}">
        <p14:creationId xmlns:p14="http://schemas.microsoft.com/office/powerpoint/2010/main" val="3971561921"/>
      </p:ext>
    </p:extLst>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DAF9-89FD-4C9C-929F-B33A08F60797}"/>
              </a:ext>
            </a:extLst>
          </p:cNvPr>
          <p:cNvSpPr>
            <a:spLocks noGrp="1"/>
          </p:cNvSpPr>
          <p:nvPr>
            <p:ph type="title"/>
          </p:nvPr>
        </p:nvSpPr>
        <p:spPr/>
        <p:txBody>
          <a:bodyPr/>
          <a:lstStyle/>
          <a:p>
            <a:r>
              <a:rPr lang="en-HK" dirty="0"/>
              <a:t>John 6</a:t>
            </a:r>
          </a:p>
        </p:txBody>
      </p:sp>
      <p:sp>
        <p:nvSpPr>
          <p:cNvPr id="3" name="Content Placeholder 2">
            <a:extLst>
              <a:ext uri="{FF2B5EF4-FFF2-40B4-BE49-F238E27FC236}">
                <a16:creationId xmlns:a16="http://schemas.microsoft.com/office/drawing/2014/main" id="{663BD22A-E24A-4C7D-B159-17CC131FC772}"/>
              </a:ext>
            </a:extLst>
          </p:cNvPr>
          <p:cNvSpPr>
            <a:spLocks noGrp="1"/>
          </p:cNvSpPr>
          <p:nvPr>
            <p:ph idx="1"/>
          </p:nvPr>
        </p:nvSpPr>
        <p:spPr/>
        <p:txBody>
          <a:bodyPr>
            <a:normAutofit fontScale="92500" lnSpcReduction="10000"/>
          </a:bodyPr>
          <a:lstStyle/>
          <a:p>
            <a:r>
              <a:rPr lang="en-HK" dirty="0"/>
              <a:t>47 Amen, amen, I say to you, whoever believes has eternal life.</a:t>
            </a:r>
          </a:p>
          <a:p>
            <a:r>
              <a:rPr lang="en-HK" dirty="0"/>
              <a:t>48 </a:t>
            </a:r>
            <a:r>
              <a:rPr lang="en-HK" dirty="0">
                <a:solidFill>
                  <a:srgbClr val="FF99FF"/>
                </a:solidFill>
              </a:rPr>
              <a:t>I am the bread of life</a:t>
            </a:r>
            <a:r>
              <a:rPr lang="en-HK" dirty="0"/>
              <a:t>.</a:t>
            </a:r>
          </a:p>
          <a:p>
            <a:r>
              <a:rPr lang="en-HK" dirty="0"/>
              <a:t>49 Your ancestors ate the manna in the desert, but they died;</a:t>
            </a:r>
          </a:p>
          <a:p>
            <a:r>
              <a:rPr lang="en-HK" dirty="0"/>
              <a:t>50 this is the bread that comes down from heaven so that one may eat it and not die.</a:t>
            </a:r>
          </a:p>
          <a:p>
            <a:r>
              <a:rPr lang="en-HK" dirty="0"/>
              <a:t>51 </a:t>
            </a:r>
            <a:r>
              <a:rPr lang="en-HK" dirty="0">
                <a:solidFill>
                  <a:srgbClr val="FF99FF"/>
                </a:solidFill>
              </a:rPr>
              <a:t>I am the living bread that came down from heaven; whoever eats this bread will live forever; and the bread that I will give is my flesh for the life of the world</a:t>
            </a:r>
            <a:r>
              <a:rPr lang="en-HK" dirty="0"/>
              <a:t>."</a:t>
            </a:r>
          </a:p>
        </p:txBody>
      </p:sp>
    </p:spTree>
    <p:extLst>
      <p:ext uri="{BB962C8B-B14F-4D97-AF65-F5344CB8AC3E}">
        <p14:creationId xmlns:p14="http://schemas.microsoft.com/office/powerpoint/2010/main" val="651723888"/>
      </p:ext>
    </p:extLst>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DAF9-89FD-4C9C-929F-B33A08F60797}"/>
              </a:ext>
            </a:extLst>
          </p:cNvPr>
          <p:cNvSpPr>
            <a:spLocks noGrp="1"/>
          </p:cNvSpPr>
          <p:nvPr>
            <p:ph type="title"/>
          </p:nvPr>
        </p:nvSpPr>
        <p:spPr/>
        <p:txBody>
          <a:bodyPr/>
          <a:lstStyle/>
          <a:p>
            <a:r>
              <a:rPr lang="en-HK" dirty="0"/>
              <a:t>John 6</a:t>
            </a:r>
          </a:p>
        </p:txBody>
      </p:sp>
      <p:sp>
        <p:nvSpPr>
          <p:cNvPr id="3" name="Content Placeholder 2">
            <a:extLst>
              <a:ext uri="{FF2B5EF4-FFF2-40B4-BE49-F238E27FC236}">
                <a16:creationId xmlns:a16="http://schemas.microsoft.com/office/drawing/2014/main" id="{663BD22A-E24A-4C7D-B159-17CC131FC772}"/>
              </a:ext>
            </a:extLst>
          </p:cNvPr>
          <p:cNvSpPr>
            <a:spLocks noGrp="1"/>
          </p:cNvSpPr>
          <p:nvPr>
            <p:ph idx="1"/>
          </p:nvPr>
        </p:nvSpPr>
        <p:spPr/>
        <p:txBody>
          <a:bodyPr>
            <a:normAutofit lnSpcReduction="10000"/>
          </a:bodyPr>
          <a:lstStyle/>
          <a:p>
            <a:r>
              <a:rPr lang="en-HK" dirty="0"/>
              <a:t>52 </a:t>
            </a:r>
            <a:r>
              <a:rPr lang="en-HK" dirty="0">
                <a:solidFill>
                  <a:schemeClr val="bg1"/>
                </a:solidFill>
              </a:rPr>
              <a:t>The Jews </a:t>
            </a:r>
            <a:r>
              <a:rPr lang="en-HK" dirty="0" err="1">
                <a:solidFill>
                  <a:schemeClr val="bg1"/>
                </a:solidFill>
              </a:rPr>
              <a:t>quarreled</a:t>
            </a:r>
            <a:r>
              <a:rPr lang="en-HK" dirty="0">
                <a:solidFill>
                  <a:schemeClr val="bg1"/>
                </a:solidFill>
              </a:rPr>
              <a:t> among themselves</a:t>
            </a:r>
            <a:r>
              <a:rPr lang="en-HK" dirty="0"/>
              <a:t>, saying, "How can this man give us (his) flesh to eat?"</a:t>
            </a:r>
          </a:p>
          <a:p>
            <a:r>
              <a:rPr lang="en-HK" dirty="0"/>
              <a:t>53 Jesus said to them, "Amen, amen, I say to you, unless you eat the flesh of the Son of Man and drink his blood, you do not have life within you.</a:t>
            </a:r>
          </a:p>
          <a:p>
            <a:r>
              <a:rPr lang="en-HK" dirty="0"/>
              <a:t>54 </a:t>
            </a:r>
            <a:r>
              <a:rPr lang="en-HK" dirty="0">
                <a:solidFill>
                  <a:srgbClr val="FF99FF"/>
                </a:solidFill>
              </a:rPr>
              <a:t>Whoever eats my flesh and drinks my blood has eternal life, and I will raise him on the last day</a:t>
            </a:r>
            <a:r>
              <a:rPr lang="en-HK" dirty="0"/>
              <a:t>.</a:t>
            </a:r>
          </a:p>
          <a:p>
            <a:r>
              <a:rPr lang="en-HK" dirty="0"/>
              <a:t>55 </a:t>
            </a:r>
            <a:r>
              <a:rPr lang="en-HK" dirty="0">
                <a:solidFill>
                  <a:srgbClr val="FF99FF"/>
                </a:solidFill>
              </a:rPr>
              <a:t>For my flesh is true food, and my blood is true drink</a:t>
            </a:r>
            <a:r>
              <a:rPr lang="en-HK" dirty="0"/>
              <a:t>.</a:t>
            </a:r>
          </a:p>
        </p:txBody>
      </p:sp>
    </p:spTree>
    <p:extLst>
      <p:ext uri="{BB962C8B-B14F-4D97-AF65-F5344CB8AC3E}">
        <p14:creationId xmlns:p14="http://schemas.microsoft.com/office/powerpoint/2010/main" val="1472299052"/>
      </p:ext>
    </p:extLst>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DAF9-89FD-4C9C-929F-B33A08F60797}"/>
              </a:ext>
            </a:extLst>
          </p:cNvPr>
          <p:cNvSpPr>
            <a:spLocks noGrp="1"/>
          </p:cNvSpPr>
          <p:nvPr>
            <p:ph type="title"/>
          </p:nvPr>
        </p:nvSpPr>
        <p:spPr/>
        <p:txBody>
          <a:bodyPr/>
          <a:lstStyle/>
          <a:p>
            <a:r>
              <a:rPr lang="en-HK" dirty="0"/>
              <a:t>John 6</a:t>
            </a:r>
          </a:p>
        </p:txBody>
      </p:sp>
      <p:sp>
        <p:nvSpPr>
          <p:cNvPr id="3" name="Content Placeholder 2">
            <a:extLst>
              <a:ext uri="{FF2B5EF4-FFF2-40B4-BE49-F238E27FC236}">
                <a16:creationId xmlns:a16="http://schemas.microsoft.com/office/drawing/2014/main" id="{663BD22A-E24A-4C7D-B159-17CC131FC772}"/>
              </a:ext>
            </a:extLst>
          </p:cNvPr>
          <p:cNvSpPr>
            <a:spLocks noGrp="1"/>
          </p:cNvSpPr>
          <p:nvPr>
            <p:ph idx="1"/>
          </p:nvPr>
        </p:nvSpPr>
        <p:spPr/>
        <p:txBody>
          <a:bodyPr>
            <a:normAutofit fontScale="85000" lnSpcReduction="20000"/>
          </a:bodyPr>
          <a:lstStyle/>
          <a:p>
            <a:r>
              <a:rPr lang="en-HK" dirty="0"/>
              <a:t>56 Whoever eats my flesh and drinks my blood remains in me and I in him.</a:t>
            </a:r>
          </a:p>
          <a:p>
            <a:r>
              <a:rPr lang="en-HK" dirty="0"/>
              <a:t>57 Just as the living Father sent me and I have life because of the Father, so also the one who feeds on me will have life because of me.</a:t>
            </a:r>
          </a:p>
          <a:p>
            <a:r>
              <a:rPr lang="en-HK" dirty="0"/>
              <a:t>58 This is the bread that came down from heaven. Unlike your ancestors who ate and still died, whoever eats this bread will live forever."</a:t>
            </a:r>
          </a:p>
          <a:p>
            <a:r>
              <a:rPr lang="en-HK" dirty="0"/>
              <a:t>59 These things he said while teaching in the synagogue in Capernaum.</a:t>
            </a:r>
          </a:p>
          <a:p>
            <a:r>
              <a:rPr lang="en-HK" dirty="0"/>
              <a:t>60 20 Then many of his disciples who were listening said, "</a:t>
            </a:r>
            <a:r>
              <a:rPr lang="en-HK" dirty="0">
                <a:solidFill>
                  <a:schemeClr val="bg1"/>
                </a:solidFill>
              </a:rPr>
              <a:t>This saying is hard; who can accept it?</a:t>
            </a:r>
            <a:r>
              <a:rPr lang="en-HK" dirty="0"/>
              <a:t>"</a:t>
            </a:r>
          </a:p>
        </p:txBody>
      </p:sp>
    </p:spTree>
    <p:extLst>
      <p:ext uri="{BB962C8B-B14F-4D97-AF65-F5344CB8AC3E}">
        <p14:creationId xmlns:p14="http://schemas.microsoft.com/office/powerpoint/2010/main" val="1167686857"/>
      </p:ext>
    </p:extLst>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DAF9-89FD-4C9C-929F-B33A08F60797}"/>
              </a:ext>
            </a:extLst>
          </p:cNvPr>
          <p:cNvSpPr>
            <a:spLocks noGrp="1"/>
          </p:cNvSpPr>
          <p:nvPr>
            <p:ph type="title"/>
          </p:nvPr>
        </p:nvSpPr>
        <p:spPr/>
        <p:txBody>
          <a:bodyPr/>
          <a:lstStyle/>
          <a:p>
            <a:r>
              <a:rPr lang="en-HK" dirty="0"/>
              <a:t>John 6</a:t>
            </a:r>
          </a:p>
        </p:txBody>
      </p:sp>
      <p:sp>
        <p:nvSpPr>
          <p:cNvPr id="3" name="Content Placeholder 2">
            <a:extLst>
              <a:ext uri="{FF2B5EF4-FFF2-40B4-BE49-F238E27FC236}">
                <a16:creationId xmlns:a16="http://schemas.microsoft.com/office/drawing/2014/main" id="{663BD22A-E24A-4C7D-B159-17CC131FC772}"/>
              </a:ext>
            </a:extLst>
          </p:cNvPr>
          <p:cNvSpPr>
            <a:spLocks noGrp="1"/>
          </p:cNvSpPr>
          <p:nvPr>
            <p:ph idx="1"/>
          </p:nvPr>
        </p:nvSpPr>
        <p:spPr/>
        <p:txBody>
          <a:bodyPr>
            <a:normAutofit fontScale="92500"/>
          </a:bodyPr>
          <a:lstStyle/>
          <a:p>
            <a:r>
              <a:rPr lang="en-HK" dirty="0"/>
              <a:t>61 Since Jesus knew that </a:t>
            </a:r>
            <a:r>
              <a:rPr lang="en-HK" dirty="0">
                <a:solidFill>
                  <a:schemeClr val="bg1"/>
                </a:solidFill>
              </a:rPr>
              <a:t>his disciples were murmuring about this</a:t>
            </a:r>
            <a:r>
              <a:rPr lang="en-HK" dirty="0"/>
              <a:t>, he said to them, "Does this shock you?</a:t>
            </a:r>
          </a:p>
          <a:p>
            <a:r>
              <a:rPr lang="en-HK" dirty="0"/>
              <a:t>62 What if you were to see the Son of Man ascending to where he was before? </a:t>
            </a:r>
          </a:p>
          <a:p>
            <a:r>
              <a:rPr lang="en-HK" dirty="0"/>
              <a:t>63 It is the spirit that gives life, while the flesh is of no avail. The words I have spoken to you are spirit and life.</a:t>
            </a:r>
          </a:p>
          <a:p>
            <a:r>
              <a:rPr lang="en-HK" dirty="0"/>
              <a:t>64 But there are some of you who do not believe." Jesus knew from the beginning the ones who would not believe and the one who would betray him.</a:t>
            </a:r>
          </a:p>
        </p:txBody>
      </p:sp>
    </p:spTree>
    <p:extLst>
      <p:ext uri="{BB962C8B-B14F-4D97-AF65-F5344CB8AC3E}">
        <p14:creationId xmlns:p14="http://schemas.microsoft.com/office/powerpoint/2010/main" val="4195859332"/>
      </p:ext>
    </p:extLst>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DAF9-89FD-4C9C-929F-B33A08F60797}"/>
              </a:ext>
            </a:extLst>
          </p:cNvPr>
          <p:cNvSpPr>
            <a:spLocks noGrp="1"/>
          </p:cNvSpPr>
          <p:nvPr>
            <p:ph type="title"/>
          </p:nvPr>
        </p:nvSpPr>
        <p:spPr/>
        <p:txBody>
          <a:bodyPr/>
          <a:lstStyle/>
          <a:p>
            <a:r>
              <a:rPr lang="en-HK" dirty="0"/>
              <a:t>John 6</a:t>
            </a:r>
          </a:p>
        </p:txBody>
      </p:sp>
      <p:sp>
        <p:nvSpPr>
          <p:cNvPr id="3" name="Content Placeholder 2">
            <a:extLst>
              <a:ext uri="{FF2B5EF4-FFF2-40B4-BE49-F238E27FC236}">
                <a16:creationId xmlns:a16="http://schemas.microsoft.com/office/drawing/2014/main" id="{663BD22A-E24A-4C7D-B159-17CC131FC772}"/>
              </a:ext>
            </a:extLst>
          </p:cNvPr>
          <p:cNvSpPr>
            <a:spLocks noGrp="1"/>
          </p:cNvSpPr>
          <p:nvPr>
            <p:ph idx="1"/>
          </p:nvPr>
        </p:nvSpPr>
        <p:spPr/>
        <p:txBody>
          <a:bodyPr>
            <a:normAutofit fontScale="92500" lnSpcReduction="20000"/>
          </a:bodyPr>
          <a:lstStyle/>
          <a:p>
            <a:r>
              <a:rPr lang="en-HK" dirty="0"/>
              <a:t>65 And he said, "For this reason I have told you that no one can come to me unless it is granted him by my Father."</a:t>
            </a:r>
          </a:p>
          <a:p>
            <a:r>
              <a:rPr lang="en-HK" dirty="0"/>
              <a:t>66 As a result of this, </a:t>
            </a:r>
            <a:r>
              <a:rPr lang="en-HK" dirty="0">
                <a:solidFill>
                  <a:schemeClr val="bg1"/>
                </a:solidFill>
              </a:rPr>
              <a:t>many (of) his disciples returned to their former way of life and no longer accompanied him</a:t>
            </a:r>
            <a:r>
              <a:rPr lang="en-HK" dirty="0"/>
              <a:t>.</a:t>
            </a:r>
          </a:p>
          <a:p>
            <a:r>
              <a:rPr lang="en-HK" dirty="0"/>
              <a:t>67 Jesus then said to the Twelve, "</a:t>
            </a:r>
            <a:r>
              <a:rPr lang="en-HK" dirty="0">
                <a:solidFill>
                  <a:srgbClr val="FF99FF"/>
                </a:solidFill>
              </a:rPr>
              <a:t>Do you also want to leave?</a:t>
            </a:r>
            <a:r>
              <a:rPr lang="en-HK" dirty="0"/>
              <a:t>"</a:t>
            </a:r>
          </a:p>
          <a:p>
            <a:r>
              <a:rPr lang="en-HK" dirty="0"/>
              <a:t>68 Simon Peter answered him, "Master, to whom shall we go? You have the words of eternal life.</a:t>
            </a:r>
          </a:p>
          <a:p>
            <a:r>
              <a:rPr lang="en-HK" dirty="0"/>
              <a:t>69 We have come to believe and are convinced that you are the Holy One of God."</a:t>
            </a:r>
          </a:p>
        </p:txBody>
      </p:sp>
    </p:spTree>
    <p:extLst>
      <p:ext uri="{BB962C8B-B14F-4D97-AF65-F5344CB8AC3E}">
        <p14:creationId xmlns:p14="http://schemas.microsoft.com/office/powerpoint/2010/main" val="3084100647"/>
      </p:ext>
    </p:extLst>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80DF1D-57D4-4FC0-82B1-2DE54125411C}"/>
              </a:ext>
            </a:extLst>
          </p:cNvPr>
          <p:cNvSpPr>
            <a:spLocks noGrp="1"/>
          </p:cNvSpPr>
          <p:nvPr>
            <p:ph type="title"/>
          </p:nvPr>
        </p:nvSpPr>
        <p:spPr/>
        <p:txBody>
          <a:bodyPr/>
          <a:lstStyle/>
          <a:p>
            <a:endParaRPr lang="en-HK"/>
          </a:p>
        </p:txBody>
      </p:sp>
      <p:sp>
        <p:nvSpPr>
          <p:cNvPr id="5" name="Content Placeholder 4">
            <a:extLst>
              <a:ext uri="{FF2B5EF4-FFF2-40B4-BE49-F238E27FC236}">
                <a16:creationId xmlns:a16="http://schemas.microsoft.com/office/drawing/2014/main" id="{FE6AF635-BF74-46AD-BA63-1F60BE4768F7}"/>
              </a:ext>
            </a:extLst>
          </p:cNvPr>
          <p:cNvSpPr>
            <a:spLocks noGrp="1"/>
          </p:cNvSpPr>
          <p:nvPr>
            <p:ph sz="half" idx="1"/>
          </p:nvPr>
        </p:nvSpPr>
        <p:spPr/>
        <p:txBody>
          <a:bodyPr/>
          <a:lstStyle/>
          <a:p>
            <a:r>
              <a:rPr lang="en-HK" dirty="0"/>
              <a:t>Pope </a:t>
            </a:r>
            <a:r>
              <a:rPr lang="en-HK" dirty="0" err="1"/>
              <a:t>leo</a:t>
            </a:r>
            <a:r>
              <a:rPr lang="en-HK" dirty="0"/>
              <a:t> XIII 18-19</a:t>
            </a:r>
          </a:p>
          <a:p>
            <a:r>
              <a:rPr lang="en-HK" dirty="0"/>
              <a:t>Family 24-29</a:t>
            </a:r>
          </a:p>
          <a:p>
            <a:r>
              <a:rPr lang="en-HK" dirty="0"/>
              <a:t>Student 37-38</a:t>
            </a:r>
          </a:p>
          <a:p>
            <a:r>
              <a:rPr lang="en-HK" dirty="0"/>
              <a:t>Helpless 54</a:t>
            </a:r>
          </a:p>
          <a:p>
            <a:r>
              <a:rPr lang="en-HK" dirty="0"/>
              <a:t>JPII 55, lepers 57-67</a:t>
            </a:r>
          </a:p>
          <a:p>
            <a:r>
              <a:rPr lang="en-HK" dirty="0"/>
              <a:t>Fatima 92-106</a:t>
            </a:r>
          </a:p>
          <a:p>
            <a:r>
              <a:rPr lang="en-HK" dirty="0"/>
              <a:t>Busy 119-127</a:t>
            </a:r>
          </a:p>
        </p:txBody>
      </p:sp>
      <p:sp>
        <p:nvSpPr>
          <p:cNvPr id="6" name="Content Placeholder 5">
            <a:extLst>
              <a:ext uri="{FF2B5EF4-FFF2-40B4-BE49-F238E27FC236}">
                <a16:creationId xmlns:a16="http://schemas.microsoft.com/office/drawing/2014/main" id="{E3D8AD87-BE0F-4796-B090-8C3B793B11F1}"/>
              </a:ext>
            </a:extLst>
          </p:cNvPr>
          <p:cNvSpPr>
            <a:spLocks noGrp="1"/>
          </p:cNvSpPr>
          <p:nvPr>
            <p:ph sz="half" idx="2"/>
          </p:nvPr>
        </p:nvSpPr>
        <p:spPr/>
        <p:txBody>
          <a:bodyPr/>
          <a:lstStyle/>
          <a:p>
            <a:r>
              <a:rPr lang="en-HK" dirty="0"/>
              <a:t>King family 142-145</a:t>
            </a:r>
          </a:p>
          <a:p>
            <a:r>
              <a:rPr lang="en-HK" dirty="0"/>
              <a:t>Saints 147</a:t>
            </a:r>
          </a:p>
          <a:p>
            <a:r>
              <a:rPr lang="en-HK" dirty="0"/>
              <a:t>Therese 150</a:t>
            </a:r>
          </a:p>
          <a:p>
            <a:r>
              <a:rPr lang="en-HK" dirty="0"/>
              <a:t>Mass 160</a:t>
            </a:r>
          </a:p>
          <a:p>
            <a:r>
              <a:rPr lang="en-HK" dirty="0"/>
              <a:t>Rosary 174</a:t>
            </a:r>
          </a:p>
          <a:p>
            <a:r>
              <a:rPr lang="en-HK" dirty="0"/>
              <a:t>Immaculate heart 247</a:t>
            </a:r>
          </a:p>
        </p:txBody>
      </p:sp>
    </p:spTree>
    <p:extLst>
      <p:ext uri="{BB962C8B-B14F-4D97-AF65-F5344CB8AC3E}">
        <p14:creationId xmlns:p14="http://schemas.microsoft.com/office/powerpoint/2010/main" val="1770573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TW" dirty="0"/>
              <a:t>Anima Christi (Soul of Christ)</a:t>
            </a:r>
            <a:endParaRPr lang="en-US" dirty="0"/>
          </a:p>
        </p:txBody>
      </p:sp>
      <p:sp>
        <p:nvSpPr>
          <p:cNvPr id="6147" name="Rectangle 3"/>
          <p:cNvSpPr>
            <a:spLocks noGrp="1" noChangeArrowheads="1"/>
          </p:cNvSpPr>
          <p:nvPr>
            <p:ph sz="half" idx="1"/>
          </p:nvPr>
        </p:nvSpPr>
        <p:spPr/>
        <p:txBody>
          <a:bodyPr>
            <a:normAutofit fontScale="92500" lnSpcReduction="20000"/>
          </a:bodyPr>
          <a:lstStyle/>
          <a:p>
            <a:pPr marL="0" indent="0">
              <a:spcBef>
                <a:spcPct val="0"/>
              </a:spcBef>
              <a:buNone/>
            </a:pPr>
            <a:r>
              <a:rPr lang="en-US" altLang="zh-TW" sz="2800" dirty="0">
                <a:solidFill>
                  <a:schemeClr val="bg1"/>
                </a:solidFill>
                <a:latin typeface="+mj-lt"/>
                <a:ea typeface="+mj-ea"/>
                <a:cs typeface="+mj-cs"/>
              </a:rPr>
              <a:t>Soul of Christ, sanctify me. Body of Christ, save me. Blood of Christ, inebriate me. Water from Christ's side, wash me. Passion of Christ, strengthen me. O good Jesus, hear me. Within Your wounds hide me. Suffer me not to be separated from You. From the malicious enemy defend me. In the Hour of my death, call me and bid me come to You. That, with Your Saints, I may praise You forever and ever. Amen</a:t>
            </a:r>
          </a:p>
        </p:txBody>
      </p:sp>
      <p:sp>
        <p:nvSpPr>
          <p:cNvPr id="5" name="TextBox 4"/>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pic>
        <p:nvPicPr>
          <p:cNvPr id="7" name="Content Placeholder 6" descr="4344792f5e"/>
          <p:cNvPicPr>
            <a:picLocks noGrp="1" noChangeAspect="1" noChangeArrowheads="1"/>
          </p:cNvPicPr>
          <p:nvPr>
            <p:ph sz="half" idx="2"/>
          </p:nvPr>
        </p:nvPicPr>
        <p:blipFill>
          <a:blip r:embed="rId2" cstate="print"/>
          <a:srcRect/>
          <a:stretch>
            <a:fillRect/>
          </a:stretch>
        </p:blipFill>
        <p:spPr bwMode="auto">
          <a:xfrm>
            <a:off x="6160348" y="719139"/>
            <a:ext cx="2983652" cy="4456877"/>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Church teaching of Truth</a:t>
            </a:r>
            <a:endParaRPr lang="en-US" dirty="0"/>
          </a:p>
        </p:txBody>
      </p:sp>
      <p:sp>
        <p:nvSpPr>
          <p:cNvPr id="3" name="Content Placeholder 2"/>
          <p:cNvSpPr>
            <a:spLocks noGrp="1"/>
          </p:cNvSpPr>
          <p:nvPr>
            <p:ph idx="1"/>
          </p:nvPr>
        </p:nvSpPr>
        <p:spPr/>
        <p:txBody>
          <a:bodyPr>
            <a:normAutofit/>
          </a:bodyPr>
          <a:lstStyle/>
          <a:p>
            <a:r>
              <a:rPr lang="en-US"/>
              <a:t>1930</a:t>
            </a:r>
            <a:r>
              <a:rPr lang="en-US" dirty="0"/>
              <a:t>: Pope Pius XI Catholic teaching on contraception</a:t>
            </a:r>
          </a:p>
          <a:p>
            <a:r>
              <a:rPr lang="en-US" dirty="0"/>
              <a:t>1968: Pope Paul VI Humane Vitae (on the regulation of Birth)</a:t>
            </a:r>
          </a:p>
          <a:p>
            <a:r>
              <a:rPr lang="en-US" dirty="0"/>
              <a:t>1980: Protestants also found contraceptive pills abortive</a:t>
            </a:r>
          </a:p>
          <a:p>
            <a:r>
              <a:rPr lang="en-US" dirty="0"/>
              <a:t>1981-84: St. John Paul II Theology of the Body</a:t>
            </a:r>
          </a:p>
          <a:p>
            <a:r>
              <a:rPr lang="en-US" dirty="0"/>
              <a:t>2016: Pope Francis: children have right to be brought up in family of father and mother</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Pornography Statistics: 2015 Report</a:t>
            </a:r>
            <a:br>
              <a:rPr lang="en-US" dirty="0"/>
            </a:br>
            <a:r>
              <a:rPr lang="en-US" dirty="0"/>
              <a:t>www.covenanteyes.com</a:t>
            </a:r>
          </a:p>
        </p:txBody>
      </p:sp>
      <p:sp>
        <p:nvSpPr>
          <p:cNvPr id="3" name="Content Placeholder 2"/>
          <p:cNvSpPr>
            <a:spLocks noGrp="1"/>
          </p:cNvSpPr>
          <p:nvPr>
            <p:ph idx="1"/>
          </p:nvPr>
        </p:nvSpPr>
        <p:spPr/>
        <p:txBody>
          <a:bodyPr>
            <a:normAutofit fontScale="70000" lnSpcReduction="20000"/>
          </a:bodyPr>
          <a:lstStyle/>
          <a:p>
            <a:r>
              <a:rPr lang="en-US" dirty="0"/>
              <a:t>64% college men and 18% college women use porn at least once a week</a:t>
            </a:r>
          </a:p>
          <a:p>
            <a:pPr lvl="1"/>
            <a:r>
              <a:rPr lang="en-US" dirty="0"/>
              <a:t>1/3 women according to Marie Claire survey</a:t>
            </a:r>
          </a:p>
          <a:p>
            <a:r>
              <a:rPr lang="en-US" dirty="0"/>
              <a:t>Increasing rapidly with mobile phone, especially for women</a:t>
            </a:r>
          </a:p>
          <a:p>
            <a:r>
              <a:rPr lang="en-US" dirty="0"/>
              <a:t>56% of divorce case involve one party having an obsessive interest in pornographic websites</a:t>
            </a:r>
          </a:p>
          <a:p>
            <a:r>
              <a:rPr lang="en-US" dirty="0"/>
              <a:t>Prolonged exposure to pornography leads to:</a:t>
            </a:r>
          </a:p>
          <a:p>
            <a:pPr lvl="1"/>
            <a:r>
              <a:rPr lang="en-US" dirty="0"/>
              <a:t>a diminished trust between intimate couples</a:t>
            </a:r>
          </a:p>
          <a:p>
            <a:pPr lvl="1"/>
            <a:r>
              <a:rPr lang="en-US" dirty="0"/>
              <a:t>the belief that promiscuity is the natural state</a:t>
            </a:r>
          </a:p>
          <a:p>
            <a:pPr lvl="1"/>
            <a:r>
              <a:rPr lang="en-US" dirty="0"/>
              <a:t>cynicism about love or the need for affection between sexual partners</a:t>
            </a:r>
          </a:p>
          <a:p>
            <a:pPr lvl="1"/>
            <a:r>
              <a:rPr lang="en-US" dirty="0"/>
              <a:t>the belief that marriage is sexually confining</a:t>
            </a:r>
          </a:p>
          <a:p>
            <a:pPr lvl="1"/>
            <a:r>
              <a:rPr lang="en-US" dirty="0"/>
              <a:t>a lack of attraction to family and child-raising</a:t>
            </a:r>
          </a:p>
          <a:p>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Church teaching of Truth</a:t>
            </a:r>
          </a:p>
        </p:txBody>
      </p:sp>
      <p:sp>
        <p:nvSpPr>
          <p:cNvPr id="3" name="Content Placeholder 2"/>
          <p:cNvSpPr>
            <a:spLocks noGrp="1"/>
          </p:cNvSpPr>
          <p:nvPr>
            <p:ph idx="1"/>
          </p:nvPr>
        </p:nvSpPr>
        <p:spPr/>
        <p:txBody>
          <a:bodyPr>
            <a:normAutofit/>
          </a:bodyPr>
          <a:lstStyle/>
          <a:p>
            <a:r>
              <a:rPr lang="en-US" altLang="zh-CN" dirty="0"/>
              <a:t>During year 33–2000, number of Christians martyred</a:t>
            </a:r>
          </a:p>
          <a:p>
            <a:pPr lvl="1"/>
            <a:r>
              <a:rPr lang="en-US" altLang="zh-CN" dirty="0"/>
              <a:t>70,000,000</a:t>
            </a:r>
          </a:p>
          <a:p>
            <a:r>
              <a:rPr lang="en-US" altLang="zh-CN" dirty="0"/>
              <a:t>Among which martyred during year 1901–2000  were</a:t>
            </a:r>
          </a:p>
          <a:p>
            <a:pPr lvl="1"/>
            <a:r>
              <a:rPr lang="en-US" altLang="zh-CN" dirty="0"/>
              <a:t>45,000,000</a:t>
            </a:r>
          </a:p>
          <a:p>
            <a:pPr lvl="1"/>
            <a:r>
              <a:rPr lang="en-US" dirty="0"/>
              <a:t>e.g., 1,000,000 </a:t>
            </a:r>
            <a:r>
              <a:rPr lang="en-US" altLang="zh-CN" dirty="0"/>
              <a:t>Catholics were martyred for opposing Nazis and defending Jews</a:t>
            </a:r>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revolution</a:t>
            </a:r>
          </a:p>
        </p:txBody>
      </p:sp>
      <p:sp>
        <p:nvSpPr>
          <p:cNvPr id="3" name="Content Placeholder 2"/>
          <p:cNvSpPr>
            <a:spLocks noGrp="1"/>
          </p:cNvSpPr>
          <p:nvPr>
            <p:ph sz="half" idx="1"/>
          </p:nvPr>
        </p:nvSpPr>
        <p:spPr/>
        <p:txBody>
          <a:bodyPr>
            <a:normAutofit fontScale="70000" lnSpcReduction="20000"/>
          </a:bodyPr>
          <a:lstStyle/>
          <a:p>
            <a:r>
              <a:rPr lang="en-US" dirty="0"/>
              <a:t>1960: Contraceptive pills introduced</a:t>
            </a:r>
          </a:p>
          <a:p>
            <a:r>
              <a:rPr lang="en-US" dirty="0"/>
              <a:t>Immodest dress spread throughout the world</a:t>
            </a:r>
          </a:p>
          <a:p>
            <a:r>
              <a:rPr lang="en-US" dirty="0"/>
              <a:t>Pornography from magazine/newspaper to movie/TV to Internet</a:t>
            </a:r>
          </a:p>
          <a:p>
            <a:r>
              <a:rPr lang="en-US" dirty="0"/>
              <a:t>Divorce rate rapidly increased to over 50%</a:t>
            </a:r>
          </a:p>
          <a:p>
            <a:r>
              <a:rPr lang="en-US" dirty="0"/>
              <a:t>1974: legalize abortion in US, 1 in 4 babies surgically aborted. “Planned Parenthood” push abortion law throughout the world</a:t>
            </a:r>
          </a:p>
          <a:p>
            <a:endParaRPr lang="en-US" dirty="0"/>
          </a:p>
          <a:p>
            <a:endParaRPr lang="en-US" dirty="0"/>
          </a:p>
          <a:p>
            <a:endParaRPr lang="en-US" dirty="0"/>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a:t>1980: discovered AIDs transmitted among gay in USA, spread to heterogeneous transmission in Africa, condoms in school, then China and India</a:t>
            </a:r>
          </a:p>
          <a:p>
            <a:r>
              <a:rPr lang="en-US" dirty="0"/>
              <a:t>Chemical abortion pills available to anybody</a:t>
            </a:r>
          </a:p>
          <a:p>
            <a:r>
              <a:rPr lang="en-US" dirty="0"/>
              <a:t>Homosexual rights law, same sex marriage, teach in school</a:t>
            </a:r>
          </a:p>
          <a:p>
            <a:r>
              <a:rPr lang="en-US" dirty="0"/>
              <a:t>Sex as a choice</a:t>
            </a:r>
          </a:p>
          <a:p>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a:t>So stubborn in the errors of rejecting morality</a:t>
            </a:r>
            <a:endParaRPr lang="en-US" dirty="0"/>
          </a:p>
        </p:txBody>
      </p:sp>
      <p:sp>
        <p:nvSpPr>
          <p:cNvPr id="20483" name="Rectangle 5"/>
          <p:cNvSpPr>
            <a:spLocks noGrp="1" noChangeArrowheads="1"/>
          </p:cNvSpPr>
          <p:nvPr>
            <p:ph type="body" idx="1"/>
          </p:nvPr>
        </p:nvSpPr>
        <p:spPr/>
        <p:txBody>
          <a:bodyPr>
            <a:normAutofit fontScale="92500" lnSpcReduction="10000"/>
          </a:bodyPr>
          <a:lstStyle/>
          <a:p>
            <a:r>
              <a:rPr lang="en-US" dirty="0"/>
              <a:t>In all the countries in southern Africa, an estimated 1/3 of the population have HIV.</a:t>
            </a:r>
          </a:p>
          <a:p>
            <a:r>
              <a:rPr lang="en-US" dirty="0"/>
              <a:t>It is already spreading fast in Asia</a:t>
            </a:r>
          </a:p>
          <a:p>
            <a:r>
              <a:rPr lang="en-US" dirty="0"/>
              <a:t>HIV was originally transmitted through sex among gays, but have later transmitted to women, and to their children through pregnancy – many are innocent. In particular, many innocent children have lost their parents through HIV and these orphans are also infected. </a:t>
            </a:r>
          </a:p>
          <a:p>
            <a:r>
              <a:rPr lang="en-US" dirty="0"/>
              <a:t>Yet the primary response from United Nation is to distribute condoms to all school children!</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+2</a:t>
            </a:r>
            <a:endParaRPr lang="en-US" i="0" dirty="0">
              <a:solidFill>
                <a:srgbClr val="FF0000"/>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Students’s</a:t>
            </a:r>
            <a:r>
              <a:rPr lang="en-US" altLang="zh-CN" dirty="0"/>
              <a:t> sexual behavior</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4821832"/>
              </p:ext>
            </p:extLst>
          </p:nvPr>
        </p:nvGraphicFramePr>
        <p:xfrm>
          <a:off x="15905" y="685800"/>
          <a:ext cx="9112197" cy="3840480"/>
        </p:xfrm>
        <a:graphic>
          <a:graphicData uri="http://schemas.openxmlformats.org/drawingml/2006/table">
            <a:tbl>
              <a:tblPr firstRow="1" bandRow="1">
                <a:tableStyleId>{5C22544A-7EE6-4342-B048-85BDC9FD1C3A}</a:tableStyleId>
              </a:tblPr>
              <a:tblGrid>
                <a:gridCol w="6308697">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885800">
                  <a:extLst>
                    <a:ext uri="{9D8B030D-6E8A-4147-A177-3AD203B41FA5}">
                      <a16:colId xmlns:a16="http://schemas.microsoft.com/office/drawing/2014/main" val="20003"/>
                    </a:ext>
                  </a:extLst>
                </a:gridCol>
              </a:tblGrid>
              <a:tr h="40745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0" baseline="0" dirty="0">
                          <a:solidFill>
                            <a:schemeClr val="bg1"/>
                          </a:solidFill>
                        </a:rPr>
                        <a:t>high school students 2013 survey </a:t>
                      </a:r>
                      <a:r>
                        <a:rPr lang="en-US" altLang="zh-CN" sz="2400" b="0" dirty="0">
                          <a:solidFill>
                            <a:srgbClr val="FFFF00"/>
                          </a:solidFill>
                        </a:rPr>
                        <a:t>www.cdc.gov/mmwr/pdf/ss/ss6304.pdf</a:t>
                      </a:r>
                      <a:endParaRPr lang="en-US" sz="2400" b="0" dirty="0">
                        <a:solidFill>
                          <a:srgbClr val="FFFF00"/>
                        </a:solidFill>
                      </a:endParaRPr>
                    </a:p>
                  </a:txBody>
                  <a:tcPr>
                    <a:noFill/>
                  </a:tcPr>
                </a:tc>
                <a:tc hMerge="1">
                  <a:txBody>
                    <a:bodyPr/>
                    <a:lstStyle/>
                    <a:p>
                      <a:endParaRPr lang="en-US"/>
                    </a:p>
                  </a:txBody>
                  <a:tcPr/>
                </a:tc>
                <a:tc>
                  <a:txBody>
                    <a:bodyPr/>
                    <a:lstStyle/>
                    <a:p>
                      <a:pPr algn="ctr"/>
                      <a:r>
                        <a:rPr lang="en-US" altLang="zh-CN" sz="2400" b="1" dirty="0">
                          <a:solidFill>
                            <a:schemeClr val="bg1"/>
                          </a:solidFill>
                        </a:rPr>
                        <a:t>Boys</a:t>
                      </a:r>
                      <a:endParaRPr lang="en-US" sz="2400" b="1" dirty="0">
                        <a:solidFill>
                          <a:schemeClr val="bg1"/>
                        </a:solidFill>
                      </a:endParaRPr>
                    </a:p>
                  </a:txBody>
                  <a:tcPr>
                    <a:noFill/>
                  </a:tcPr>
                </a:tc>
                <a:tc>
                  <a:txBody>
                    <a:bodyPr/>
                    <a:lstStyle/>
                    <a:p>
                      <a:pPr algn="ctr"/>
                      <a:r>
                        <a:rPr lang="en-US" altLang="zh-CN" sz="2400" b="1" dirty="0">
                          <a:solidFill>
                            <a:schemeClr val="bg1"/>
                          </a:solidFill>
                        </a:rPr>
                        <a:t>Girls</a:t>
                      </a:r>
                      <a:endParaRPr lang="en-US" sz="2400" b="1" dirty="0">
                        <a:solidFill>
                          <a:schemeClr val="bg1"/>
                        </a:solidFill>
                      </a:endParaRPr>
                    </a:p>
                  </a:txBody>
                  <a:tcPr>
                    <a:noFill/>
                  </a:tcPr>
                </a:tc>
                <a:extLst>
                  <a:ext uri="{0D108BD9-81ED-4DB2-BD59-A6C34878D82A}">
                    <a16:rowId xmlns:a16="http://schemas.microsoft.com/office/drawing/2014/main" val="10000"/>
                  </a:ext>
                </a:extLst>
              </a:tr>
              <a:tr h="2278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FFFF00"/>
                          </a:solidFill>
                        </a:rPr>
                        <a:t>before age</a:t>
                      </a:r>
                      <a:r>
                        <a:rPr lang="en-US" sz="2400" b="0" baseline="0" dirty="0">
                          <a:solidFill>
                            <a:srgbClr val="FFFF00"/>
                          </a:solidFill>
                        </a:rPr>
                        <a:t> 13: had first sex</a:t>
                      </a:r>
                      <a:endParaRPr lang="en-US" sz="2400" b="0" dirty="0">
                        <a:solidFill>
                          <a:srgbClr val="FFFF00"/>
                        </a:solidFill>
                      </a:endParaRPr>
                    </a:p>
                  </a:txBody>
                  <a:tcPr>
                    <a:noFill/>
                  </a:tcPr>
                </a:tc>
                <a:tc>
                  <a:txBody>
                    <a:bodyPr/>
                    <a:lstStyle/>
                    <a:p>
                      <a:pPr algn="r"/>
                      <a:r>
                        <a:rPr lang="en-US" sz="2400" b="0" dirty="0">
                          <a:solidFill>
                            <a:srgbClr val="FFFF00"/>
                          </a:solidFill>
                        </a:rPr>
                        <a:t>5.6</a:t>
                      </a:r>
                      <a:r>
                        <a:rPr lang="en-US" altLang="zh-CN" sz="2400" b="0" dirty="0">
                          <a:solidFill>
                            <a:srgbClr val="FFFF00"/>
                          </a:solidFill>
                        </a:rPr>
                        <a:t>%</a:t>
                      </a:r>
                      <a:endParaRPr lang="en-US" sz="2400" b="0" dirty="0">
                        <a:solidFill>
                          <a:srgbClr val="FFFF00"/>
                        </a:solidFill>
                      </a:endParaRPr>
                    </a:p>
                  </a:txBody>
                  <a:tcPr>
                    <a:noFill/>
                  </a:tcPr>
                </a:tc>
                <a:tc>
                  <a:txBody>
                    <a:bodyPr/>
                    <a:lstStyle/>
                    <a:p>
                      <a:pPr algn="r"/>
                      <a:r>
                        <a:rPr lang="en-US" sz="2400" b="0" dirty="0">
                          <a:solidFill>
                            <a:srgbClr val="FFFF00"/>
                          </a:solidFill>
                        </a:rPr>
                        <a:t>8.3</a:t>
                      </a:r>
                      <a:r>
                        <a:rPr lang="en-US" altLang="zh-CN" sz="2400" b="0" dirty="0">
                          <a:solidFill>
                            <a:srgbClr val="FFFF00"/>
                          </a:solidFill>
                        </a:rPr>
                        <a:t>%</a:t>
                      </a:r>
                      <a:endParaRPr lang="en-US" sz="2400" b="0" dirty="0">
                        <a:solidFill>
                          <a:srgbClr val="FFFF00"/>
                        </a:solidFill>
                      </a:endParaRPr>
                    </a:p>
                  </a:txBody>
                  <a:tcPr>
                    <a:noFill/>
                  </a:tcPr>
                </a:tc>
                <a:tc>
                  <a:txBody>
                    <a:bodyPr/>
                    <a:lstStyle/>
                    <a:p>
                      <a:pPr algn="r"/>
                      <a:r>
                        <a:rPr lang="en-US" sz="2400" b="0" dirty="0">
                          <a:solidFill>
                            <a:srgbClr val="FFFF00"/>
                          </a:solidFill>
                        </a:rPr>
                        <a:t>3.1</a:t>
                      </a:r>
                      <a:r>
                        <a:rPr lang="en-US" altLang="zh-CN" sz="2400" b="0" dirty="0">
                          <a:solidFill>
                            <a:srgbClr val="FFFF00"/>
                          </a:solidFill>
                        </a:rPr>
                        <a:t>%</a:t>
                      </a:r>
                      <a:endParaRPr lang="en-US" sz="2400" b="0" dirty="0">
                        <a:solidFill>
                          <a:srgbClr val="FFFF00"/>
                        </a:solidFill>
                      </a:endParaRPr>
                    </a:p>
                  </a:txBody>
                  <a:tcPr>
                    <a:noFill/>
                  </a:tcPr>
                </a:tc>
                <a:extLst>
                  <a:ext uri="{0D108BD9-81ED-4DB2-BD59-A6C34878D82A}">
                    <a16:rowId xmlns:a16="http://schemas.microsoft.com/office/drawing/2014/main" val="10001"/>
                  </a:ext>
                </a:extLst>
              </a:tr>
              <a:tr h="230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FFFF00"/>
                          </a:solidFill>
                        </a:rPr>
                        <a:t>9</a:t>
                      </a:r>
                      <a:r>
                        <a:rPr lang="en-US" altLang="zh-CN" sz="2400" b="0" dirty="0">
                          <a:solidFill>
                            <a:srgbClr val="FFFF00"/>
                          </a:solidFill>
                        </a:rPr>
                        <a:t>-12 grade</a:t>
                      </a:r>
                      <a:r>
                        <a:rPr lang="en-US" altLang="zh-CN" sz="2400" b="0" baseline="0" dirty="0">
                          <a:solidFill>
                            <a:srgbClr val="FFFF00"/>
                          </a:solidFill>
                        </a:rPr>
                        <a:t>: had sex</a:t>
                      </a:r>
                      <a:endParaRPr lang="en-US" sz="2400" b="0" dirty="0">
                        <a:solidFill>
                          <a:srgbClr val="FFFF00"/>
                        </a:solidFill>
                      </a:endParaRPr>
                    </a:p>
                  </a:txBody>
                  <a:tcPr>
                    <a:noFill/>
                  </a:tcPr>
                </a:tc>
                <a:tc>
                  <a:txBody>
                    <a:bodyPr/>
                    <a:lstStyle/>
                    <a:p>
                      <a:pPr algn="r"/>
                      <a:r>
                        <a:rPr lang="en-US" sz="2400" b="0" dirty="0">
                          <a:solidFill>
                            <a:srgbClr val="FFFF00"/>
                          </a:solidFill>
                        </a:rPr>
                        <a:t>47</a:t>
                      </a:r>
                      <a:r>
                        <a:rPr lang="en-US" altLang="zh-CN" sz="2400" b="0" dirty="0">
                          <a:solidFill>
                            <a:srgbClr val="FFFF00"/>
                          </a:solidFill>
                        </a:rPr>
                        <a:t>%</a:t>
                      </a:r>
                      <a:endParaRPr lang="en-US" sz="2400" b="0" dirty="0">
                        <a:solidFill>
                          <a:srgbClr val="FFFF00"/>
                        </a:solidFill>
                      </a:endParaRPr>
                    </a:p>
                  </a:txBody>
                  <a:tcPr>
                    <a:noFill/>
                  </a:tcPr>
                </a:tc>
                <a:tc>
                  <a:txBody>
                    <a:bodyPr/>
                    <a:lstStyle/>
                    <a:p>
                      <a:endParaRPr lang="en-US" sz="2400"/>
                    </a:p>
                  </a:txBody>
                  <a:tcPr>
                    <a:noFill/>
                  </a:tcPr>
                </a:tc>
                <a:tc>
                  <a:txBody>
                    <a:bodyPr/>
                    <a:lstStyle/>
                    <a:p>
                      <a:endParaRPr lang="en-US" sz="2400"/>
                    </a:p>
                  </a:txBody>
                  <a:tcPr>
                    <a:noFill/>
                  </a:tcPr>
                </a:tc>
                <a:extLst>
                  <a:ext uri="{0D108BD9-81ED-4DB2-BD59-A6C34878D82A}">
                    <a16:rowId xmlns:a16="http://schemas.microsoft.com/office/drawing/2014/main" val="10002"/>
                  </a:ext>
                </a:extLst>
              </a:tr>
              <a:tr h="227826">
                <a:tc>
                  <a:txBody>
                    <a:bodyPr/>
                    <a:lstStyle/>
                    <a:p>
                      <a:r>
                        <a:rPr lang="en-US" sz="2400" b="0" dirty="0">
                          <a:solidFill>
                            <a:srgbClr val="FFFF00"/>
                          </a:solidFill>
                        </a:rPr>
                        <a:t>9 grade:</a:t>
                      </a:r>
                      <a:r>
                        <a:rPr lang="en-US" sz="2400" b="0" baseline="0" dirty="0">
                          <a:solidFill>
                            <a:srgbClr val="FFFF00"/>
                          </a:solidFill>
                        </a:rPr>
                        <a:t> sexually active (within past 3 months)</a:t>
                      </a:r>
                      <a:endParaRPr lang="en-US" sz="2400" b="0" dirty="0">
                        <a:solidFill>
                          <a:srgbClr val="FFFF00"/>
                        </a:solidFill>
                      </a:endParaRPr>
                    </a:p>
                  </a:txBody>
                  <a:tcPr>
                    <a:noFill/>
                  </a:tcPr>
                </a:tc>
                <a:tc>
                  <a:txBody>
                    <a:bodyPr/>
                    <a:lstStyle/>
                    <a:p>
                      <a:pPr algn="r"/>
                      <a:r>
                        <a:rPr lang="en-US" sz="2400" b="0" dirty="0">
                          <a:solidFill>
                            <a:srgbClr val="FFFF00"/>
                          </a:solidFill>
                        </a:rPr>
                        <a:t>19.6</a:t>
                      </a:r>
                      <a:r>
                        <a:rPr lang="en-US" altLang="zh-CN" sz="2400" b="0" dirty="0">
                          <a:solidFill>
                            <a:srgbClr val="FFFF00"/>
                          </a:solidFill>
                        </a:rPr>
                        <a:t>%</a:t>
                      </a:r>
                      <a:endParaRPr lang="en-US" sz="2400" b="0" dirty="0">
                        <a:solidFill>
                          <a:srgbClr val="FFFF00"/>
                        </a:solidFill>
                      </a:endParaRPr>
                    </a:p>
                  </a:txBody>
                  <a:tcPr>
                    <a:noFill/>
                  </a:tcPr>
                </a:tc>
                <a:tc>
                  <a:txBody>
                    <a:bodyPr/>
                    <a:lstStyle/>
                    <a:p>
                      <a:endParaRPr lang="en-US" sz="2400"/>
                    </a:p>
                  </a:txBody>
                  <a:tcPr>
                    <a:noFill/>
                  </a:tcPr>
                </a:tc>
                <a:tc>
                  <a:txBody>
                    <a:bodyPr/>
                    <a:lstStyle/>
                    <a:p>
                      <a:endParaRPr lang="en-US" sz="2400"/>
                    </a:p>
                  </a:txBody>
                  <a:tcPr>
                    <a:noFill/>
                  </a:tcPr>
                </a:tc>
                <a:extLst>
                  <a:ext uri="{0D108BD9-81ED-4DB2-BD59-A6C34878D82A}">
                    <a16:rowId xmlns:a16="http://schemas.microsoft.com/office/drawing/2014/main" val="10003"/>
                  </a:ext>
                </a:extLst>
              </a:tr>
              <a:tr h="2303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FFFF00"/>
                          </a:solidFill>
                        </a:rPr>
                        <a:t>12 grade:</a:t>
                      </a:r>
                      <a:r>
                        <a:rPr lang="en-US" sz="2400" b="0" baseline="0" dirty="0">
                          <a:solidFill>
                            <a:srgbClr val="FFFF00"/>
                          </a:solidFill>
                        </a:rPr>
                        <a:t> sexually active(within past 3months)</a:t>
                      </a:r>
                      <a:endParaRPr lang="en-US" sz="2400" b="0" dirty="0">
                        <a:solidFill>
                          <a:srgbClr val="FFFF00"/>
                        </a:solidFill>
                      </a:endParaRPr>
                    </a:p>
                  </a:txBody>
                  <a:tcPr>
                    <a:noFill/>
                  </a:tcPr>
                </a:tc>
                <a:tc>
                  <a:txBody>
                    <a:bodyPr/>
                    <a:lstStyle/>
                    <a:p>
                      <a:pPr algn="r"/>
                      <a:r>
                        <a:rPr lang="en-US" sz="2400" b="0" dirty="0">
                          <a:solidFill>
                            <a:srgbClr val="FFFF00"/>
                          </a:solidFill>
                        </a:rPr>
                        <a:t>49.3</a:t>
                      </a:r>
                      <a:r>
                        <a:rPr lang="en-US" altLang="zh-CN" sz="2400" b="0" dirty="0">
                          <a:solidFill>
                            <a:srgbClr val="FFFF00"/>
                          </a:solidFill>
                        </a:rPr>
                        <a:t>%</a:t>
                      </a:r>
                      <a:endParaRPr lang="en-US" sz="2400" b="0" dirty="0">
                        <a:solidFill>
                          <a:srgbClr val="FFFF00"/>
                        </a:solidFill>
                      </a:endParaRPr>
                    </a:p>
                  </a:txBody>
                  <a:tcPr>
                    <a:noFill/>
                  </a:tcPr>
                </a:tc>
                <a:tc>
                  <a:txBody>
                    <a:bodyPr/>
                    <a:lstStyle/>
                    <a:p>
                      <a:endParaRPr lang="en-US" sz="2400"/>
                    </a:p>
                  </a:txBody>
                  <a:tcPr>
                    <a:noFill/>
                  </a:tcPr>
                </a:tc>
                <a:tc>
                  <a:txBody>
                    <a:bodyPr/>
                    <a:lstStyle/>
                    <a:p>
                      <a:endParaRPr lang="en-US" sz="2400"/>
                    </a:p>
                  </a:txBody>
                  <a:tcPr>
                    <a:noFill/>
                  </a:tcPr>
                </a:tc>
                <a:extLst>
                  <a:ext uri="{0D108BD9-81ED-4DB2-BD59-A6C34878D82A}">
                    <a16:rowId xmlns:a16="http://schemas.microsoft.com/office/drawing/2014/main" val="10004"/>
                  </a:ext>
                </a:extLst>
              </a:tr>
              <a:tr h="2278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0" dirty="0">
                          <a:solidFill>
                            <a:srgbClr val="FFFF00"/>
                          </a:solidFill>
                        </a:rPr>
                        <a:t>Youth: first sex with stranger</a:t>
                      </a:r>
                      <a:r>
                        <a:rPr lang="en-US" altLang="zh-CN" sz="2400" b="0" baseline="0" dirty="0">
                          <a:solidFill>
                            <a:srgbClr val="FFFF00"/>
                          </a:solidFill>
                        </a:rPr>
                        <a:t> or casual</a:t>
                      </a:r>
                      <a:r>
                        <a:rPr lang="en-US" altLang="zh-CN" sz="2400" b="0" dirty="0">
                          <a:solidFill>
                            <a:srgbClr val="FFFF00"/>
                          </a:solidFill>
                        </a:rPr>
                        <a:t> friend</a:t>
                      </a:r>
                      <a:endParaRPr lang="en-US" sz="2400" b="0" dirty="0">
                        <a:solidFill>
                          <a:srgbClr val="FFFF00"/>
                        </a:solidFill>
                      </a:endParaRPr>
                    </a:p>
                  </a:txBody>
                  <a:tcPr>
                    <a:noFill/>
                  </a:tcPr>
                </a:tc>
                <a:tc>
                  <a:txBody>
                    <a:bodyPr/>
                    <a:lstStyle/>
                    <a:p>
                      <a:endParaRPr lang="en-US" sz="2400"/>
                    </a:p>
                  </a:txBody>
                  <a:tcPr>
                    <a:noFill/>
                  </a:tcPr>
                </a:tc>
                <a:tc>
                  <a:txBody>
                    <a:bodyPr/>
                    <a:lstStyle/>
                    <a:p>
                      <a:pPr algn="r"/>
                      <a:r>
                        <a:rPr lang="en-US" sz="2400" b="0" dirty="0">
                          <a:solidFill>
                            <a:srgbClr val="FFFF00"/>
                          </a:solidFill>
                        </a:rPr>
                        <a:t>28</a:t>
                      </a:r>
                      <a:r>
                        <a:rPr lang="en-US" altLang="zh-CN" sz="2400" b="0" dirty="0">
                          <a:solidFill>
                            <a:srgbClr val="FFFF00"/>
                          </a:solidFill>
                        </a:rPr>
                        <a:t>%</a:t>
                      </a:r>
                      <a:endParaRPr lang="en-US" sz="2400" b="0" dirty="0">
                        <a:solidFill>
                          <a:srgbClr val="FFFF00"/>
                        </a:solidFill>
                      </a:endParaRPr>
                    </a:p>
                  </a:txBody>
                  <a:tcPr>
                    <a:noFill/>
                  </a:tcPr>
                </a:tc>
                <a:tc>
                  <a:txBody>
                    <a:bodyPr/>
                    <a:lstStyle/>
                    <a:p>
                      <a:pPr algn="r"/>
                      <a:r>
                        <a:rPr lang="en-US" sz="2400" b="0" dirty="0">
                          <a:solidFill>
                            <a:srgbClr val="FFFF00"/>
                          </a:solidFill>
                        </a:rPr>
                        <a:t>16</a:t>
                      </a:r>
                      <a:r>
                        <a:rPr lang="en-US" altLang="zh-CN" sz="2400" b="0" dirty="0">
                          <a:solidFill>
                            <a:srgbClr val="FFFF00"/>
                          </a:solidFill>
                        </a:rPr>
                        <a:t>%</a:t>
                      </a:r>
                      <a:endParaRPr lang="en-US" sz="2400" b="0" dirty="0">
                        <a:solidFill>
                          <a:srgbClr val="FFFF00"/>
                        </a:solidFill>
                      </a:endParaRPr>
                    </a:p>
                  </a:txBody>
                  <a:tcPr>
                    <a:no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Students’s</a:t>
            </a:r>
            <a:r>
              <a:rPr lang="en-US" altLang="zh-CN" dirty="0"/>
              <a:t> sexual behavior</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74302263"/>
              </p:ext>
            </p:extLst>
          </p:nvPr>
        </p:nvGraphicFramePr>
        <p:xfrm>
          <a:off x="15905" y="685800"/>
          <a:ext cx="9112197" cy="3352800"/>
        </p:xfrm>
        <a:graphic>
          <a:graphicData uri="http://schemas.openxmlformats.org/drawingml/2006/table">
            <a:tbl>
              <a:tblPr firstRow="1" bandRow="1">
                <a:tableStyleId>{5C22544A-7EE6-4342-B048-85BDC9FD1C3A}</a:tableStyleId>
              </a:tblPr>
              <a:tblGrid>
                <a:gridCol w="6141055">
                  <a:extLst>
                    <a:ext uri="{9D8B030D-6E8A-4147-A177-3AD203B41FA5}">
                      <a16:colId xmlns:a16="http://schemas.microsoft.com/office/drawing/2014/main" val="20000"/>
                    </a:ext>
                  </a:extLst>
                </a:gridCol>
                <a:gridCol w="1021080">
                  <a:extLst>
                    <a:ext uri="{9D8B030D-6E8A-4147-A177-3AD203B41FA5}">
                      <a16:colId xmlns:a16="http://schemas.microsoft.com/office/drawing/2014/main" val="20001"/>
                    </a:ext>
                  </a:extLst>
                </a:gridCol>
                <a:gridCol w="937260">
                  <a:extLst>
                    <a:ext uri="{9D8B030D-6E8A-4147-A177-3AD203B41FA5}">
                      <a16:colId xmlns:a16="http://schemas.microsoft.com/office/drawing/2014/main" val="20002"/>
                    </a:ext>
                  </a:extLst>
                </a:gridCol>
                <a:gridCol w="1012802">
                  <a:extLst>
                    <a:ext uri="{9D8B030D-6E8A-4147-A177-3AD203B41FA5}">
                      <a16:colId xmlns:a16="http://schemas.microsoft.com/office/drawing/2014/main" val="20003"/>
                    </a:ext>
                  </a:extLst>
                </a:gridCol>
              </a:tblGrid>
              <a:tr h="22782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err="1">
                          <a:solidFill>
                            <a:schemeClr val="bg1"/>
                          </a:solidFill>
                          <a:latin typeface="+mn-lt"/>
                          <a:ea typeface="+mn-ea"/>
                          <a:cs typeface="+mn-cs"/>
                        </a:rPr>
                        <a:t>univ</a:t>
                      </a:r>
                      <a:r>
                        <a:rPr lang="en-US" altLang="zh-TW" sz="2800" b="0" kern="1200" baseline="0" dirty="0">
                          <a:solidFill>
                            <a:schemeClr val="bg1"/>
                          </a:solidFill>
                          <a:latin typeface="+mn-lt"/>
                          <a:ea typeface="+mn-ea"/>
                          <a:cs typeface="+mn-cs"/>
                        </a:rPr>
                        <a:t> students 2015 survey </a:t>
                      </a:r>
                      <a:r>
                        <a:rPr lang="en-US" sz="2800" b="0" dirty="0">
                          <a:solidFill>
                            <a:srgbClr val="FFFF00"/>
                          </a:solidFill>
                        </a:rPr>
                        <a:t>www.acha-ncha.org/reports_ACHA-NCHAIIc.html</a:t>
                      </a:r>
                    </a:p>
                  </a:txBody>
                  <a:tcP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7826">
                <a:tc>
                  <a:txBody>
                    <a:bodyPr/>
                    <a:lstStyle/>
                    <a:p>
                      <a:pPr algn="l"/>
                      <a:r>
                        <a:rPr lang="en-US" altLang="zh-CN" sz="2800" b="0" dirty="0">
                          <a:solidFill>
                            <a:srgbClr val="FFFF00"/>
                          </a:solidFill>
                        </a:rPr>
                        <a:t>In past 12 months: had</a:t>
                      </a:r>
                      <a:r>
                        <a:rPr lang="en-US" altLang="zh-CN" sz="2800" b="0" baseline="0" dirty="0">
                          <a:solidFill>
                            <a:srgbClr val="FFFF00"/>
                          </a:solidFill>
                        </a:rPr>
                        <a:t> sex with ≥1 partner</a:t>
                      </a:r>
                      <a:endParaRPr lang="en-US" sz="2800" b="0" dirty="0">
                        <a:solidFill>
                          <a:srgbClr val="FFFF00"/>
                        </a:solidFill>
                      </a:endParaRPr>
                    </a:p>
                  </a:txBody>
                  <a:tcPr>
                    <a:noFill/>
                  </a:tcPr>
                </a:tc>
                <a:tc>
                  <a:txBody>
                    <a:bodyPr/>
                    <a:lstStyle/>
                    <a:p>
                      <a:endParaRPr lang="en-US" sz="2400"/>
                    </a:p>
                  </a:txBody>
                  <a:tcPr>
                    <a:noFill/>
                  </a:tcPr>
                </a:tc>
                <a:tc>
                  <a:txBody>
                    <a:bodyPr/>
                    <a:lstStyle/>
                    <a:p>
                      <a:pPr algn="r"/>
                      <a:r>
                        <a:rPr lang="en-US" sz="2800" b="0" dirty="0">
                          <a:solidFill>
                            <a:srgbClr val="FFFF00"/>
                          </a:solidFill>
                        </a:rPr>
                        <a:t>65</a:t>
                      </a:r>
                      <a:r>
                        <a:rPr lang="en-US" altLang="zh-CN" sz="2800" b="0" dirty="0">
                          <a:solidFill>
                            <a:srgbClr val="FFFF00"/>
                          </a:solidFill>
                        </a:rPr>
                        <a:t>%</a:t>
                      </a:r>
                      <a:endParaRPr lang="en-US" sz="2800" b="0" dirty="0">
                        <a:solidFill>
                          <a:srgbClr val="FFFF00"/>
                        </a:solidFill>
                      </a:endParaRPr>
                    </a:p>
                  </a:txBody>
                  <a:tcPr>
                    <a:noFill/>
                  </a:tcPr>
                </a:tc>
                <a:tc>
                  <a:txBody>
                    <a:bodyPr/>
                    <a:lstStyle/>
                    <a:p>
                      <a:pPr algn="r"/>
                      <a:r>
                        <a:rPr lang="en-US" sz="2800" b="0" dirty="0">
                          <a:solidFill>
                            <a:srgbClr val="FFFF00"/>
                          </a:solidFill>
                        </a:rPr>
                        <a:t>68</a:t>
                      </a:r>
                      <a:r>
                        <a:rPr lang="en-US" altLang="zh-CN" sz="2800" b="0" dirty="0">
                          <a:solidFill>
                            <a:srgbClr val="FFFF00"/>
                          </a:solidFill>
                        </a:rPr>
                        <a:t>%</a:t>
                      </a:r>
                      <a:endParaRPr lang="en-US" sz="2800" b="0" dirty="0">
                        <a:solidFill>
                          <a:srgbClr val="FFFF00"/>
                        </a:solidFill>
                      </a:endParaRPr>
                    </a:p>
                  </a:txBody>
                  <a:tcPr>
                    <a:noFill/>
                  </a:tcPr>
                </a:tc>
                <a:extLst>
                  <a:ext uri="{0D108BD9-81ED-4DB2-BD59-A6C34878D82A}">
                    <a16:rowId xmlns:a16="http://schemas.microsoft.com/office/drawing/2014/main" val="10001"/>
                  </a:ext>
                </a:extLst>
              </a:tr>
              <a:tr h="227826">
                <a:tc>
                  <a:txBody>
                    <a:bodyPr/>
                    <a:lstStyle/>
                    <a:p>
                      <a:pPr algn="l"/>
                      <a:r>
                        <a:rPr lang="en-US" altLang="zh-CN" sz="2800" b="0" dirty="0">
                          <a:solidFill>
                            <a:srgbClr val="FFFF00"/>
                          </a:solidFill>
                        </a:rPr>
                        <a:t>In past 12 months: had</a:t>
                      </a:r>
                      <a:r>
                        <a:rPr lang="en-US" altLang="zh-CN" sz="2800" b="0" baseline="0" dirty="0">
                          <a:solidFill>
                            <a:srgbClr val="FFFF00"/>
                          </a:solidFill>
                        </a:rPr>
                        <a:t> sex with ≥3 partners</a:t>
                      </a:r>
                      <a:endParaRPr lang="en-US" sz="2800" b="0" dirty="0">
                        <a:solidFill>
                          <a:srgbClr val="FFFF00"/>
                        </a:solidFill>
                      </a:endParaRPr>
                    </a:p>
                  </a:txBody>
                  <a:tcPr>
                    <a:noFill/>
                  </a:tcPr>
                </a:tc>
                <a:tc>
                  <a:txBody>
                    <a:bodyPr/>
                    <a:lstStyle/>
                    <a:p>
                      <a:endParaRPr lang="en-US" sz="2400"/>
                    </a:p>
                  </a:txBody>
                  <a:tcPr>
                    <a:noFill/>
                  </a:tcPr>
                </a:tc>
                <a:tc>
                  <a:txBody>
                    <a:bodyPr/>
                    <a:lstStyle/>
                    <a:p>
                      <a:pPr algn="r"/>
                      <a:r>
                        <a:rPr lang="en-US" sz="2800" b="0" dirty="0">
                          <a:solidFill>
                            <a:srgbClr val="FFFF00"/>
                          </a:solidFill>
                        </a:rPr>
                        <a:t>17</a:t>
                      </a:r>
                      <a:r>
                        <a:rPr lang="en-US" altLang="zh-CN" sz="2800" b="0" dirty="0">
                          <a:solidFill>
                            <a:srgbClr val="FFFF00"/>
                          </a:solidFill>
                        </a:rPr>
                        <a:t>%</a:t>
                      </a:r>
                      <a:endParaRPr lang="en-US" sz="2800" b="0" dirty="0">
                        <a:solidFill>
                          <a:srgbClr val="FFFF00"/>
                        </a:solidFill>
                      </a:endParaRPr>
                    </a:p>
                  </a:txBody>
                  <a:tcPr>
                    <a:noFill/>
                  </a:tcPr>
                </a:tc>
                <a:tc>
                  <a:txBody>
                    <a:bodyPr/>
                    <a:lstStyle/>
                    <a:p>
                      <a:pPr algn="r"/>
                      <a:r>
                        <a:rPr lang="en-US" sz="2800" b="0" dirty="0">
                          <a:solidFill>
                            <a:srgbClr val="FFFF00"/>
                          </a:solidFill>
                        </a:rPr>
                        <a:t>12</a:t>
                      </a:r>
                      <a:r>
                        <a:rPr lang="en-US" altLang="zh-CN" sz="2800" b="0" dirty="0">
                          <a:solidFill>
                            <a:srgbClr val="FFFF00"/>
                          </a:solidFill>
                        </a:rPr>
                        <a:t>%</a:t>
                      </a:r>
                      <a:endParaRPr lang="en-US" sz="2800" b="0" dirty="0">
                        <a:solidFill>
                          <a:srgbClr val="FFFF00"/>
                        </a:solidFill>
                      </a:endParaRPr>
                    </a:p>
                  </a:txBody>
                  <a:tcPr>
                    <a:noFill/>
                  </a:tcPr>
                </a:tc>
                <a:extLst>
                  <a:ext uri="{0D108BD9-81ED-4DB2-BD59-A6C34878D82A}">
                    <a16:rowId xmlns:a16="http://schemas.microsoft.com/office/drawing/2014/main" val="10002"/>
                  </a:ext>
                </a:extLst>
              </a:tr>
              <a:tr h="230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0" dirty="0">
                          <a:solidFill>
                            <a:srgbClr val="FFFF00"/>
                          </a:solidFill>
                        </a:rPr>
                        <a:t>Have sexually</a:t>
                      </a:r>
                      <a:r>
                        <a:rPr lang="en-US" altLang="zh-CN" sz="2800" b="0" baseline="0" dirty="0">
                          <a:solidFill>
                            <a:srgbClr val="FFFF00"/>
                          </a:solidFill>
                        </a:rPr>
                        <a:t> transmitted disease</a:t>
                      </a:r>
                      <a:endParaRPr lang="en-US" sz="2800" b="0" dirty="0">
                        <a:solidFill>
                          <a:srgbClr val="FFFF00"/>
                        </a:solidFill>
                      </a:endParaRPr>
                    </a:p>
                  </a:txBody>
                  <a:tcPr>
                    <a:noFill/>
                  </a:tcPr>
                </a:tc>
                <a:tc>
                  <a:txBody>
                    <a:bodyPr/>
                    <a:lstStyle/>
                    <a:p>
                      <a:pPr algn="r"/>
                      <a:r>
                        <a:rPr lang="en-US" sz="2800" b="0" dirty="0">
                          <a:solidFill>
                            <a:srgbClr val="FFFF00"/>
                          </a:solidFill>
                        </a:rPr>
                        <a:t>25</a:t>
                      </a:r>
                      <a:r>
                        <a:rPr lang="en-US" altLang="zh-CN" sz="2800" b="0" dirty="0">
                          <a:solidFill>
                            <a:srgbClr val="FFFF00"/>
                          </a:solidFill>
                        </a:rPr>
                        <a:t>%</a:t>
                      </a:r>
                      <a:endParaRPr lang="en-US" sz="2800" b="0" dirty="0">
                        <a:solidFill>
                          <a:srgbClr val="FFFF00"/>
                        </a:solidFill>
                      </a:endParaRPr>
                    </a:p>
                  </a:txBody>
                  <a:tcPr>
                    <a:noFill/>
                  </a:tcPr>
                </a:tc>
                <a:tc>
                  <a:txBody>
                    <a:bodyPr/>
                    <a:lstStyle/>
                    <a:p>
                      <a:endParaRPr lang="en-US" sz="2400"/>
                    </a:p>
                  </a:txBody>
                  <a:tcPr>
                    <a:noFill/>
                  </a:tcPr>
                </a:tc>
                <a:tc>
                  <a:txBody>
                    <a:bodyPr/>
                    <a:lstStyle/>
                    <a:p>
                      <a:endParaRPr lang="en-US" sz="2400" dirty="0"/>
                    </a:p>
                  </a:txBody>
                  <a:tcP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4944182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figures</a:t>
            </a:r>
          </a:p>
        </p:txBody>
      </p:sp>
      <p:sp>
        <p:nvSpPr>
          <p:cNvPr id="3" name="Content Placeholder 2"/>
          <p:cNvSpPr>
            <a:spLocks noGrp="1"/>
          </p:cNvSpPr>
          <p:nvPr>
            <p:ph idx="1"/>
          </p:nvPr>
        </p:nvSpPr>
        <p:spPr/>
        <p:txBody>
          <a:bodyPr/>
          <a:lstStyle/>
          <a:p>
            <a:r>
              <a:rPr lang="en-US" dirty="0"/>
              <a:t>Pornography addiction</a:t>
            </a:r>
          </a:p>
          <a:p>
            <a:r>
              <a:rPr lang="en-US" dirty="0"/>
              <a:t>50% men, 20% women</a:t>
            </a:r>
          </a:p>
          <a:p>
            <a:r>
              <a:rPr lang="en-US" dirty="0"/>
              <a:t>20.9 million globally</a:t>
            </a:r>
          </a:p>
          <a:p>
            <a:r>
              <a:rPr lang="en-US" dirty="0"/>
              <a:t>Estimated (2016) 1 in 6 reported endangered runaways were likely child sex trafficking victims</a:t>
            </a:r>
          </a:p>
          <a:p>
            <a:r>
              <a:rPr lang="en-US" dirty="0"/>
              <a:t>4.5 million of trafficked persons are sexually exploited</a:t>
            </a:r>
          </a:p>
          <a:p>
            <a:r>
              <a:rPr lang="en-US" dirty="0"/>
              <a:t>Up to 300,000 Americans under 18 are lured into the commercial sex trade every year</a:t>
            </a:r>
          </a:p>
          <a:p>
            <a:endParaRPr lang="en-US" dirty="0"/>
          </a:p>
        </p:txBody>
      </p:sp>
    </p:spTree>
    <p:extLst>
      <p:ext uri="{BB962C8B-B14F-4D97-AF65-F5344CB8AC3E}">
        <p14:creationId xmlns:p14="http://schemas.microsoft.com/office/powerpoint/2010/main" val="32110398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Sin and immorality standing up in coalition/kingdom</a:t>
            </a:r>
            <a:br>
              <a:rPr lang="en-US" dirty="0"/>
            </a:br>
            <a:r>
              <a:rPr lang="en-US" dirty="0"/>
              <a:t>to trample morality and truth</a:t>
            </a:r>
          </a:p>
        </p:txBody>
      </p:sp>
      <p:sp>
        <p:nvSpPr>
          <p:cNvPr id="6" name="Content Placeholder 5"/>
          <p:cNvSpPr>
            <a:spLocks noGrp="1"/>
          </p:cNvSpPr>
          <p:nvPr>
            <p:ph idx="1"/>
          </p:nvPr>
        </p:nvSpPr>
        <p:spPr/>
        <p:txBody>
          <a:bodyPr/>
          <a:lstStyle/>
          <a:p>
            <a:r>
              <a:rPr lang="en-US" dirty="0"/>
              <a:t>To sin has become a right:</a:t>
            </a:r>
          </a:p>
          <a:p>
            <a:pPr lvl="1"/>
            <a:r>
              <a:rPr lang="en-US" dirty="0"/>
              <a:t>abortion</a:t>
            </a:r>
          </a:p>
          <a:p>
            <a:pPr lvl="1"/>
            <a:r>
              <a:rPr lang="en-US" dirty="0"/>
              <a:t>contraceptives</a:t>
            </a:r>
          </a:p>
          <a:p>
            <a:pPr lvl="1"/>
            <a:r>
              <a:rPr lang="en-US" dirty="0"/>
              <a:t>homosexual behavior</a:t>
            </a:r>
          </a:p>
          <a:p>
            <a:pPr lvl="1"/>
            <a:r>
              <a:rPr lang="en-US" dirty="0"/>
              <a:t>redefine marriage</a:t>
            </a:r>
          </a:p>
          <a:p>
            <a:pPr lvl="1"/>
            <a:r>
              <a:rPr lang="en-US" dirty="0"/>
              <a:t>sex workers</a:t>
            </a:r>
          </a:p>
          <a:p>
            <a:pPr lvl="1"/>
            <a:r>
              <a:rPr lang="en-US" dirty="0"/>
              <a:t>artificial fertilization</a:t>
            </a:r>
          </a:p>
          <a:p>
            <a:pPr lvl="1"/>
            <a:r>
              <a:rPr lang="en-US" dirty="0"/>
              <a:t>sex education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a:t>Immorality standing up in kingdom of sin to trample morality and truth</a:t>
            </a:r>
            <a:br>
              <a:rPr lang="en-US" sz="2000" dirty="0"/>
            </a:br>
            <a:r>
              <a:rPr lang="en-US" sz="1200" dirty="0"/>
              <a:t>(abortion, contraceptives, homosexual marriage, sex workers, artificial fertilization)</a:t>
            </a:r>
            <a:endParaRPr lang="en-US" sz="2000" dirty="0"/>
          </a:p>
        </p:txBody>
      </p:sp>
      <p:sp>
        <p:nvSpPr>
          <p:cNvPr id="6" name="Content Placeholder 5"/>
          <p:cNvSpPr>
            <a:spLocks noGrp="1"/>
          </p:cNvSpPr>
          <p:nvPr>
            <p:ph idx="1"/>
          </p:nvPr>
        </p:nvSpPr>
        <p:spPr/>
        <p:txBody>
          <a:bodyPr/>
          <a:lstStyle/>
          <a:p>
            <a:r>
              <a:rPr lang="en-US" altLang="zh-CN" dirty="0"/>
              <a:t>e.g., homosexuality in US military:</a:t>
            </a:r>
          </a:p>
          <a:p>
            <a:pPr lvl="1"/>
            <a:r>
              <a:rPr lang="en-US" altLang="zh-CN" dirty="0"/>
              <a:t>Unlawful</a:t>
            </a:r>
          </a:p>
          <a:p>
            <a:pPr lvl="1"/>
            <a:r>
              <a:rPr lang="en-US" altLang="zh-CN" dirty="0"/>
              <a:t>Don’t ask, don’t tell (Clinton)</a:t>
            </a:r>
          </a:p>
          <a:p>
            <a:pPr lvl="1"/>
            <a:r>
              <a:rPr lang="en-US" altLang="zh-CN" dirty="0"/>
              <a:t>Legal (Obama)</a:t>
            </a:r>
          </a:p>
          <a:p>
            <a:r>
              <a:rPr lang="en-US" altLang="zh-CN" dirty="0"/>
              <a:t>Against homosexuality (sexual act): penalty by law</a:t>
            </a:r>
          </a:p>
          <a:p>
            <a:r>
              <a:rPr lang="en-US" altLang="zh-CN" dirty="0"/>
              <a:t>Guidance/Therapy (psychology) for homosexual orientation: penalty by law</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HK" altLang="zh-TW" dirty="0"/>
              <a:t>Act of Spiritual Communion (St. Alphonsus Liguori)</a:t>
            </a:r>
          </a:p>
        </p:txBody>
      </p:sp>
      <p:sp>
        <p:nvSpPr>
          <p:cNvPr id="6147" name="Rectangle 3"/>
          <p:cNvSpPr>
            <a:spLocks noGrp="1" noChangeArrowheads="1"/>
          </p:cNvSpPr>
          <p:nvPr>
            <p:ph sz="half" idx="1"/>
          </p:nvPr>
        </p:nvSpPr>
        <p:spPr/>
        <p:txBody>
          <a:bodyPr>
            <a:normAutofit fontScale="92500"/>
          </a:bodyPr>
          <a:lstStyle/>
          <a:p>
            <a:pPr marL="0" indent="0">
              <a:spcBef>
                <a:spcPct val="0"/>
              </a:spcBef>
              <a:buNone/>
            </a:pPr>
            <a:r>
              <a:rPr lang="en-HK" altLang="zh-TW" sz="2800" dirty="0">
                <a:solidFill>
                  <a:schemeClr val="bg1"/>
                </a:solidFill>
                <a:latin typeface="+mj-lt"/>
                <a:ea typeface="+mj-ea"/>
                <a:cs typeface="+mj-cs"/>
              </a:rPr>
              <a:t>My Jesus, I believe that You are present in the Blessed Sacrament. I love You above all things and I desire You in my soul. Since I cannot now receive You sacramentally, come at least spiritually into my heart. As though You were already there, I embrace You and unite myself wholly to You; permit not that I should ever be separated from You. Amen. </a:t>
            </a:r>
          </a:p>
        </p:txBody>
      </p:sp>
      <p:sp>
        <p:nvSpPr>
          <p:cNvPr id="5" name="TextBox 4"/>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pic>
        <p:nvPicPr>
          <p:cNvPr id="7" name="Content Placeholder 6" descr="4344792f5e"/>
          <p:cNvPicPr>
            <a:picLocks noGrp="1" noChangeAspect="1" noChangeArrowheads="1"/>
          </p:cNvPicPr>
          <p:nvPr>
            <p:ph sz="half" idx="2"/>
          </p:nvPr>
        </p:nvPicPr>
        <p:blipFill>
          <a:blip r:embed="rId2" cstate="print"/>
          <a:srcRect/>
          <a:stretch>
            <a:fillRect/>
          </a:stretch>
        </p:blipFill>
        <p:spPr bwMode="auto">
          <a:xfrm>
            <a:off x="6160348" y="719139"/>
            <a:ext cx="2983652" cy="4456877"/>
          </a:xfrm>
          <a:prstGeom prst="rect">
            <a:avLst/>
          </a:prstGeom>
          <a:noFill/>
          <a:ln w="9525">
            <a:noFill/>
            <a:miter lim="800000"/>
            <a:headEnd/>
            <a:tailEnd/>
          </a:ln>
        </p:spPr>
      </p:pic>
    </p:spTree>
    <p:extLst>
      <p:ext uri="{BB962C8B-B14F-4D97-AF65-F5344CB8AC3E}">
        <p14:creationId xmlns:p14="http://schemas.microsoft.com/office/powerpoint/2010/main" val="4873377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Sex education</a:t>
            </a:r>
          </a:p>
        </p:txBody>
      </p:sp>
      <p:sp>
        <p:nvSpPr>
          <p:cNvPr id="6" name="Content Placeholder 5"/>
          <p:cNvSpPr>
            <a:spLocks noGrp="1"/>
          </p:cNvSpPr>
          <p:nvPr>
            <p:ph idx="1"/>
          </p:nvPr>
        </p:nvSpPr>
        <p:spPr/>
        <p:txBody>
          <a:bodyPr/>
          <a:lstStyle/>
          <a:p>
            <a:r>
              <a:rPr lang="en-US" altLang="zh-CN" dirty="0"/>
              <a:t>e.g., homosexuality in US military:</a:t>
            </a:r>
          </a:p>
          <a:p>
            <a:pPr lvl="1"/>
            <a:r>
              <a:rPr lang="en-US" altLang="zh-CN" dirty="0"/>
              <a:t>Unlawful</a:t>
            </a:r>
          </a:p>
          <a:p>
            <a:pPr lvl="1"/>
            <a:r>
              <a:rPr lang="en-US" altLang="zh-CN" dirty="0"/>
              <a:t>Don’t ask, don’t tell (Clinton)</a:t>
            </a:r>
          </a:p>
          <a:p>
            <a:pPr lvl="1"/>
            <a:r>
              <a:rPr lang="en-US" altLang="zh-CN" dirty="0"/>
              <a:t>Legal (Obama)</a:t>
            </a:r>
          </a:p>
          <a:p>
            <a:r>
              <a:rPr lang="en-US" altLang="zh-CN" dirty="0"/>
              <a:t>Against homosexuality (sexual act): penalty by law</a:t>
            </a:r>
          </a:p>
          <a:p>
            <a:r>
              <a:rPr lang="en-US" altLang="zh-CN" dirty="0"/>
              <a:t>Guidance/Therapy (psychology) for homosexual orientation: penalty by law</a:t>
            </a:r>
          </a:p>
          <a:p>
            <a:r>
              <a:rPr lang="en-US" altLang="zh-CN" dirty="0">
                <a:solidFill>
                  <a:schemeClr val="bg1"/>
                </a:solidFill>
              </a:rPr>
              <a:t>Change education on homosexuality from childhood</a:t>
            </a:r>
          </a:p>
          <a:p>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revolution</a:t>
            </a:r>
          </a:p>
        </p:txBody>
      </p:sp>
      <p:sp>
        <p:nvSpPr>
          <p:cNvPr id="3" name="Content Placeholder 2"/>
          <p:cNvSpPr>
            <a:spLocks noGrp="1"/>
          </p:cNvSpPr>
          <p:nvPr>
            <p:ph sz="half" idx="1"/>
          </p:nvPr>
        </p:nvSpPr>
        <p:spPr/>
        <p:txBody>
          <a:bodyPr>
            <a:normAutofit fontScale="70000" lnSpcReduction="20000"/>
          </a:bodyPr>
          <a:lstStyle/>
          <a:p>
            <a:r>
              <a:rPr lang="en-US" dirty="0"/>
              <a:t>1960: Contraceptive pills introduced</a:t>
            </a:r>
          </a:p>
          <a:p>
            <a:r>
              <a:rPr lang="en-US" dirty="0"/>
              <a:t>Immodest dress spread throughout the world</a:t>
            </a:r>
          </a:p>
          <a:p>
            <a:r>
              <a:rPr lang="en-US" dirty="0"/>
              <a:t>Pornography from magazine/newspaper to movie/TV to Internet</a:t>
            </a:r>
          </a:p>
          <a:p>
            <a:r>
              <a:rPr lang="en-US" dirty="0"/>
              <a:t>Divorce rate rapidly increase to over 50%</a:t>
            </a:r>
          </a:p>
          <a:p>
            <a:r>
              <a:rPr lang="en-US" dirty="0"/>
              <a:t>1974: legalize abortion in US, 1 in 4 babies surgically aborted. “Planned Parenthood” push abortion law throughout the world throughout the world</a:t>
            </a:r>
          </a:p>
          <a:p>
            <a:endParaRPr lang="en-US" dirty="0"/>
          </a:p>
          <a:p>
            <a:endParaRPr lang="en-US" dirty="0"/>
          </a:p>
          <a:p>
            <a:endParaRPr lang="en-US" dirty="0"/>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a:t>1980: discovered AIDs transmitted among gay in USA, spread to heterogeneous transmission in Africa, condoms in school, then China and India</a:t>
            </a:r>
          </a:p>
          <a:p>
            <a:r>
              <a:rPr lang="en-US" dirty="0"/>
              <a:t>Chemical abortion pills available to anybody</a:t>
            </a:r>
          </a:p>
          <a:p>
            <a:r>
              <a:rPr lang="en-US" dirty="0"/>
              <a:t>Homosexual rights law, same sex marriage, teach in school</a:t>
            </a:r>
          </a:p>
          <a:p>
            <a:r>
              <a:rPr lang="en-US" dirty="0"/>
              <a:t>Sex as a choice</a:t>
            </a:r>
          </a:p>
          <a:p>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world today</a:t>
            </a:r>
          </a:p>
        </p:txBody>
      </p:sp>
      <p:sp>
        <p:nvSpPr>
          <p:cNvPr id="3" name="Content Placeholder 2"/>
          <p:cNvSpPr>
            <a:spLocks noGrp="1"/>
          </p:cNvSpPr>
          <p:nvPr>
            <p:ph sz="half" idx="1"/>
          </p:nvPr>
        </p:nvSpPr>
        <p:spPr/>
        <p:txBody>
          <a:bodyPr>
            <a:normAutofit fontScale="70000" lnSpcReduction="20000"/>
          </a:bodyPr>
          <a:lstStyle/>
          <a:p>
            <a:r>
              <a:rPr lang="en-US" dirty="0"/>
              <a:t>Sexual revolution:</a:t>
            </a:r>
          </a:p>
          <a:p>
            <a:pPr lvl="1"/>
            <a:r>
              <a:rPr lang="en-US" dirty="0"/>
              <a:t>separates sex and children bearing from each other and from marriage</a:t>
            </a:r>
          </a:p>
          <a:p>
            <a:pPr lvl="1"/>
            <a:r>
              <a:rPr lang="en-US" dirty="0"/>
              <a:t>men and women are interchangeable</a:t>
            </a:r>
          </a:p>
          <a:p>
            <a:r>
              <a:rPr lang="en-US" dirty="0"/>
              <a:t>harmful to children of divorce, 3/4 divorces involve a reluctant spouse, donor conceived issues, heart-broken career women</a:t>
            </a:r>
          </a:p>
          <a:p>
            <a:r>
              <a:rPr lang="en-US" dirty="0"/>
              <a:t>Secular society’s interpretation of birth control, co-habitation, and abortion as new norms generated an incredible mistrust among the sexes, including alarming statistical data on unplanned pregnancy rate, abortion rate, births outside marriage</a:t>
            </a:r>
          </a:p>
          <a:p>
            <a:endParaRPr lang="en-US" dirty="0"/>
          </a:p>
          <a:p>
            <a:endParaRPr lang="en-US" dirty="0"/>
          </a:p>
          <a:p>
            <a:endParaRPr lang="en-US" dirty="0"/>
          </a:p>
        </p:txBody>
      </p:sp>
      <p:sp>
        <p:nvSpPr>
          <p:cNvPr id="5" name="Content Placeholder 4"/>
          <p:cNvSpPr>
            <a:spLocks noGrp="1"/>
          </p:cNvSpPr>
          <p:nvPr>
            <p:ph sz="half" idx="2"/>
          </p:nvPr>
        </p:nvSpPr>
        <p:spPr/>
        <p:txBody>
          <a:bodyPr>
            <a:normAutofit fontScale="70000" lnSpcReduction="20000"/>
          </a:bodyPr>
          <a:lstStyle/>
          <a:p>
            <a:r>
              <a:rPr lang="en-US" dirty="0"/>
              <a:t>Children are ordinarily entitled to a relationship with father and mother</a:t>
            </a:r>
          </a:p>
          <a:p>
            <a:r>
              <a:rPr lang="en-US" dirty="0"/>
              <a:t>Mothers and fathers are not interchangeable as a general principle, each makes unique contributions</a:t>
            </a:r>
          </a:p>
          <a:p>
            <a:r>
              <a:rPr lang="en-US" dirty="0"/>
              <a:t>Biology (not government) is the primary way to define parenthood</a:t>
            </a:r>
          </a:p>
          <a:p>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In this generation that has rejected God</a:t>
            </a:r>
          </a:p>
        </p:txBody>
      </p:sp>
      <p:sp>
        <p:nvSpPr>
          <p:cNvPr id="11267" name="Rectangle 3"/>
          <p:cNvSpPr>
            <a:spLocks noGrp="1" noChangeArrowheads="1"/>
          </p:cNvSpPr>
          <p:nvPr>
            <p:ph type="body" idx="1"/>
          </p:nvPr>
        </p:nvSpPr>
        <p:spPr/>
        <p:txBody>
          <a:bodyPr/>
          <a:lstStyle/>
          <a:p>
            <a:pPr eaLnBrk="1" hangingPunct="1"/>
            <a:r>
              <a:rPr lang="en-US" dirty="0"/>
              <a:t>Even in our Church:</a:t>
            </a:r>
          </a:p>
          <a:p>
            <a:pPr eaLnBrk="1" hangingPunct="1"/>
            <a:endParaRPr lang="en-US" dirty="0"/>
          </a:p>
          <a:p>
            <a:pPr lvl="1" eaLnBrk="1" hangingPunct="1"/>
            <a:r>
              <a:rPr lang="en-US" dirty="0"/>
              <a:t>80-90% Catholics in advanced countries do not practice</a:t>
            </a:r>
          </a:p>
          <a:p>
            <a:pPr lvl="1" eaLnBrk="1" hangingPunct="1"/>
            <a:endParaRPr lang="en-US" dirty="0"/>
          </a:p>
          <a:p>
            <a:pPr lvl="1" eaLnBrk="1" hangingPunct="1"/>
            <a:r>
              <a:rPr lang="en-US" dirty="0"/>
              <a:t>Out of the 10-20% practicing Catholics, only 10% are performing 90% of the services</a:t>
            </a:r>
          </a:p>
          <a:p>
            <a:pPr lvl="1" eaLnBrk="1" hangingPunct="1"/>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 of God’s gift</a:t>
            </a:r>
          </a:p>
        </p:txBody>
      </p:sp>
      <p:sp>
        <p:nvSpPr>
          <p:cNvPr id="3" name="Content Placeholder 2"/>
          <p:cNvSpPr>
            <a:spLocks noGrp="1"/>
          </p:cNvSpPr>
          <p:nvPr>
            <p:ph idx="1"/>
          </p:nvPr>
        </p:nvSpPr>
        <p:spPr/>
        <p:txBody>
          <a:bodyPr/>
          <a:lstStyle/>
          <a:p>
            <a:r>
              <a:rPr lang="en-US" dirty="0"/>
              <a:t>Misuse of God’s gift of sex</a:t>
            </a:r>
          </a:p>
          <a:p>
            <a:pPr lvl="1"/>
            <a:r>
              <a:rPr lang="en-US" dirty="0"/>
              <a:t>About 50% of marriages results in separation </a:t>
            </a:r>
          </a:p>
          <a:p>
            <a:pPr lvl="1"/>
            <a:r>
              <a:rPr lang="en-US" dirty="0"/>
              <a:t>Families disintegrated, marriage redefined</a:t>
            </a:r>
          </a:p>
          <a:p>
            <a:r>
              <a:rPr lang="en-US" dirty="0"/>
              <a:t>Misuse of God’s gift of technology, medicine</a:t>
            </a:r>
          </a:p>
          <a:p>
            <a:pPr lvl="1"/>
            <a:r>
              <a:rPr lang="en-US" dirty="0"/>
              <a:t>1945: 100,000 innocent people killed in A-bomb</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11-12-09_0028"/>
          <p:cNvPicPr>
            <a:picLocks noChangeAspect="1" noChangeArrowheads="1"/>
          </p:cNvPicPr>
          <p:nvPr/>
        </p:nvPicPr>
        <p:blipFill>
          <a:blip r:embed="rId2" cstate="print"/>
          <a:srcRect/>
          <a:stretch>
            <a:fillRect/>
          </a:stretch>
        </p:blipFill>
        <p:spPr bwMode="auto">
          <a:xfrm>
            <a:off x="1134533" y="-12700"/>
            <a:ext cx="6874934" cy="5156200"/>
          </a:xfrm>
          <a:prstGeom prst="rect">
            <a:avLst/>
          </a:prstGeom>
          <a:noFill/>
          <a:ln w="9525">
            <a:noFill/>
            <a:miter lim="800000"/>
            <a:headEnd/>
            <a:tailEnd/>
          </a:ln>
        </p:spPr>
      </p:pic>
      <p:sp>
        <p:nvSpPr>
          <p:cNvPr id="13315" name="Rectangle 9"/>
          <p:cNvSpPr>
            <a:spLocks noGrp="1" noChangeArrowheads="1"/>
          </p:cNvSpPr>
          <p:nvPr>
            <p:ph type="title"/>
          </p:nvPr>
        </p:nvSpPr>
        <p:spPr/>
        <p:txBody>
          <a:bodyPr/>
          <a:lstStyle/>
          <a:p>
            <a:pPr eaLnBrk="1" hangingPunct="1"/>
            <a:r>
              <a:rPr lang="en-US" dirty="0">
                <a:solidFill>
                  <a:srgbClr val="FFFF00"/>
                </a:solidFill>
              </a:rPr>
              <a:t>Hiroshima before A-bomb</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1-12-09_0027"/>
          <p:cNvPicPr>
            <a:picLocks noChangeAspect="1" noChangeArrowheads="1"/>
          </p:cNvPicPr>
          <p:nvPr/>
        </p:nvPicPr>
        <p:blipFill>
          <a:blip r:embed="rId2" cstate="print"/>
          <a:srcRect/>
          <a:stretch>
            <a:fillRect/>
          </a:stretch>
        </p:blipFill>
        <p:spPr bwMode="auto">
          <a:xfrm>
            <a:off x="1151467" y="1"/>
            <a:ext cx="6841066" cy="5130800"/>
          </a:xfrm>
          <a:prstGeom prst="rect">
            <a:avLst/>
          </a:prstGeom>
          <a:noFill/>
          <a:ln w="9525">
            <a:noFill/>
            <a:miter lim="800000"/>
            <a:headEnd/>
            <a:tailEnd/>
          </a:ln>
        </p:spPr>
      </p:pic>
      <p:sp>
        <p:nvSpPr>
          <p:cNvPr id="14339" name="Rectangle 6"/>
          <p:cNvSpPr>
            <a:spLocks noGrp="1" noChangeArrowheads="1"/>
          </p:cNvSpPr>
          <p:nvPr>
            <p:ph type="title"/>
          </p:nvPr>
        </p:nvSpPr>
        <p:spPr/>
        <p:txBody>
          <a:bodyPr/>
          <a:lstStyle/>
          <a:p>
            <a:pPr eaLnBrk="1" hangingPunct="1"/>
            <a:r>
              <a:rPr lang="en-US" dirty="0">
                <a:solidFill>
                  <a:srgbClr val="FFFF00"/>
                </a:solidFill>
              </a:rPr>
              <a:t>Hiroshima after A-bomb</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pPr eaLnBrk="1" hangingPunct="1"/>
            <a:r>
              <a:rPr lang="en-US" dirty="0"/>
              <a:t>Atomic bomb on Aug 6 1945 in Hiroshima</a:t>
            </a:r>
          </a:p>
        </p:txBody>
      </p:sp>
      <p:sp>
        <p:nvSpPr>
          <p:cNvPr id="12291" name="Rectangle 6"/>
          <p:cNvSpPr>
            <a:spLocks noGrp="1" noChangeArrowheads="1"/>
          </p:cNvSpPr>
          <p:nvPr>
            <p:ph type="body" idx="1"/>
          </p:nvPr>
        </p:nvSpPr>
        <p:spPr/>
        <p:txBody>
          <a:bodyPr/>
          <a:lstStyle/>
          <a:p>
            <a:pPr eaLnBrk="1" hangingPunct="1"/>
            <a:r>
              <a:rPr lang="en-US" dirty="0"/>
              <a:t>Blast, heat, radiation:</a:t>
            </a:r>
          </a:p>
          <a:p>
            <a:pPr lvl="1" eaLnBrk="1" hangingPunct="1"/>
            <a:r>
              <a:rPr lang="en-US" dirty="0"/>
              <a:t>Within 2 km from hypocenter: leveled</a:t>
            </a:r>
          </a:p>
          <a:p>
            <a:pPr eaLnBrk="1" hangingPunct="1"/>
            <a:r>
              <a:rPr lang="en-US" dirty="0"/>
              <a:t>Within 25 km: black, radioactive rain</a:t>
            </a:r>
          </a:p>
          <a:p>
            <a:pPr eaLnBrk="1" hangingPunct="1"/>
            <a:r>
              <a:rPr lang="en-US" dirty="0"/>
              <a:t>100,000 deaths by end of 1945</a:t>
            </a:r>
          </a:p>
          <a:p>
            <a:pPr eaLnBrk="1" hangingPunct="1"/>
            <a:r>
              <a:rPr lang="en-US" dirty="0"/>
              <a:t>Many more injured and with lifelong suffering</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pPr eaLnBrk="1" hangingPunct="1"/>
            <a:r>
              <a:rPr lang="en-US" dirty="0"/>
              <a:t>Atomic bomb on Aug 6 1945 in Hiroshima</a:t>
            </a:r>
          </a:p>
        </p:txBody>
      </p:sp>
      <p:sp>
        <p:nvSpPr>
          <p:cNvPr id="12291" name="Rectangle 6"/>
          <p:cNvSpPr>
            <a:spLocks noGrp="1" noChangeArrowheads="1"/>
          </p:cNvSpPr>
          <p:nvPr>
            <p:ph type="body" idx="1"/>
          </p:nvPr>
        </p:nvSpPr>
        <p:spPr/>
        <p:txBody>
          <a:bodyPr/>
          <a:lstStyle/>
          <a:p>
            <a:pPr eaLnBrk="1" hangingPunct="1"/>
            <a:r>
              <a:rPr lang="en-US" dirty="0"/>
              <a:t>Blast, heat, radiation:</a:t>
            </a:r>
          </a:p>
          <a:p>
            <a:pPr lvl="1" eaLnBrk="1" hangingPunct="1"/>
            <a:r>
              <a:rPr lang="en-US" dirty="0"/>
              <a:t>Within 2 km from hypocenter: leveled</a:t>
            </a:r>
          </a:p>
          <a:p>
            <a:pPr eaLnBrk="1" hangingPunct="1"/>
            <a:r>
              <a:rPr lang="en-US" dirty="0"/>
              <a:t>Within 25 km: black, radioactive rain</a:t>
            </a:r>
          </a:p>
          <a:p>
            <a:pPr eaLnBrk="1" hangingPunct="1"/>
            <a:r>
              <a:rPr lang="en-US" dirty="0"/>
              <a:t>100,000 deaths by end of 1945</a:t>
            </a:r>
          </a:p>
          <a:p>
            <a:pPr eaLnBrk="1" hangingPunct="1"/>
            <a:r>
              <a:rPr lang="en-US" dirty="0"/>
              <a:t>Many more injured and with lifelong suffering</a:t>
            </a:r>
          </a:p>
          <a:p>
            <a:r>
              <a:rPr lang="en-US" dirty="0">
                <a:solidFill>
                  <a:schemeClr val="bg1"/>
                </a:solidFill>
              </a:rPr>
              <a:t>Damage of the Atomic bomb, which kills people so discriminately and without warning, has shown people how much evil can be caused when misusing the gift of science and technology from God.</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p_banner_big"/>
          <p:cNvPicPr>
            <a:picLocks noChangeAspect="1" noChangeArrowheads="1"/>
          </p:cNvPicPr>
          <p:nvPr/>
        </p:nvPicPr>
        <p:blipFill>
          <a:blip r:embed="rId2" cstate="print"/>
          <a:srcRect/>
          <a:stretch>
            <a:fillRect/>
          </a:stretch>
        </p:blipFill>
        <p:spPr bwMode="auto">
          <a:xfrm>
            <a:off x="344128" y="1"/>
            <a:ext cx="8455744" cy="2730500"/>
          </a:xfrm>
          <a:prstGeom prst="rect">
            <a:avLst/>
          </a:prstGeom>
          <a:noFill/>
          <a:ln w="9525">
            <a:noFill/>
            <a:miter lim="800000"/>
            <a:headEnd/>
            <a:tailEnd/>
          </a:ln>
        </p:spPr>
      </p:pic>
      <p:sp>
        <p:nvSpPr>
          <p:cNvPr id="16386" name="Rectangle 5"/>
          <p:cNvSpPr>
            <a:spLocks noGrp="1" noChangeArrowheads="1"/>
          </p:cNvSpPr>
          <p:nvPr>
            <p:ph type="title"/>
          </p:nvPr>
        </p:nvSpPr>
        <p:spPr/>
        <p:txBody>
          <a:bodyPr/>
          <a:lstStyle/>
          <a:p>
            <a:pPr eaLnBrk="1" hangingPunct="1"/>
            <a:r>
              <a:rPr lang="en-US" dirty="0"/>
              <a:t>Memorial Cathedral for World Peace</a:t>
            </a:r>
          </a:p>
        </p:txBody>
      </p:sp>
      <p:sp>
        <p:nvSpPr>
          <p:cNvPr id="16387" name="Rectangle 6"/>
          <p:cNvSpPr>
            <a:spLocks noGrp="1" noChangeArrowheads="1"/>
          </p:cNvSpPr>
          <p:nvPr>
            <p:ph type="body" idx="1"/>
          </p:nvPr>
        </p:nvSpPr>
        <p:spPr/>
        <p:txBody>
          <a:bodyPr/>
          <a:lstStyle/>
          <a:p>
            <a:pPr eaLnBrk="1" hangingPunct="1">
              <a:lnSpc>
                <a:spcPct val="90000"/>
              </a:lnSpc>
            </a:pPr>
            <a:endParaRPr lang="en-US" sz="2400" dirty="0"/>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r>
              <a:rPr lang="en-US" sz="2400" dirty="0"/>
              <a:t>The priest of the former parish building which is 1.6 km from the hypocenter at this site was critically injured. In 1950 he started the project to build this memorial cathedral to pray for peace and to heal the wound of the people. It had taken 4 years to complete. Today, people come to this Cathedral to pray, and it is joined by other churches too.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HK" altLang="zh-CN" dirty="0"/>
              <a:t>St. Francis Xavier </a:t>
            </a:r>
            <a:r>
              <a:rPr lang="zh-CN" altLang="en-US" dirty="0"/>
              <a:t>聖方濟各沙勿略</a:t>
            </a:r>
            <a:endParaRPr lang="en-US" dirty="0"/>
          </a:p>
        </p:txBody>
      </p:sp>
      <p:sp>
        <p:nvSpPr>
          <p:cNvPr id="8" name="Content Placeholder 7"/>
          <p:cNvSpPr>
            <a:spLocks noGrp="1"/>
          </p:cNvSpPr>
          <p:nvPr>
            <p:ph sz="half" idx="1"/>
          </p:nvPr>
        </p:nvSpPr>
        <p:spPr/>
        <p:txBody>
          <a:bodyPr>
            <a:normAutofit fontScale="92500" lnSpcReduction="10000"/>
          </a:bodyPr>
          <a:lstStyle/>
          <a:p>
            <a:r>
              <a:rPr lang="en-US" altLang="zh-CN" dirty="0"/>
              <a:t>Not to escape hell’s fire, </a:t>
            </a:r>
          </a:p>
          <a:p>
            <a:r>
              <a:rPr lang="en-US" altLang="zh-CN" dirty="0"/>
              <a:t>nor to win heaven’s grace, </a:t>
            </a:r>
          </a:p>
          <a:p>
            <a:r>
              <a:rPr lang="en-US" altLang="zh-CN" dirty="0"/>
              <a:t>but because you loved us, Lord.</a:t>
            </a:r>
            <a:endParaRPr lang="zh-CN" altLang="en-US" dirty="0"/>
          </a:p>
          <a:p>
            <a:endParaRPr lang="en-HK" altLang="zh-CN" dirty="0"/>
          </a:p>
          <a:p>
            <a:r>
              <a:rPr lang="zh-CN" altLang="en-US" dirty="0"/>
              <a:t>我的天主，我愛祢，</a:t>
            </a:r>
            <a:endParaRPr lang="en-HK" altLang="zh-CN" dirty="0"/>
          </a:p>
          <a:p>
            <a:r>
              <a:rPr lang="zh-CN" altLang="en-US" dirty="0"/>
              <a:t>不是因為我怕下地獄，</a:t>
            </a:r>
            <a:endParaRPr lang="en-HK" altLang="zh-CN" dirty="0"/>
          </a:p>
          <a:p>
            <a:r>
              <a:rPr lang="zh-CN" altLang="en-US" dirty="0"/>
              <a:t>也不是因為我想升天堂，</a:t>
            </a:r>
            <a:endParaRPr lang="en-HK" altLang="zh-CN" dirty="0"/>
          </a:p>
          <a:p>
            <a:r>
              <a:rPr lang="zh-CN" altLang="en-US" dirty="0"/>
              <a:t>而是因為你愛了我！</a:t>
            </a:r>
            <a:endParaRPr lang="en-HK" altLang="zh-CN" dirty="0"/>
          </a:p>
          <a:p>
            <a:endParaRPr lang="en-HK" altLang="zh-CN" dirty="0"/>
          </a:p>
          <a:p>
            <a:endParaRPr lang="en-US" dirty="0"/>
          </a:p>
        </p:txBody>
      </p:sp>
      <p:pic>
        <p:nvPicPr>
          <p:cNvPr id="4" name="Content Placeholder 3" descr="A picture containing text, book, young, holding&#10;&#10;Description automatically generated">
            <a:extLst>
              <a:ext uri="{FF2B5EF4-FFF2-40B4-BE49-F238E27FC236}">
                <a16:creationId xmlns:a16="http://schemas.microsoft.com/office/drawing/2014/main" id="{14DDCD60-E5DC-40A5-9148-ACA54851D50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7954" y="719138"/>
            <a:ext cx="3119629" cy="4144962"/>
          </a:xfrm>
        </p:spPr>
      </p:pic>
    </p:spTree>
    <p:extLst>
      <p:ext uri="{BB962C8B-B14F-4D97-AF65-F5344CB8AC3E}">
        <p14:creationId xmlns:p14="http://schemas.microsoft.com/office/powerpoint/2010/main" val="93673472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Other ignorance and misuse of technology</a:t>
            </a:r>
          </a:p>
        </p:txBody>
      </p:sp>
      <p:sp>
        <p:nvSpPr>
          <p:cNvPr id="18435" name="Rectangle 3"/>
          <p:cNvSpPr>
            <a:spLocks noGrp="1" noChangeArrowheads="1"/>
          </p:cNvSpPr>
          <p:nvPr>
            <p:ph type="body" idx="1"/>
          </p:nvPr>
        </p:nvSpPr>
        <p:spPr/>
        <p:txBody>
          <a:bodyPr>
            <a:normAutofit fontScale="92500" lnSpcReduction="10000"/>
          </a:bodyPr>
          <a:lstStyle/>
          <a:p>
            <a:pPr eaLnBrk="1" hangingPunct="1"/>
            <a:r>
              <a:rPr lang="en-US" dirty="0"/>
              <a:t>Worldwide</a:t>
            </a:r>
            <a:r>
              <a:rPr lang="en-US" altLang="zh-CN" dirty="0"/>
              <a:t>,</a:t>
            </a:r>
            <a:r>
              <a:rPr lang="en-US" dirty="0"/>
              <a:t> 50 million innocent lives yearly </a:t>
            </a:r>
            <a:r>
              <a:rPr lang="en-US" altLang="zh-CN" dirty="0"/>
              <a:t>(140,000 daily) </a:t>
            </a:r>
            <a:r>
              <a:rPr lang="en-US" dirty="0"/>
              <a:t>are being killed in abortion</a:t>
            </a:r>
            <a:r>
              <a:rPr lang="en-US" altLang="zh-CN" dirty="0"/>
              <a:t>.</a:t>
            </a:r>
            <a:endParaRPr lang="en-US" dirty="0"/>
          </a:p>
          <a:p>
            <a:pPr eaLnBrk="1" hangingPunct="1"/>
            <a:r>
              <a:rPr lang="en-US" dirty="0"/>
              <a:t>We are killing more each day than the atomic bomb in Hiroshima!</a:t>
            </a:r>
          </a:p>
          <a:p>
            <a:pPr eaLnBrk="1" hangingPunct="1"/>
            <a:r>
              <a:rPr lang="en-US" dirty="0"/>
              <a:t>Life as usual</a:t>
            </a:r>
            <a:r>
              <a:rPr lang="en-US" altLang="zh-CN" dirty="0"/>
              <a:t>?</a:t>
            </a:r>
          </a:p>
          <a:p>
            <a:pPr lvl="1" eaLnBrk="1" hangingPunct="1"/>
            <a:r>
              <a:rPr lang="en-US" dirty="0"/>
              <a:t>one A</a:t>
            </a:r>
            <a:r>
              <a:rPr lang="en-US" altLang="zh-CN" dirty="0"/>
              <a:t>-</a:t>
            </a:r>
            <a:r>
              <a:rPr lang="en-US" dirty="0"/>
              <a:t>bomb is dropped on Earth each day</a:t>
            </a:r>
            <a:r>
              <a:rPr lang="en-US" altLang="zh-CN" dirty="0"/>
              <a:t>!</a:t>
            </a:r>
          </a:p>
          <a:p>
            <a:pPr lvl="1" eaLnBrk="1" hangingPunct="1"/>
            <a:r>
              <a:rPr lang="en-US" dirty="0"/>
              <a:t>Would the entire world</a:t>
            </a:r>
            <a:r>
              <a:rPr lang="en-US" altLang="zh-CN" dirty="0"/>
              <a:t>:</a:t>
            </a:r>
            <a:r>
              <a:rPr lang="en-US" dirty="0"/>
              <a:t> government, army, navy, air-force, police not sleep until it is stopped </a:t>
            </a:r>
          </a:p>
          <a:p>
            <a:pPr lvl="1" eaLnBrk="1" hangingPunct="1"/>
            <a:r>
              <a:rPr lang="en-US" dirty="0"/>
              <a:t>Yet </a:t>
            </a:r>
            <a:r>
              <a:rPr lang="en-US" altLang="zh-CN" dirty="0"/>
              <a:t>with</a:t>
            </a:r>
            <a:r>
              <a:rPr lang="en-US" dirty="0"/>
              <a:t> our blind eyes not visually seeing these babies and in our ignorance</a:t>
            </a:r>
            <a:r>
              <a:rPr lang="en-US" altLang="zh-CN" dirty="0"/>
              <a:t>,</a:t>
            </a:r>
            <a:r>
              <a:rPr lang="en-US" dirty="0"/>
              <a:t> the world let the errors continue</a:t>
            </a:r>
            <a:r>
              <a:rPr lang="en-US" altLang="zh-CN" dirty="0"/>
              <a:t>. </a:t>
            </a:r>
            <a:endParaRPr lang="en-US" dirty="0"/>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+2</a:t>
            </a:r>
            <a:endParaRPr lang="en-US" i="0" dirty="0">
              <a:solidFill>
                <a:srgbClr val="FF0000"/>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Emergency</a:t>
            </a:r>
          </a:p>
        </p:txBody>
      </p:sp>
      <p:sp>
        <p:nvSpPr>
          <p:cNvPr id="3" name="Content Placeholder 2"/>
          <p:cNvSpPr>
            <a:spLocks noGrp="1"/>
          </p:cNvSpPr>
          <p:nvPr>
            <p:ph idx="1"/>
          </p:nvPr>
        </p:nvSpPr>
        <p:spPr/>
        <p:txBody>
          <a:bodyPr>
            <a:normAutofit fontScale="92500" lnSpcReduction="20000"/>
          </a:bodyPr>
          <a:lstStyle/>
          <a:p>
            <a:r>
              <a:rPr lang="en-US" dirty="0"/>
              <a:t>Misuse of God’s gift of sex</a:t>
            </a:r>
          </a:p>
          <a:p>
            <a:pPr lvl="1"/>
            <a:r>
              <a:rPr lang="en-US" dirty="0"/>
              <a:t>About 50% of marriages results in separation </a:t>
            </a:r>
          </a:p>
          <a:p>
            <a:pPr lvl="1"/>
            <a:r>
              <a:rPr lang="en-US" dirty="0"/>
              <a:t>Families disintegrated, marriage redefined</a:t>
            </a:r>
          </a:p>
          <a:p>
            <a:r>
              <a:rPr lang="en-US" dirty="0"/>
              <a:t>Misuse of God’s gift of technology, medicine</a:t>
            </a:r>
          </a:p>
          <a:p>
            <a:pPr lvl="1"/>
            <a:r>
              <a:rPr lang="en-US" dirty="0"/>
              <a:t>1945: 100,000 innocent people killed in A-bomb</a:t>
            </a:r>
          </a:p>
          <a:p>
            <a:pPr lvl="1"/>
            <a:r>
              <a:rPr lang="en-US" dirty="0"/>
              <a:t>Today: 140,000 innocent babies killed </a:t>
            </a:r>
            <a:r>
              <a:rPr lang="en-US" dirty="0">
                <a:solidFill>
                  <a:schemeClr val="bg1"/>
                </a:solidFill>
              </a:rPr>
              <a:t>every day – as serious as if an A-bomb is dropped on Earth on each year</a:t>
            </a:r>
          </a:p>
          <a:p>
            <a:r>
              <a:rPr lang="en-US" dirty="0"/>
              <a:t>24% population in USA Catholics</a:t>
            </a:r>
          </a:p>
          <a:p>
            <a:pPr lvl="1"/>
            <a:r>
              <a:rPr lang="en-US" dirty="0"/>
              <a:t>Yet 78% of them are not practicing</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01-17-09_1308"/>
          <p:cNvPicPr>
            <a:picLocks noChangeAspect="1" noChangeArrowheads="1"/>
          </p:cNvPicPr>
          <p:nvPr/>
        </p:nvPicPr>
        <p:blipFill>
          <a:blip r:embed="rId2" cstate="print"/>
          <a:srcRect/>
          <a:stretch>
            <a:fillRect/>
          </a:stretch>
        </p:blipFill>
        <p:spPr bwMode="auto">
          <a:xfrm>
            <a:off x="1134534" y="0"/>
            <a:ext cx="6874932" cy="5156200"/>
          </a:xfrm>
          <a:prstGeom prst="rect">
            <a:avLst/>
          </a:prstGeom>
          <a:noFill/>
          <a:ln w="9525">
            <a:noFill/>
            <a:miter lim="800000"/>
            <a:headEnd/>
            <a:tailEnd/>
          </a:ln>
        </p:spPr>
      </p:pic>
      <p:sp>
        <p:nvSpPr>
          <p:cNvPr id="17411" name="Rectangle 2"/>
          <p:cNvSpPr>
            <a:spLocks noGrp="1" noChangeArrowheads="1"/>
          </p:cNvSpPr>
          <p:nvPr>
            <p:ph type="title"/>
          </p:nvPr>
        </p:nvSpPr>
        <p:spPr/>
        <p:txBody>
          <a:bodyPr/>
          <a:lstStyle/>
          <a:p>
            <a:pPr eaLnBrk="1" hangingPunct="1"/>
            <a:r>
              <a:rPr lang="en-US" dirty="0">
                <a:solidFill>
                  <a:srgbClr val="FFFF00"/>
                </a:solidFill>
              </a:rPr>
              <a:t>Annual Pro-life march in Dallas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p:txBody>
          <a:bodyPr>
            <a:normAutofit/>
          </a:bodyPr>
          <a:lstStyle/>
          <a:p>
            <a:pPr eaLnBrk="1" hangingPunct="1"/>
            <a:r>
              <a:rPr lang="en-US" dirty="0"/>
              <a:t>Ignorant people drinking black (radioactive) raindrops</a:t>
            </a:r>
          </a:p>
        </p:txBody>
      </p:sp>
      <p:pic>
        <p:nvPicPr>
          <p:cNvPr id="4" name="Picture 4" descr="ge02-07"/>
          <p:cNvPicPr>
            <a:picLocks noChangeAspect="1" noChangeArrowheads="1"/>
          </p:cNvPicPr>
          <p:nvPr/>
        </p:nvPicPr>
        <p:blipFill>
          <a:blip r:embed="rId2" cstate="print"/>
          <a:srcRect/>
          <a:stretch>
            <a:fillRect/>
          </a:stretch>
        </p:blipFill>
        <p:spPr bwMode="auto">
          <a:xfrm>
            <a:off x="1644650" y="685801"/>
            <a:ext cx="5822950" cy="4458122"/>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a:t>So stubborn in the errors of rejecting morality</a:t>
            </a:r>
            <a:endParaRPr lang="en-US" dirty="0"/>
          </a:p>
        </p:txBody>
      </p:sp>
      <p:sp>
        <p:nvSpPr>
          <p:cNvPr id="20483" name="Rectangle 5"/>
          <p:cNvSpPr>
            <a:spLocks noGrp="1" noChangeArrowheads="1"/>
          </p:cNvSpPr>
          <p:nvPr>
            <p:ph type="body" idx="1"/>
          </p:nvPr>
        </p:nvSpPr>
        <p:spPr/>
        <p:txBody>
          <a:bodyPr>
            <a:normAutofit fontScale="92500" lnSpcReduction="10000"/>
          </a:bodyPr>
          <a:lstStyle/>
          <a:p>
            <a:r>
              <a:rPr lang="en-US" dirty="0"/>
              <a:t>In all the countries in southern Africa, an estimated 1/3 of the population have HIV.</a:t>
            </a:r>
          </a:p>
          <a:p>
            <a:r>
              <a:rPr lang="en-US" dirty="0"/>
              <a:t>It is already spreading fast in Asia</a:t>
            </a:r>
          </a:p>
          <a:p>
            <a:r>
              <a:rPr lang="en-US" dirty="0"/>
              <a:t>HIV was originally transmitted through sex among gays, but have later transmitted to women, and to their children through pregnancy – many are innocent. In particular, many innocent children have lost their parents through HIV and these orphans are also infected. </a:t>
            </a:r>
          </a:p>
          <a:p>
            <a:r>
              <a:rPr lang="en-US" dirty="0"/>
              <a:t>Yet the primary response from United Nation is to distribute condoms to all school children!</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+2</a:t>
            </a:r>
            <a:endParaRPr lang="en-US" i="0" dirty="0">
              <a:solidFill>
                <a:srgbClr val="FF0000"/>
              </a:solidFill>
            </a:endParaRPr>
          </a:p>
        </p:txBody>
      </p:sp>
      <p:sp>
        <p:nvSpPr>
          <p:cNvPr id="5" name="Rectangle 4"/>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altLang="zh-TW" dirty="0"/>
              <a:t>wander through the world for the ruin of souls</a:t>
            </a:r>
            <a:endParaRPr lang="en-US" dirty="0"/>
          </a:p>
        </p:txBody>
      </p:sp>
      <p:sp>
        <p:nvSpPr>
          <p:cNvPr id="22531" name="Rectangle 5"/>
          <p:cNvSpPr>
            <a:spLocks noGrp="1" noChangeArrowheads="1"/>
          </p:cNvSpPr>
          <p:nvPr>
            <p:ph type="body" idx="1"/>
          </p:nvPr>
        </p:nvSpPr>
        <p:spPr/>
        <p:txBody>
          <a:bodyPr>
            <a:normAutofit/>
          </a:bodyPr>
          <a:lstStyle/>
          <a:p>
            <a:pPr eaLnBrk="1" hangingPunct="1"/>
            <a:r>
              <a:rPr lang="en-US" dirty="0"/>
              <a:t>Besides the physical deaths caused by ignorance and obstinacy,  </a:t>
            </a:r>
          </a:p>
          <a:p>
            <a:pPr eaLnBrk="1" hangingPunct="1"/>
            <a:r>
              <a:rPr lang="en-US" dirty="0"/>
              <a:t>Many more souls perish every day.</a:t>
            </a:r>
          </a:p>
          <a:p>
            <a:pPr eaLnBrk="1" hangingPunct="1"/>
            <a:r>
              <a:rPr lang="en-US" dirty="0"/>
              <a:t>… many are unaware of the danger when </a:t>
            </a:r>
            <a:r>
              <a:rPr lang="en-US" dirty="0">
                <a:solidFill>
                  <a:schemeClr val="bg1"/>
                </a:solidFill>
              </a:rPr>
              <a:t>evil is disguised</a:t>
            </a:r>
          </a:p>
          <a:p>
            <a:pPr eaLnBrk="1" hangingPunct="1"/>
            <a:endParaRPr lang="en-US" dirty="0"/>
          </a:p>
        </p:txBody>
      </p:sp>
      <p:sp>
        <p:nvSpPr>
          <p:cNvPr id="6" name="Rectangle 5"/>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altLang="zh-TW" dirty="0"/>
              <a:t>wander through the world for the ruin of souls</a:t>
            </a:r>
            <a:endParaRPr lang="en-US" dirty="0"/>
          </a:p>
        </p:txBody>
      </p:sp>
      <p:sp>
        <p:nvSpPr>
          <p:cNvPr id="22531" name="Rectangle 5"/>
          <p:cNvSpPr>
            <a:spLocks noGrp="1" noChangeArrowheads="1"/>
          </p:cNvSpPr>
          <p:nvPr>
            <p:ph type="body" idx="1"/>
          </p:nvPr>
        </p:nvSpPr>
        <p:spPr/>
        <p:txBody>
          <a:bodyPr>
            <a:noAutofit/>
          </a:bodyPr>
          <a:lstStyle/>
          <a:p>
            <a:pPr eaLnBrk="1" hangingPunct="1"/>
            <a:r>
              <a:rPr lang="en-US" dirty="0"/>
              <a:t>Besides the physical deaths caused by ignorance and obstinacy,  </a:t>
            </a:r>
          </a:p>
          <a:p>
            <a:pPr eaLnBrk="1" hangingPunct="1"/>
            <a:r>
              <a:rPr lang="en-US" dirty="0"/>
              <a:t>Many more souls perish every day.</a:t>
            </a:r>
          </a:p>
          <a:p>
            <a:pPr eaLnBrk="1" hangingPunct="1"/>
            <a:r>
              <a:rPr lang="en-US" dirty="0"/>
              <a:t>… many are unaware of the danger when </a:t>
            </a:r>
            <a:r>
              <a:rPr lang="en-US" dirty="0">
                <a:solidFill>
                  <a:schemeClr val="bg1"/>
                </a:solidFill>
              </a:rPr>
              <a:t>evil is disguised</a:t>
            </a:r>
          </a:p>
          <a:p>
            <a:pPr eaLnBrk="1" hangingPunct="1"/>
            <a:r>
              <a:rPr lang="en-US" dirty="0"/>
              <a:t>Our children are growing up in a world that has no room for Jesus. They promote the idolatry of life for worldly pleasure and have lost the sense of sin </a:t>
            </a:r>
            <a:r>
              <a:rPr lang="en-US" altLang="zh-CN" dirty="0"/>
              <a:t>– </a:t>
            </a:r>
            <a:r>
              <a:rPr lang="en-US" dirty="0"/>
              <a:t>difficult to raise children today. </a:t>
            </a:r>
          </a:p>
          <a:p>
            <a:pPr eaLnBrk="1" hangingPunct="1"/>
            <a:endParaRPr lang="en-US" dirty="0"/>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7" name="Rectangle 6"/>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8519" y="1666751"/>
            <a:ext cx="5033749" cy="1508105"/>
          </a:xfrm>
          <a:prstGeom prst="rect">
            <a:avLst/>
          </a:prstGeom>
          <a:noFill/>
        </p:spPr>
        <p:txBody>
          <a:bodyPr wrap="none" rtlCol="0">
            <a:spAutoFit/>
          </a:bodyPr>
          <a:lstStyle/>
          <a:p>
            <a:pPr algn="ctr"/>
            <a:r>
              <a:rPr lang="en-US" sz="6000" i="0" dirty="0">
                <a:solidFill>
                  <a:schemeClr val="bg1"/>
                </a:solidFill>
              </a:rPr>
              <a:t>Hopeless</a:t>
            </a:r>
          </a:p>
          <a:p>
            <a:pPr algn="ctr"/>
            <a:r>
              <a:rPr lang="en-US" sz="3200" i="0" dirty="0">
                <a:solidFill>
                  <a:srgbClr val="FFFF00"/>
                </a:solidFill>
              </a:rPr>
              <a:t>(from human point of view)</a:t>
            </a:r>
          </a:p>
        </p:txBody>
      </p:sp>
      <p:sp>
        <p:nvSpPr>
          <p:cNvPr id="5" name="Rectangle 4"/>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r>
              <a:rPr lang="en-US" dirty="0"/>
              <a:t>Be not afraid!</a:t>
            </a:r>
            <a:br>
              <a:rPr lang="en-US" dirty="0"/>
            </a:br>
            <a:r>
              <a:rPr lang="en-US" sz="2800" dirty="0"/>
              <a:t>Pope St. John Paul II, Crossing the Threshold of Hope</a:t>
            </a:r>
          </a:p>
        </p:txBody>
      </p:sp>
      <p:sp>
        <p:nvSpPr>
          <p:cNvPr id="21507" name="Rectangle 3"/>
          <p:cNvSpPr>
            <a:spLocks noGrp="1" noChangeArrowheads="1"/>
          </p:cNvSpPr>
          <p:nvPr>
            <p:ph idx="1"/>
          </p:nvPr>
        </p:nvSpPr>
        <p:spPr/>
        <p:txBody>
          <a:bodyPr>
            <a:noAutofit/>
          </a:bodyPr>
          <a:lstStyle/>
          <a:p>
            <a:r>
              <a:rPr lang="en-US" dirty="0"/>
              <a:t>“Peoples of the entire world need to hear these words. Their conscience needs to grow in the certainty that Someone exists who holds in His Hands the destiny of this passing world...</a:t>
            </a:r>
          </a:p>
          <a:p>
            <a:r>
              <a:rPr lang="en-US" dirty="0"/>
              <a:t>And this Someone is Love—</a:t>
            </a:r>
          </a:p>
          <a:p>
            <a:r>
              <a:rPr lang="en-US" dirty="0"/>
              <a:t>Love that became Man,</a:t>
            </a:r>
          </a:p>
          <a:p>
            <a:r>
              <a:rPr lang="en-US" dirty="0"/>
              <a:t>Love crucified and risen,</a:t>
            </a:r>
          </a:p>
          <a:p>
            <a:r>
              <a:rPr lang="en-US" dirty="0"/>
              <a:t>Love unceasingly present among men.</a:t>
            </a:r>
          </a:p>
          <a:p>
            <a:r>
              <a:rPr lang="en-US" dirty="0"/>
              <a:t>It is </a:t>
            </a:r>
            <a:r>
              <a:rPr lang="en-US" dirty="0">
                <a:solidFill>
                  <a:schemeClr val="bg1"/>
                </a:solidFill>
              </a:rPr>
              <a:t>Eucharistic Love</a:t>
            </a:r>
            <a:r>
              <a:rPr lang="en-US" dirty="0"/>
              <a:t>.”</a:t>
            </a:r>
          </a:p>
        </p:txBody>
      </p:sp>
      <p:sp>
        <p:nvSpPr>
          <p:cNvPr id="5" name="TextBox 4"/>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pic>
        <p:nvPicPr>
          <p:cNvPr id="8" name="Picture 4" descr="hapimage2"/>
          <p:cNvPicPr>
            <a:picLocks noChangeAspect="1" noChangeArrowheads="1"/>
          </p:cNvPicPr>
          <p:nvPr/>
        </p:nvPicPr>
        <p:blipFill>
          <a:blip r:embed="rId2" cstate="print"/>
          <a:srcRect/>
          <a:stretch>
            <a:fillRect/>
          </a:stretch>
        </p:blipFill>
        <p:spPr bwMode="auto">
          <a:xfrm>
            <a:off x="6952894" y="2577034"/>
            <a:ext cx="2139351" cy="2566466"/>
          </a:xfrm>
          <a:prstGeom prst="rect">
            <a:avLst/>
          </a:prstGeom>
          <a:noFill/>
          <a:ln w="9525">
            <a:solidFill>
              <a:srgbClr val="FF0000"/>
            </a:solidFill>
            <a:miter lim="800000"/>
            <a:headEnd/>
            <a:tailEnd/>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altLang="zh-CN" dirty="0"/>
              <a:t>in Body</a:t>
            </a:r>
            <a:endParaRPr lang="en-US" dirty="0"/>
          </a:p>
        </p:txBody>
      </p:sp>
      <p:sp>
        <p:nvSpPr>
          <p:cNvPr id="33795" name="Rectangle 3"/>
          <p:cNvSpPr>
            <a:spLocks noGrp="1" noChangeArrowheads="1"/>
          </p:cNvSpPr>
          <p:nvPr>
            <p:ph sz="half" idx="2"/>
          </p:nvPr>
        </p:nvSpPr>
        <p:spPr/>
        <p:txBody>
          <a:bodyPr/>
          <a:lstStyle/>
          <a:p>
            <a:r>
              <a:rPr lang="en-US" altLang="zh-CN" dirty="0"/>
              <a:t>Lepers (Matthew 8:2-4)</a:t>
            </a:r>
          </a:p>
          <a:p>
            <a:pPr lvl="1"/>
            <a:endParaRPr lang="en-US" altLang="zh-CN" dirty="0"/>
          </a:p>
          <a:p>
            <a:pPr lvl="1"/>
            <a:endParaRPr lang="en-US" altLang="zh-CN" dirty="0"/>
          </a:p>
          <a:p>
            <a:r>
              <a:rPr lang="en-US" altLang="zh-CN" dirty="0"/>
              <a:t>Blind (Mark 10:46-52)</a:t>
            </a:r>
          </a:p>
          <a:p>
            <a:r>
              <a:rPr lang="en-US" altLang="zh-CN" dirty="0"/>
              <a:t>Paralytic (Mark 2:3-12)</a:t>
            </a:r>
          </a:p>
        </p:txBody>
      </p:sp>
      <p:sp>
        <p:nvSpPr>
          <p:cNvPr id="13" name="Text Placeholder 12"/>
          <p:cNvSpPr>
            <a:spLocks noGrp="1"/>
          </p:cNvSpPr>
          <p:nvPr>
            <p:ph type="body" sz="quarter" idx="3"/>
          </p:nvPr>
        </p:nvSpPr>
        <p:spPr/>
        <p:txBody>
          <a:bodyPr/>
          <a:lstStyle/>
          <a:p>
            <a:endParaRPr lang="en-US" dirty="0"/>
          </a:p>
        </p:txBody>
      </p:sp>
      <p:sp>
        <p:nvSpPr>
          <p:cNvPr id="8" name="Content Placeholder 7"/>
          <p:cNvSpPr>
            <a:spLocks noGrp="1"/>
          </p:cNvSpPr>
          <p:nvPr>
            <p:ph sz="quarter" idx="4"/>
          </p:nvPr>
        </p:nvSpPr>
        <p:spPr/>
        <p:txBody>
          <a:bodyPr/>
          <a:lstStyle/>
          <a:p>
            <a:endParaRPr lang="en-US" altLang="zh-CN" dirty="0"/>
          </a:p>
          <a:p>
            <a:endParaRPr lang="en-US" dirty="0"/>
          </a:p>
        </p:txBody>
      </p:sp>
      <p:sp>
        <p:nvSpPr>
          <p:cNvPr id="33794" name="Rectangle 2"/>
          <p:cNvSpPr>
            <a:spLocks noGrp="1" noChangeArrowheads="1"/>
          </p:cNvSpPr>
          <p:nvPr>
            <p:ph type="title"/>
          </p:nvPr>
        </p:nvSpPr>
        <p:spPr/>
        <p:txBody>
          <a:bodyPr/>
          <a:lstStyle/>
          <a:p>
            <a:r>
              <a:rPr lang="en-US" altLang="zh-CN" dirty="0"/>
              <a:t>Sickness</a:t>
            </a:r>
            <a:endParaRPr lang="zh-TW" altLang="en-US" dirty="0"/>
          </a:p>
        </p:txBody>
      </p:sp>
      <p:sp>
        <p:nvSpPr>
          <p:cNvPr id="4" name="TextBox 3"/>
          <p:cNvSpPr txBox="1"/>
          <p:nvPr/>
        </p:nvSpPr>
        <p:spPr>
          <a:xfrm>
            <a:off x="7433736" y="4866501"/>
            <a:ext cx="1710267" cy="369332"/>
          </a:xfrm>
          <a:prstGeom prst="rect">
            <a:avLst/>
          </a:prstGeom>
          <a:noFill/>
        </p:spPr>
        <p:txBody>
          <a:bodyPr wrap="square" rtlCol="0">
            <a:spAutoFit/>
          </a:bodyPr>
          <a:lstStyle/>
          <a:p>
            <a:r>
              <a:rPr lang="en-US" altLang="zh-CN" i="0" dirty="0">
                <a:solidFill>
                  <a:srgbClr val="FF0000"/>
                </a:solidFill>
              </a:rPr>
              <a:t>+2</a:t>
            </a:r>
            <a:endParaRPr lang="en-US" i="0" dirty="0">
              <a:solidFill>
                <a:srgbClr val="FF0000"/>
              </a:solidFill>
            </a:endParaRPr>
          </a:p>
        </p:txBody>
      </p:sp>
      <p:sp>
        <p:nvSpPr>
          <p:cNvPr id="9" name="Rectangle 8"/>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Accompanying Jesus</a:t>
            </a:r>
          </a:p>
        </p:txBody>
      </p:sp>
      <p:sp>
        <p:nvSpPr>
          <p:cNvPr id="4099" name="Rectangle 3"/>
          <p:cNvSpPr>
            <a:spLocks noGrp="1" noChangeArrowheads="1"/>
          </p:cNvSpPr>
          <p:nvPr>
            <p:ph type="body" idx="1"/>
          </p:nvPr>
        </p:nvSpPr>
        <p:spPr/>
        <p:txBody>
          <a:bodyPr>
            <a:normAutofit fontScale="85000" lnSpcReduction="20000"/>
          </a:bodyPr>
          <a:lstStyle/>
          <a:p>
            <a:pPr eaLnBrk="1" hangingPunct="1"/>
            <a:r>
              <a:rPr lang="en-US" dirty="0"/>
              <a:t>1. Why so important t</a:t>
            </a:r>
            <a:r>
              <a:rPr lang="en-US" altLang="zh-CN" dirty="0"/>
              <a:t>oday</a:t>
            </a:r>
            <a:r>
              <a:rPr lang="en-US" dirty="0"/>
              <a:t>?</a:t>
            </a:r>
          </a:p>
          <a:p>
            <a:pPr eaLnBrk="1" hangingPunct="1"/>
            <a:r>
              <a:rPr lang="en-US" dirty="0"/>
              <a:t>2. Fatima messages</a:t>
            </a:r>
          </a:p>
          <a:p>
            <a:pPr eaLnBrk="1" hangingPunct="1"/>
            <a:r>
              <a:rPr lang="en-US" dirty="0"/>
              <a:t>3. Commitment even in my weaknesses.</a:t>
            </a:r>
          </a:p>
          <a:p>
            <a:pPr eaLnBrk="1" hangingPunct="1"/>
            <a:r>
              <a:rPr lang="en-US" dirty="0"/>
              <a:t>4. Commitment and the largest pearl.</a:t>
            </a:r>
          </a:p>
          <a:p>
            <a:pPr eaLnBrk="1" hangingPunct="1"/>
            <a:r>
              <a:rPr lang="en-US" dirty="0"/>
              <a:t>5. Sweetness vs dryness</a:t>
            </a:r>
          </a:p>
          <a:p>
            <a:pPr eaLnBrk="1" hangingPunct="1"/>
            <a:r>
              <a:rPr lang="en-US" dirty="0"/>
              <a:t>6. Heart of the church with St. Therese</a:t>
            </a:r>
          </a:p>
          <a:p>
            <a:pPr eaLnBrk="1" hangingPunct="1"/>
            <a:r>
              <a:rPr lang="en-US" dirty="0"/>
              <a:t>7. Eucharist Experience at mass</a:t>
            </a:r>
          </a:p>
          <a:p>
            <a:pPr eaLnBrk="1" hangingPunct="1"/>
            <a:r>
              <a:rPr lang="en-US" dirty="0"/>
              <a:t>8. Could you not watch an hour with me</a:t>
            </a:r>
          </a:p>
          <a:p>
            <a:pPr eaLnBrk="1" hangingPunct="1"/>
            <a:r>
              <a:rPr lang="en-US" dirty="0"/>
              <a:t>9. May I borrow your Immaculate Heart!</a:t>
            </a:r>
          </a:p>
          <a:p>
            <a:pPr eaLnBrk="1" hangingPunct="1"/>
            <a:r>
              <a:rPr lang="en-US" dirty="0"/>
              <a:t>10. Questions, comments, and commitment</a:t>
            </a:r>
          </a:p>
          <a:p>
            <a:pPr eaLnBrk="1" hangingPunct="1"/>
            <a:r>
              <a:rPr lang="en-US" dirty="0"/>
              <a:t>11. Spiritual Communion</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altLang="zh-CN" dirty="0"/>
              <a:t>in Body</a:t>
            </a:r>
            <a:endParaRPr lang="en-US" dirty="0"/>
          </a:p>
        </p:txBody>
      </p:sp>
      <p:sp>
        <p:nvSpPr>
          <p:cNvPr id="33795" name="Rectangle 3"/>
          <p:cNvSpPr>
            <a:spLocks noGrp="1" noChangeArrowheads="1"/>
          </p:cNvSpPr>
          <p:nvPr>
            <p:ph sz="half" idx="2"/>
          </p:nvPr>
        </p:nvSpPr>
        <p:spPr/>
        <p:txBody>
          <a:bodyPr/>
          <a:lstStyle/>
          <a:p>
            <a:r>
              <a:rPr lang="en-US" altLang="zh-CN" dirty="0"/>
              <a:t>Lepers (Matthew 8:2-4)</a:t>
            </a:r>
          </a:p>
          <a:p>
            <a:pPr lvl="1"/>
            <a:r>
              <a:rPr lang="en-US" altLang="zh-CN" dirty="0"/>
              <a:t>Lose sense</a:t>
            </a:r>
          </a:p>
          <a:p>
            <a:pPr lvl="1"/>
            <a:endParaRPr lang="en-US" altLang="zh-CN" dirty="0"/>
          </a:p>
          <a:p>
            <a:r>
              <a:rPr lang="en-US" altLang="zh-CN" dirty="0"/>
              <a:t>Blind (Mark 10:46-52)</a:t>
            </a:r>
          </a:p>
          <a:p>
            <a:r>
              <a:rPr lang="en-US" altLang="zh-CN" dirty="0"/>
              <a:t>Paralytic (Mark 2:3-12)</a:t>
            </a:r>
          </a:p>
        </p:txBody>
      </p:sp>
      <p:sp>
        <p:nvSpPr>
          <p:cNvPr id="13" name="Text Placeholder 12"/>
          <p:cNvSpPr>
            <a:spLocks noGrp="1"/>
          </p:cNvSpPr>
          <p:nvPr>
            <p:ph type="body" sz="quarter" idx="3"/>
          </p:nvPr>
        </p:nvSpPr>
        <p:spPr/>
        <p:txBody>
          <a:bodyPr/>
          <a:lstStyle/>
          <a:p>
            <a:endParaRPr lang="en-US" dirty="0"/>
          </a:p>
        </p:txBody>
      </p:sp>
      <p:sp>
        <p:nvSpPr>
          <p:cNvPr id="8" name="Content Placeholder 7"/>
          <p:cNvSpPr>
            <a:spLocks noGrp="1"/>
          </p:cNvSpPr>
          <p:nvPr>
            <p:ph sz="quarter" idx="4"/>
          </p:nvPr>
        </p:nvSpPr>
        <p:spPr/>
        <p:txBody>
          <a:bodyPr/>
          <a:lstStyle/>
          <a:p>
            <a:endParaRPr lang="en-US" altLang="zh-CN" dirty="0"/>
          </a:p>
          <a:p>
            <a:endParaRPr lang="en-US" dirty="0"/>
          </a:p>
        </p:txBody>
      </p:sp>
      <p:sp>
        <p:nvSpPr>
          <p:cNvPr id="33794" name="Rectangle 2"/>
          <p:cNvSpPr>
            <a:spLocks noGrp="1" noChangeArrowheads="1"/>
          </p:cNvSpPr>
          <p:nvPr>
            <p:ph type="title"/>
          </p:nvPr>
        </p:nvSpPr>
        <p:spPr/>
        <p:txBody>
          <a:bodyPr/>
          <a:lstStyle/>
          <a:p>
            <a:r>
              <a:rPr lang="en-US" altLang="zh-CN" dirty="0"/>
              <a:t>Sickness</a:t>
            </a:r>
            <a:endParaRPr lang="zh-TW" altLang="en-US" dirty="0"/>
          </a:p>
        </p:txBody>
      </p:sp>
      <p:sp>
        <p:nvSpPr>
          <p:cNvPr id="4" name="TextBox 3"/>
          <p:cNvSpPr txBox="1"/>
          <p:nvPr/>
        </p:nvSpPr>
        <p:spPr>
          <a:xfrm>
            <a:off x="7433736" y="4866501"/>
            <a:ext cx="1710267" cy="369332"/>
          </a:xfrm>
          <a:prstGeom prst="rect">
            <a:avLst/>
          </a:prstGeom>
          <a:noFill/>
        </p:spPr>
        <p:txBody>
          <a:bodyPr wrap="square" rtlCol="0">
            <a:spAutoFit/>
          </a:bodyPr>
          <a:lstStyle/>
          <a:p>
            <a:r>
              <a:rPr lang="en-US" altLang="zh-CN" i="0" dirty="0">
                <a:solidFill>
                  <a:srgbClr val="FF0000"/>
                </a:solidFill>
              </a:rPr>
              <a:t>+2</a:t>
            </a:r>
            <a:endParaRPr lang="en-US" i="0" dirty="0">
              <a:solidFill>
                <a:srgbClr val="FF0000"/>
              </a:solidFill>
            </a:endParaRPr>
          </a:p>
        </p:txBody>
      </p:sp>
      <p:sp>
        <p:nvSpPr>
          <p:cNvPr id="9" name="Rectangle 8"/>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altLang="zh-CN" dirty="0"/>
              <a:t>in Body</a:t>
            </a:r>
            <a:endParaRPr lang="en-US" dirty="0"/>
          </a:p>
        </p:txBody>
      </p:sp>
      <p:sp>
        <p:nvSpPr>
          <p:cNvPr id="33795" name="Rectangle 3"/>
          <p:cNvSpPr>
            <a:spLocks noGrp="1" noChangeArrowheads="1"/>
          </p:cNvSpPr>
          <p:nvPr>
            <p:ph sz="half" idx="2"/>
          </p:nvPr>
        </p:nvSpPr>
        <p:spPr/>
        <p:txBody>
          <a:bodyPr/>
          <a:lstStyle/>
          <a:p>
            <a:r>
              <a:rPr lang="en-US" altLang="zh-CN" dirty="0"/>
              <a:t>Lepers (Matthew 8:2-4)</a:t>
            </a:r>
          </a:p>
          <a:p>
            <a:pPr lvl="1"/>
            <a:r>
              <a:rPr lang="en-US" altLang="zh-CN" dirty="0"/>
              <a:t>Lose sense</a:t>
            </a:r>
          </a:p>
          <a:p>
            <a:pPr lvl="1"/>
            <a:endParaRPr lang="en-US" altLang="zh-CN" dirty="0"/>
          </a:p>
          <a:p>
            <a:r>
              <a:rPr lang="en-US" altLang="zh-CN" dirty="0"/>
              <a:t>Blind (Mark 10:46-52)</a:t>
            </a:r>
          </a:p>
          <a:p>
            <a:r>
              <a:rPr lang="en-US" altLang="zh-CN" dirty="0"/>
              <a:t>Paralytic (Mark 2:3-12)</a:t>
            </a:r>
          </a:p>
        </p:txBody>
      </p:sp>
      <p:sp>
        <p:nvSpPr>
          <p:cNvPr id="13" name="Text Placeholder 12"/>
          <p:cNvSpPr>
            <a:spLocks noGrp="1"/>
          </p:cNvSpPr>
          <p:nvPr>
            <p:ph type="body" sz="quarter" idx="3"/>
          </p:nvPr>
        </p:nvSpPr>
        <p:spPr/>
        <p:txBody>
          <a:bodyPr/>
          <a:lstStyle/>
          <a:p>
            <a:r>
              <a:rPr lang="en-US" altLang="zh-CN" dirty="0"/>
              <a:t>in Soul (very sinful)</a:t>
            </a:r>
            <a:endParaRPr lang="en-US" dirty="0"/>
          </a:p>
        </p:txBody>
      </p:sp>
      <p:sp>
        <p:nvSpPr>
          <p:cNvPr id="8" name="Content Placeholder 7"/>
          <p:cNvSpPr>
            <a:spLocks noGrp="1"/>
          </p:cNvSpPr>
          <p:nvPr>
            <p:ph sz="quarter" idx="4"/>
          </p:nvPr>
        </p:nvSpPr>
        <p:spPr/>
        <p:txBody>
          <a:bodyPr/>
          <a:lstStyle/>
          <a:p>
            <a:r>
              <a:rPr lang="en-US" altLang="zh-CN" dirty="0"/>
              <a:t>Shameless to sin</a:t>
            </a:r>
          </a:p>
          <a:p>
            <a:pPr lvl="1"/>
            <a:r>
              <a:rPr lang="en-US" altLang="zh-CN" dirty="0"/>
              <a:t>“The sin of this century is loss of sense of sin” (Pope Pius XII)</a:t>
            </a:r>
          </a:p>
          <a:p>
            <a:endParaRPr lang="en-US" altLang="zh-CN" dirty="0"/>
          </a:p>
          <a:p>
            <a:endParaRPr lang="en-US" dirty="0"/>
          </a:p>
        </p:txBody>
      </p:sp>
      <p:sp>
        <p:nvSpPr>
          <p:cNvPr id="33794" name="Rectangle 2"/>
          <p:cNvSpPr>
            <a:spLocks noGrp="1" noChangeArrowheads="1"/>
          </p:cNvSpPr>
          <p:nvPr>
            <p:ph type="title"/>
          </p:nvPr>
        </p:nvSpPr>
        <p:spPr/>
        <p:txBody>
          <a:bodyPr/>
          <a:lstStyle/>
          <a:p>
            <a:r>
              <a:rPr lang="en-US" altLang="zh-CN" dirty="0"/>
              <a:t>Sickness</a:t>
            </a:r>
            <a:endParaRPr lang="zh-TW" altLang="en-US" dirty="0"/>
          </a:p>
        </p:txBody>
      </p:sp>
      <p:sp>
        <p:nvSpPr>
          <p:cNvPr id="4" name="TextBox 3"/>
          <p:cNvSpPr txBox="1"/>
          <p:nvPr/>
        </p:nvSpPr>
        <p:spPr>
          <a:xfrm>
            <a:off x="7433736" y="4866501"/>
            <a:ext cx="1710267" cy="369332"/>
          </a:xfrm>
          <a:prstGeom prst="rect">
            <a:avLst/>
          </a:prstGeom>
          <a:noFill/>
        </p:spPr>
        <p:txBody>
          <a:bodyPr wrap="square" rtlCol="0">
            <a:spAutoFit/>
          </a:bodyPr>
          <a:lstStyle/>
          <a:p>
            <a:r>
              <a:rPr lang="en-US" altLang="zh-CN" i="0" dirty="0">
                <a:solidFill>
                  <a:srgbClr val="FF0000"/>
                </a:solidFill>
              </a:rPr>
              <a:t>+2</a:t>
            </a:r>
            <a:endParaRPr lang="en-US" i="0" dirty="0">
              <a:solidFill>
                <a:srgbClr val="FF0000"/>
              </a:solidFill>
            </a:endParaRPr>
          </a:p>
        </p:txBody>
      </p:sp>
      <p:sp>
        <p:nvSpPr>
          <p:cNvPr id="9" name="Rectangle 8"/>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altLang="zh-CN" dirty="0"/>
              <a:t>in Body</a:t>
            </a:r>
            <a:endParaRPr lang="en-US" dirty="0"/>
          </a:p>
        </p:txBody>
      </p:sp>
      <p:sp>
        <p:nvSpPr>
          <p:cNvPr id="33795" name="Rectangle 3"/>
          <p:cNvSpPr>
            <a:spLocks noGrp="1" noChangeArrowheads="1"/>
          </p:cNvSpPr>
          <p:nvPr>
            <p:ph sz="half" idx="2"/>
          </p:nvPr>
        </p:nvSpPr>
        <p:spPr/>
        <p:txBody>
          <a:bodyPr/>
          <a:lstStyle/>
          <a:p>
            <a:r>
              <a:rPr lang="en-US" altLang="zh-CN" dirty="0"/>
              <a:t>Lepers (Matthew 8:2-4)</a:t>
            </a:r>
          </a:p>
          <a:p>
            <a:pPr lvl="1"/>
            <a:r>
              <a:rPr lang="en-US" altLang="zh-CN" dirty="0"/>
              <a:t>Lose sense</a:t>
            </a:r>
          </a:p>
          <a:p>
            <a:pPr lvl="1"/>
            <a:endParaRPr lang="en-US" altLang="zh-CN" dirty="0"/>
          </a:p>
          <a:p>
            <a:r>
              <a:rPr lang="en-US" altLang="zh-CN" dirty="0"/>
              <a:t>Blind (Mark 10:46-52)</a:t>
            </a:r>
          </a:p>
          <a:p>
            <a:r>
              <a:rPr lang="en-US" altLang="zh-CN" dirty="0"/>
              <a:t>Paralytic (Mark 2:3-12)</a:t>
            </a:r>
          </a:p>
        </p:txBody>
      </p:sp>
      <p:sp>
        <p:nvSpPr>
          <p:cNvPr id="13" name="Text Placeholder 12"/>
          <p:cNvSpPr>
            <a:spLocks noGrp="1"/>
          </p:cNvSpPr>
          <p:nvPr>
            <p:ph type="body" sz="quarter" idx="3"/>
          </p:nvPr>
        </p:nvSpPr>
        <p:spPr/>
        <p:txBody>
          <a:bodyPr/>
          <a:lstStyle/>
          <a:p>
            <a:r>
              <a:rPr lang="en-US" altLang="zh-CN" dirty="0"/>
              <a:t>in Soul (very sinful)</a:t>
            </a:r>
            <a:endParaRPr lang="en-US" dirty="0"/>
          </a:p>
        </p:txBody>
      </p:sp>
      <p:sp>
        <p:nvSpPr>
          <p:cNvPr id="8" name="Content Placeholder 7"/>
          <p:cNvSpPr>
            <a:spLocks noGrp="1"/>
          </p:cNvSpPr>
          <p:nvPr>
            <p:ph sz="quarter" idx="4"/>
          </p:nvPr>
        </p:nvSpPr>
        <p:spPr/>
        <p:txBody>
          <a:bodyPr/>
          <a:lstStyle/>
          <a:p>
            <a:r>
              <a:rPr lang="en-US" altLang="zh-CN" dirty="0"/>
              <a:t>Shameless to sin</a:t>
            </a:r>
          </a:p>
          <a:p>
            <a:pPr lvl="1"/>
            <a:r>
              <a:rPr lang="en-US" altLang="zh-CN" dirty="0"/>
              <a:t>“The sin of this century is loss of sense of sin” (Pope Pius XII)</a:t>
            </a:r>
          </a:p>
          <a:p>
            <a:r>
              <a:rPr lang="en-US" altLang="zh-CN" dirty="0"/>
              <a:t>Reject absolute truth</a:t>
            </a:r>
          </a:p>
          <a:p>
            <a:endParaRPr lang="en-US" altLang="zh-CN" dirty="0"/>
          </a:p>
          <a:p>
            <a:endParaRPr lang="en-US" dirty="0"/>
          </a:p>
        </p:txBody>
      </p:sp>
      <p:sp>
        <p:nvSpPr>
          <p:cNvPr id="33794" name="Rectangle 2"/>
          <p:cNvSpPr>
            <a:spLocks noGrp="1" noChangeArrowheads="1"/>
          </p:cNvSpPr>
          <p:nvPr>
            <p:ph type="title"/>
          </p:nvPr>
        </p:nvSpPr>
        <p:spPr/>
        <p:txBody>
          <a:bodyPr/>
          <a:lstStyle/>
          <a:p>
            <a:r>
              <a:rPr lang="en-US" altLang="zh-CN" dirty="0"/>
              <a:t>Sickness</a:t>
            </a:r>
            <a:endParaRPr lang="zh-TW" altLang="en-US" dirty="0"/>
          </a:p>
        </p:txBody>
      </p:sp>
      <p:sp>
        <p:nvSpPr>
          <p:cNvPr id="4" name="TextBox 3"/>
          <p:cNvSpPr txBox="1"/>
          <p:nvPr/>
        </p:nvSpPr>
        <p:spPr>
          <a:xfrm>
            <a:off x="7433736" y="4866501"/>
            <a:ext cx="1710267" cy="369332"/>
          </a:xfrm>
          <a:prstGeom prst="rect">
            <a:avLst/>
          </a:prstGeom>
          <a:noFill/>
        </p:spPr>
        <p:txBody>
          <a:bodyPr wrap="square" rtlCol="0">
            <a:spAutoFit/>
          </a:bodyPr>
          <a:lstStyle/>
          <a:p>
            <a:r>
              <a:rPr lang="en-US" altLang="zh-CN" i="0" dirty="0">
                <a:solidFill>
                  <a:srgbClr val="FF0000"/>
                </a:solidFill>
              </a:rPr>
              <a:t>+2</a:t>
            </a:r>
            <a:endParaRPr lang="en-US" i="0" dirty="0">
              <a:solidFill>
                <a:srgbClr val="FF0000"/>
              </a:solidFill>
            </a:endParaRPr>
          </a:p>
        </p:txBody>
      </p:sp>
      <p:sp>
        <p:nvSpPr>
          <p:cNvPr id="9" name="Rectangle 8"/>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p:txBody>
          <a:bodyPr/>
          <a:lstStyle/>
          <a:p>
            <a:r>
              <a:rPr lang="en-US" altLang="zh-CN" dirty="0"/>
              <a:t>in Body</a:t>
            </a:r>
            <a:endParaRPr lang="en-US" dirty="0"/>
          </a:p>
        </p:txBody>
      </p:sp>
      <p:sp>
        <p:nvSpPr>
          <p:cNvPr id="33795" name="Rectangle 3"/>
          <p:cNvSpPr>
            <a:spLocks noGrp="1" noChangeArrowheads="1"/>
          </p:cNvSpPr>
          <p:nvPr>
            <p:ph sz="half" idx="2"/>
          </p:nvPr>
        </p:nvSpPr>
        <p:spPr/>
        <p:txBody>
          <a:bodyPr/>
          <a:lstStyle/>
          <a:p>
            <a:r>
              <a:rPr lang="en-US" altLang="zh-CN" dirty="0"/>
              <a:t>Lepers (Matthew 8:2-4)</a:t>
            </a:r>
          </a:p>
          <a:p>
            <a:pPr lvl="1"/>
            <a:r>
              <a:rPr lang="en-US" altLang="zh-CN" dirty="0"/>
              <a:t>Lose sense</a:t>
            </a:r>
          </a:p>
          <a:p>
            <a:pPr lvl="1"/>
            <a:endParaRPr lang="en-US" altLang="zh-CN" dirty="0"/>
          </a:p>
          <a:p>
            <a:r>
              <a:rPr lang="en-US" altLang="zh-CN" dirty="0"/>
              <a:t>Blind (Mark 10:46-52)</a:t>
            </a:r>
          </a:p>
          <a:p>
            <a:r>
              <a:rPr lang="en-US" altLang="zh-CN" dirty="0"/>
              <a:t>Paralytic (Mark 2:3-12)</a:t>
            </a:r>
          </a:p>
        </p:txBody>
      </p:sp>
      <p:sp>
        <p:nvSpPr>
          <p:cNvPr id="13" name="Text Placeholder 12"/>
          <p:cNvSpPr>
            <a:spLocks noGrp="1"/>
          </p:cNvSpPr>
          <p:nvPr>
            <p:ph type="body" sz="quarter" idx="3"/>
          </p:nvPr>
        </p:nvSpPr>
        <p:spPr/>
        <p:txBody>
          <a:bodyPr/>
          <a:lstStyle/>
          <a:p>
            <a:r>
              <a:rPr lang="en-US" altLang="zh-CN" dirty="0"/>
              <a:t>in Soul (very sinful)</a:t>
            </a:r>
            <a:endParaRPr lang="en-US" dirty="0"/>
          </a:p>
        </p:txBody>
      </p:sp>
      <p:sp>
        <p:nvSpPr>
          <p:cNvPr id="8" name="Content Placeholder 7"/>
          <p:cNvSpPr>
            <a:spLocks noGrp="1"/>
          </p:cNvSpPr>
          <p:nvPr>
            <p:ph sz="quarter" idx="4"/>
          </p:nvPr>
        </p:nvSpPr>
        <p:spPr/>
        <p:txBody>
          <a:bodyPr/>
          <a:lstStyle/>
          <a:p>
            <a:r>
              <a:rPr lang="en-US" altLang="zh-CN" dirty="0"/>
              <a:t>Shameless to sin</a:t>
            </a:r>
          </a:p>
          <a:p>
            <a:pPr lvl="1"/>
            <a:r>
              <a:rPr lang="en-US" altLang="zh-CN" dirty="0"/>
              <a:t>“The sin of this century is loss of sense of sin” (Pope Pius XII)</a:t>
            </a:r>
          </a:p>
          <a:p>
            <a:r>
              <a:rPr lang="en-US" altLang="zh-CN" dirty="0"/>
              <a:t>Reject absolute truth</a:t>
            </a:r>
          </a:p>
          <a:p>
            <a:r>
              <a:rPr lang="en-US" altLang="zh-CN" dirty="0"/>
              <a:t>Helplessly hurt</a:t>
            </a:r>
          </a:p>
          <a:p>
            <a:endParaRPr lang="en-US" altLang="zh-CN" dirty="0"/>
          </a:p>
          <a:p>
            <a:endParaRPr lang="en-US" dirty="0"/>
          </a:p>
        </p:txBody>
      </p:sp>
      <p:sp>
        <p:nvSpPr>
          <p:cNvPr id="33794" name="Rectangle 2"/>
          <p:cNvSpPr>
            <a:spLocks noGrp="1" noChangeArrowheads="1"/>
          </p:cNvSpPr>
          <p:nvPr>
            <p:ph type="title"/>
          </p:nvPr>
        </p:nvSpPr>
        <p:spPr/>
        <p:txBody>
          <a:bodyPr/>
          <a:lstStyle/>
          <a:p>
            <a:r>
              <a:rPr lang="en-US" altLang="zh-CN" dirty="0"/>
              <a:t>Sickness</a:t>
            </a:r>
            <a:endParaRPr lang="zh-TW" altLang="en-US" dirty="0"/>
          </a:p>
        </p:txBody>
      </p:sp>
      <p:sp>
        <p:nvSpPr>
          <p:cNvPr id="4" name="TextBox 3"/>
          <p:cNvSpPr txBox="1"/>
          <p:nvPr/>
        </p:nvSpPr>
        <p:spPr>
          <a:xfrm>
            <a:off x="7433736" y="4866501"/>
            <a:ext cx="1710267" cy="369332"/>
          </a:xfrm>
          <a:prstGeom prst="rect">
            <a:avLst/>
          </a:prstGeom>
          <a:noFill/>
        </p:spPr>
        <p:txBody>
          <a:bodyPr wrap="square" rtlCol="0">
            <a:spAutoFit/>
          </a:bodyPr>
          <a:lstStyle/>
          <a:p>
            <a:r>
              <a:rPr lang="en-US" altLang="zh-CN" i="0" dirty="0">
                <a:solidFill>
                  <a:srgbClr val="FF0000"/>
                </a:solidFill>
              </a:rPr>
              <a:t>+2</a:t>
            </a:r>
            <a:endParaRPr lang="en-US" i="0" dirty="0">
              <a:solidFill>
                <a:srgbClr val="FF0000"/>
              </a:solidFill>
            </a:endParaRPr>
          </a:p>
        </p:txBody>
      </p:sp>
      <p:sp>
        <p:nvSpPr>
          <p:cNvPr id="9" name="Rectangle 8"/>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lstStyle/>
          <a:p>
            <a:r>
              <a:rPr lang="en-US" altLang="zh-CN" dirty="0"/>
              <a:t>In Bible’s time</a:t>
            </a:r>
            <a:endParaRPr lang="en-US" dirty="0"/>
          </a:p>
        </p:txBody>
      </p:sp>
      <p:sp>
        <p:nvSpPr>
          <p:cNvPr id="3" name="Content Placeholder 2"/>
          <p:cNvSpPr>
            <a:spLocks noGrp="1"/>
          </p:cNvSpPr>
          <p:nvPr>
            <p:ph sz="half" idx="2"/>
          </p:nvPr>
        </p:nvSpPr>
        <p:spPr/>
        <p:txBody>
          <a:bodyPr/>
          <a:lstStyle/>
          <a:p>
            <a:r>
              <a:rPr lang="en-US" dirty="0"/>
              <a:t>With no hope in life, the </a:t>
            </a:r>
            <a:r>
              <a:rPr lang="en-US" dirty="0">
                <a:solidFill>
                  <a:schemeClr val="bg1"/>
                </a:solidFill>
              </a:rPr>
              <a:t>lepers</a:t>
            </a:r>
            <a:r>
              <a:rPr lang="en-US" dirty="0"/>
              <a:t>, </a:t>
            </a:r>
            <a:r>
              <a:rPr lang="en-US" dirty="0">
                <a:solidFill>
                  <a:schemeClr val="bg1"/>
                </a:solidFill>
              </a:rPr>
              <a:t>blind</a:t>
            </a:r>
            <a:r>
              <a:rPr lang="en-US" dirty="0"/>
              <a:t>, and </a:t>
            </a:r>
            <a:r>
              <a:rPr lang="en-US" dirty="0">
                <a:solidFill>
                  <a:schemeClr val="bg1"/>
                </a:solidFill>
              </a:rPr>
              <a:t>paralytic</a:t>
            </a:r>
            <a:r>
              <a:rPr lang="en-US" dirty="0"/>
              <a:t> go to Jesus, speak to Jesus, touch Jesus</a:t>
            </a:r>
          </a:p>
        </p:txBody>
      </p:sp>
      <p:sp>
        <p:nvSpPr>
          <p:cNvPr id="12" name="Text Placeholder 11"/>
          <p:cNvSpPr>
            <a:spLocks noGrp="1"/>
          </p:cNvSpPr>
          <p:nvPr>
            <p:ph type="body" sz="quarter" idx="3"/>
          </p:nvPr>
        </p:nvSpPr>
        <p:spPr/>
        <p:txBody>
          <a:bodyPr/>
          <a:lstStyle/>
          <a:p>
            <a:endParaRPr lang="en-US" dirty="0"/>
          </a:p>
        </p:txBody>
      </p:sp>
      <p:sp>
        <p:nvSpPr>
          <p:cNvPr id="13" name="Content Placeholder 12"/>
          <p:cNvSpPr>
            <a:spLocks noGrp="1"/>
          </p:cNvSpPr>
          <p:nvPr>
            <p:ph sz="quarter" idx="4"/>
          </p:nvPr>
        </p:nvSpPr>
        <p:spPr/>
        <p:txBody>
          <a:bodyPr/>
          <a:lstStyle/>
          <a:p>
            <a:endParaRPr lang="en-US" dirty="0"/>
          </a:p>
        </p:txBody>
      </p:sp>
      <p:sp>
        <p:nvSpPr>
          <p:cNvPr id="2" name="Title 1"/>
          <p:cNvSpPr>
            <a:spLocks noGrp="1"/>
          </p:cNvSpPr>
          <p:nvPr>
            <p:ph type="title"/>
          </p:nvPr>
        </p:nvSpPr>
        <p:spPr/>
        <p:txBody>
          <a:bodyPr/>
          <a:lstStyle/>
          <a:p>
            <a:r>
              <a:rPr lang="en-US" dirty="0"/>
              <a:t>Go to Jesus</a:t>
            </a:r>
          </a:p>
        </p:txBody>
      </p:sp>
      <p:sp>
        <p:nvSpPr>
          <p:cNvPr id="8" name="Rectangle 7"/>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lstStyle/>
          <a:p>
            <a:r>
              <a:rPr lang="en-US" altLang="zh-CN" dirty="0"/>
              <a:t>In Bible’s time</a:t>
            </a:r>
            <a:endParaRPr lang="en-US" dirty="0"/>
          </a:p>
        </p:txBody>
      </p:sp>
      <p:sp>
        <p:nvSpPr>
          <p:cNvPr id="3" name="Content Placeholder 2"/>
          <p:cNvSpPr>
            <a:spLocks noGrp="1"/>
          </p:cNvSpPr>
          <p:nvPr>
            <p:ph sz="half" idx="2"/>
          </p:nvPr>
        </p:nvSpPr>
        <p:spPr/>
        <p:txBody>
          <a:bodyPr/>
          <a:lstStyle/>
          <a:p>
            <a:r>
              <a:rPr lang="en-US" dirty="0"/>
              <a:t>With no hope in life, the </a:t>
            </a:r>
            <a:r>
              <a:rPr lang="en-US" dirty="0">
                <a:solidFill>
                  <a:schemeClr val="bg1"/>
                </a:solidFill>
              </a:rPr>
              <a:t>lepers</a:t>
            </a:r>
            <a:r>
              <a:rPr lang="en-US" dirty="0"/>
              <a:t>, </a:t>
            </a:r>
            <a:r>
              <a:rPr lang="en-US" dirty="0">
                <a:solidFill>
                  <a:schemeClr val="bg1"/>
                </a:solidFill>
              </a:rPr>
              <a:t>blind</a:t>
            </a:r>
            <a:r>
              <a:rPr lang="en-US" dirty="0"/>
              <a:t>, and </a:t>
            </a:r>
            <a:r>
              <a:rPr lang="en-US" dirty="0">
                <a:solidFill>
                  <a:schemeClr val="bg1"/>
                </a:solidFill>
              </a:rPr>
              <a:t>paralytic</a:t>
            </a:r>
            <a:r>
              <a:rPr lang="en-US" dirty="0"/>
              <a:t> go to Jesus, speak to Jesus, touch Jesus</a:t>
            </a:r>
          </a:p>
        </p:txBody>
      </p:sp>
      <p:sp>
        <p:nvSpPr>
          <p:cNvPr id="12" name="Text Placeholder 11"/>
          <p:cNvSpPr>
            <a:spLocks noGrp="1"/>
          </p:cNvSpPr>
          <p:nvPr>
            <p:ph type="body" sz="quarter" idx="3"/>
          </p:nvPr>
        </p:nvSpPr>
        <p:spPr/>
        <p:txBody>
          <a:bodyPr/>
          <a:lstStyle/>
          <a:p>
            <a:r>
              <a:rPr lang="en-US" altLang="zh-CN" dirty="0"/>
              <a:t>Today</a:t>
            </a:r>
            <a:endParaRPr lang="en-US" dirty="0"/>
          </a:p>
        </p:txBody>
      </p:sp>
      <p:sp>
        <p:nvSpPr>
          <p:cNvPr id="13" name="Content Placeholder 12"/>
          <p:cNvSpPr>
            <a:spLocks noGrp="1"/>
          </p:cNvSpPr>
          <p:nvPr>
            <p:ph sz="quarter" idx="4"/>
          </p:nvPr>
        </p:nvSpPr>
        <p:spPr/>
        <p:txBody>
          <a:bodyPr/>
          <a:lstStyle/>
          <a:p>
            <a:r>
              <a:rPr lang="en-US" altLang="zh-CN" dirty="0"/>
              <a:t>Don’t we in this valley of tears need to go to Jesus, see Jesus, speak to Jesus?</a:t>
            </a:r>
          </a:p>
          <a:p>
            <a:endParaRPr lang="en-US" dirty="0"/>
          </a:p>
        </p:txBody>
      </p:sp>
      <p:sp>
        <p:nvSpPr>
          <p:cNvPr id="2" name="Title 1"/>
          <p:cNvSpPr>
            <a:spLocks noGrp="1"/>
          </p:cNvSpPr>
          <p:nvPr>
            <p:ph type="title"/>
          </p:nvPr>
        </p:nvSpPr>
        <p:spPr/>
        <p:txBody>
          <a:bodyPr/>
          <a:lstStyle/>
          <a:p>
            <a:r>
              <a:rPr lang="en-US" dirty="0"/>
              <a:t>Go to Jesus</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lstStyle/>
          <a:p>
            <a:endParaRPr lang="en-US" dirty="0"/>
          </a:p>
        </p:txBody>
      </p:sp>
      <p:sp>
        <p:nvSpPr>
          <p:cNvPr id="3" name="Content Placeholder 2"/>
          <p:cNvSpPr>
            <a:spLocks noGrp="1"/>
          </p:cNvSpPr>
          <p:nvPr>
            <p:ph sz="half" idx="2"/>
          </p:nvPr>
        </p:nvSpPr>
        <p:spPr/>
        <p:txBody>
          <a:bodyPr/>
          <a:lstStyle/>
          <a:p>
            <a:endParaRPr lang="en-US" dirty="0"/>
          </a:p>
        </p:txBody>
      </p:sp>
      <p:sp>
        <p:nvSpPr>
          <p:cNvPr id="12" name="Text Placeholder 11"/>
          <p:cNvSpPr>
            <a:spLocks noGrp="1"/>
          </p:cNvSpPr>
          <p:nvPr>
            <p:ph type="body" sz="quarter" idx="3"/>
          </p:nvPr>
        </p:nvSpPr>
        <p:spPr/>
        <p:txBody>
          <a:bodyPr/>
          <a:lstStyle/>
          <a:p>
            <a:r>
              <a:rPr lang="en-US" altLang="zh-CN" dirty="0"/>
              <a:t>Where</a:t>
            </a:r>
            <a:endParaRPr lang="en-US" dirty="0"/>
          </a:p>
        </p:txBody>
      </p:sp>
      <p:sp>
        <p:nvSpPr>
          <p:cNvPr id="13" name="Content Placeholder 12"/>
          <p:cNvSpPr>
            <a:spLocks noGrp="1"/>
          </p:cNvSpPr>
          <p:nvPr>
            <p:ph sz="quarter" idx="4"/>
          </p:nvPr>
        </p:nvSpPr>
        <p:spPr/>
        <p:txBody>
          <a:bodyPr/>
          <a:lstStyle/>
          <a:p>
            <a:r>
              <a:rPr lang="en-US" dirty="0"/>
              <a:t>“I am with you always, until the end of the age.” (Matthew 28:20)</a:t>
            </a:r>
          </a:p>
          <a:p>
            <a:endParaRPr lang="en-US" dirty="0"/>
          </a:p>
        </p:txBody>
      </p:sp>
      <p:sp>
        <p:nvSpPr>
          <p:cNvPr id="2" name="Title 1"/>
          <p:cNvSpPr>
            <a:spLocks noGrp="1"/>
          </p:cNvSpPr>
          <p:nvPr>
            <p:ph type="title"/>
          </p:nvPr>
        </p:nvSpPr>
        <p:spPr/>
        <p:txBody>
          <a:bodyPr/>
          <a:lstStyle/>
          <a:p>
            <a:r>
              <a:rPr lang="en-US" dirty="0"/>
              <a:t>Go to Jesus</a:t>
            </a:r>
          </a:p>
        </p:txBody>
      </p:sp>
      <p:sp>
        <p:nvSpPr>
          <p:cNvPr id="8" name="Rectangle 7"/>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Luke 22</a:t>
            </a:r>
            <a:endParaRPr lang="en-US" dirty="0"/>
          </a:p>
        </p:txBody>
      </p:sp>
      <p:sp>
        <p:nvSpPr>
          <p:cNvPr id="13" name="Content Placeholder 12"/>
          <p:cNvSpPr>
            <a:spLocks noGrp="1"/>
          </p:cNvSpPr>
          <p:nvPr>
            <p:ph idx="1"/>
          </p:nvPr>
        </p:nvSpPr>
        <p:spPr/>
        <p:txBody>
          <a:bodyPr>
            <a:normAutofit/>
          </a:bodyPr>
          <a:lstStyle/>
          <a:p>
            <a:r>
              <a:rPr lang="en-US" altLang="zh-TW" dirty="0"/>
              <a:t>19.</a:t>
            </a:r>
            <a:r>
              <a:rPr lang="en-HK" altLang="zh-TW" dirty="0"/>
              <a:t> Then he took the bread, said the blessing, broke it, and gave it to them, saying, "This is my body, which will be given for you; do this in </a:t>
            </a:r>
            <a:r>
              <a:rPr lang="en-HK" altLang="zh-TW" dirty="0">
                <a:solidFill>
                  <a:srgbClr val="FFCCFF"/>
                </a:solidFill>
              </a:rPr>
              <a:t>memory</a:t>
            </a:r>
            <a:r>
              <a:rPr lang="en-HK" altLang="zh-TW" dirty="0"/>
              <a:t> of me."</a:t>
            </a:r>
            <a:endParaRPr lang="en-US" altLang="zh-TW" dirty="0"/>
          </a:p>
          <a:p>
            <a:r>
              <a:rPr lang="en-US" altLang="zh-CN" dirty="0"/>
              <a:t>“memory “Hebrew: anamnesis.</a:t>
            </a:r>
            <a:r>
              <a:rPr lang="zh-CN" altLang="en-US" dirty="0"/>
              <a:t> </a:t>
            </a:r>
            <a:r>
              <a:rPr lang="en-US" altLang="zh-CN" dirty="0"/>
              <a:t>(bring to the present together with the past)</a:t>
            </a:r>
          </a:p>
          <a:p>
            <a:r>
              <a:rPr lang="en-US" altLang="zh-CN" dirty="0"/>
              <a:t>Catholic: study the meaning instead of taking it out of context</a:t>
            </a:r>
            <a:endParaRPr lang="zh-TW" altLang="en-US" dirty="0"/>
          </a:p>
        </p:txBody>
      </p:sp>
    </p:spTree>
    <p:extLst>
      <p:ext uri="{BB962C8B-B14F-4D97-AF65-F5344CB8AC3E}">
        <p14:creationId xmlns:p14="http://schemas.microsoft.com/office/powerpoint/2010/main" val="410239953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John 6: I am the bread of life</a:t>
            </a:r>
            <a:endParaRPr lang="en-US" dirty="0"/>
          </a:p>
        </p:txBody>
      </p:sp>
      <p:sp>
        <p:nvSpPr>
          <p:cNvPr id="13" name="Content Placeholder 12"/>
          <p:cNvSpPr>
            <a:spLocks noGrp="1"/>
          </p:cNvSpPr>
          <p:nvPr>
            <p:ph idx="1"/>
          </p:nvPr>
        </p:nvSpPr>
        <p:spPr/>
        <p:txBody>
          <a:bodyPr>
            <a:normAutofit fontScale="77500" lnSpcReduction="20000"/>
          </a:bodyPr>
          <a:lstStyle/>
          <a:p>
            <a:r>
              <a:rPr lang="en-US" altLang="zh-TW" dirty="0"/>
              <a:t>35.</a:t>
            </a:r>
            <a:r>
              <a:rPr lang="en-HK" altLang="zh-TW" dirty="0"/>
              <a:t> “</a:t>
            </a:r>
            <a:r>
              <a:rPr lang="en-HK" altLang="zh-TW" dirty="0">
                <a:solidFill>
                  <a:srgbClr val="FFCCFF"/>
                </a:solidFill>
              </a:rPr>
              <a:t>I am the bread of life</a:t>
            </a:r>
            <a:r>
              <a:rPr lang="en-HK" altLang="zh-TW" dirty="0"/>
              <a:t>; </a:t>
            </a:r>
          </a:p>
          <a:p>
            <a:r>
              <a:rPr lang="en-US" altLang="zh-TW" dirty="0"/>
              <a:t>43.</a:t>
            </a:r>
            <a:r>
              <a:rPr lang="en-HK" altLang="zh-TW" dirty="0"/>
              <a:t> “Stop murmuring among yourselves.</a:t>
            </a:r>
            <a:r>
              <a:rPr lang="en-US" altLang="zh-TW" dirty="0"/>
              <a:t>48.</a:t>
            </a:r>
            <a:r>
              <a:rPr lang="en-HK" altLang="zh-TW" dirty="0">
                <a:solidFill>
                  <a:srgbClr val="FFCCFF"/>
                </a:solidFill>
              </a:rPr>
              <a:t> I am the bread of life.</a:t>
            </a:r>
            <a:r>
              <a:rPr lang="zh-TW" altLang="en-US" dirty="0"/>
              <a:t> </a:t>
            </a:r>
          </a:p>
          <a:p>
            <a:r>
              <a:rPr lang="en-US" altLang="zh-TW" dirty="0"/>
              <a:t>50. </a:t>
            </a:r>
            <a:r>
              <a:rPr lang="en-HK" altLang="zh-TW" dirty="0">
                <a:solidFill>
                  <a:srgbClr val="FFCCFF"/>
                </a:solidFill>
              </a:rPr>
              <a:t>this is the bread that comes down from heaven </a:t>
            </a:r>
            <a:r>
              <a:rPr lang="en-HK" altLang="zh-TW" dirty="0"/>
              <a:t>so that one may eat it and not die.</a:t>
            </a:r>
            <a:endParaRPr lang="zh-TW" altLang="en-US" dirty="0"/>
          </a:p>
          <a:p>
            <a:r>
              <a:rPr lang="en-US" altLang="zh-TW" dirty="0"/>
              <a:t>51. “</a:t>
            </a:r>
            <a:r>
              <a:rPr lang="en-HK" altLang="zh-TW" dirty="0">
                <a:solidFill>
                  <a:srgbClr val="FFCCFF"/>
                </a:solidFill>
              </a:rPr>
              <a:t>I am the living bread that came down from heaven</a:t>
            </a:r>
            <a:r>
              <a:rPr lang="en-HK" altLang="zh-TW" dirty="0"/>
              <a:t>;” “</a:t>
            </a:r>
            <a:r>
              <a:rPr lang="en-HK" altLang="zh-TW" dirty="0">
                <a:solidFill>
                  <a:srgbClr val="FFCCFF"/>
                </a:solidFill>
              </a:rPr>
              <a:t>and the bread that I will give is my flesh</a:t>
            </a:r>
            <a:r>
              <a:rPr lang="en-HK" altLang="zh-TW" dirty="0"/>
              <a:t> for the life of the world."</a:t>
            </a:r>
            <a:endParaRPr lang="zh-TW" altLang="en-US" dirty="0"/>
          </a:p>
          <a:p>
            <a:r>
              <a:rPr lang="en-US" altLang="zh-TW" dirty="0"/>
              <a:t>52.</a:t>
            </a:r>
            <a:r>
              <a:rPr lang="en-HK" altLang="zh-TW" dirty="0"/>
              <a:t> The Jews </a:t>
            </a:r>
            <a:r>
              <a:rPr lang="en-HK" altLang="zh-TW" dirty="0" err="1"/>
              <a:t>quarreled</a:t>
            </a:r>
            <a:r>
              <a:rPr lang="en-HK" altLang="zh-TW" dirty="0"/>
              <a:t> among themselves, saying, “How can this man give us (his) flesh to eat?</a:t>
            </a:r>
            <a:r>
              <a:rPr lang="en-US" altLang="zh-TW" dirty="0"/>
              <a:t>”</a:t>
            </a:r>
            <a:endParaRPr lang="zh-TW" altLang="en-US" dirty="0"/>
          </a:p>
          <a:p>
            <a:r>
              <a:rPr lang="en-US" altLang="zh-TW" dirty="0"/>
              <a:t>53. “</a:t>
            </a:r>
            <a:r>
              <a:rPr lang="en-HK" altLang="zh-TW" dirty="0">
                <a:solidFill>
                  <a:srgbClr val="FFCCFF"/>
                </a:solidFill>
              </a:rPr>
              <a:t>unless you eat the flesh of the Son of Man and drink his blood, you do not have life within you</a:t>
            </a:r>
            <a:r>
              <a:rPr lang="en-HK" altLang="zh-TW" dirty="0"/>
              <a:t>.”</a:t>
            </a:r>
            <a:endParaRPr lang="en-HK" altLang="zh-TW" dirty="0">
              <a:solidFill>
                <a:srgbClr val="FFCCFF"/>
              </a:solidFill>
            </a:endParaRPr>
          </a:p>
          <a:p>
            <a:r>
              <a:rPr lang="en-US" altLang="zh-TW" dirty="0"/>
              <a:t>54. “</a:t>
            </a:r>
            <a:r>
              <a:rPr lang="en-HK" altLang="zh-TW" dirty="0">
                <a:solidFill>
                  <a:srgbClr val="FFCCFF"/>
                </a:solidFill>
              </a:rPr>
              <a:t>Whoever eats my flesh and drinks my blood has eternal life</a:t>
            </a:r>
            <a:r>
              <a:rPr lang="en-HK" altLang="zh-TW" dirty="0"/>
              <a:t>”</a:t>
            </a:r>
            <a:endParaRPr lang="zh-TW" altLang="en-US" dirty="0">
              <a:solidFill>
                <a:srgbClr val="FFCCFF"/>
              </a:solidFill>
            </a:endParaRPr>
          </a:p>
        </p:txBody>
      </p:sp>
    </p:spTree>
    <p:extLst>
      <p:ext uri="{BB962C8B-B14F-4D97-AF65-F5344CB8AC3E}">
        <p14:creationId xmlns:p14="http://schemas.microsoft.com/office/powerpoint/2010/main" val="224032498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John 6: I am the bread of life</a:t>
            </a:r>
            <a:endParaRPr lang="en-US" dirty="0"/>
          </a:p>
        </p:txBody>
      </p:sp>
      <p:sp>
        <p:nvSpPr>
          <p:cNvPr id="13" name="Content Placeholder 12"/>
          <p:cNvSpPr>
            <a:spLocks noGrp="1"/>
          </p:cNvSpPr>
          <p:nvPr>
            <p:ph idx="1"/>
          </p:nvPr>
        </p:nvSpPr>
        <p:spPr/>
        <p:txBody>
          <a:bodyPr>
            <a:normAutofit fontScale="77500" lnSpcReduction="20000"/>
          </a:bodyPr>
          <a:lstStyle/>
          <a:p>
            <a:r>
              <a:rPr lang="en-US" altLang="zh-TW" sz="2800" dirty="0"/>
              <a:t>55.</a:t>
            </a:r>
            <a:r>
              <a:rPr lang="en-HK" altLang="zh-TW" sz="2800" dirty="0"/>
              <a:t> </a:t>
            </a:r>
            <a:r>
              <a:rPr lang="en-HK" altLang="zh-TW" sz="2800" dirty="0">
                <a:solidFill>
                  <a:srgbClr val="FFCCFF"/>
                </a:solidFill>
              </a:rPr>
              <a:t>For my flesh is true food, and my blood is true drink</a:t>
            </a:r>
            <a:r>
              <a:rPr lang="en-HK" altLang="zh-TW" sz="2800" dirty="0"/>
              <a:t>.</a:t>
            </a:r>
            <a:r>
              <a:rPr lang="zh-TW" altLang="en-US" sz="2800" dirty="0"/>
              <a:t> </a:t>
            </a:r>
          </a:p>
          <a:p>
            <a:r>
              <a:rPr lang="en-US" altLang="zh-TW" sz="2800" dirty="0"/>
              <a:t>56.</a:t>
            </a:r>
            <a:r>
              <a:rPr lang="en-HK" altLang="zh-TW" sz="2800" dirty="0"/>
              <a:t> </a:t>
            </a:r>
            <a:r>
              <a:rPr lang="en-HK" altLang="zh-TW" sz="2800" dirty="0">
                <a:solidFill>
                  <a:srgbClr val="FFCCFF"/>
                </a:solidFill>
              </a:rPr>
              <a:t>Whoever eats my flesh and drinks my blood remains in me and I in him</a:t>
            </a:r>
            <a:r>
              <a:rPr lang="en-HK" altLang="zh-TW" sz="2800" dirty="0"/>
              <a:t>.</a:t>
            </a:r>
            <a:r>
              <a:rPr lang="zh-TW" altLang="en-US" sz="2800" dirty="0">
                <a:solidFill>
                  <a:srgbClr val="FFCCFF"/>
                </a:solidFill>
              </a:rPr>
              <a:t>  </a:t>
            </a:r>
          </a:p>
          <a:p>
            <a:r>
              <a:rPr lang="en-US" altLang="zh-TW" sz="2800" dirty="0"/>
              <a:t>58.</a:t>
            </a:r>
            <a:r>
              <a:rPr lang="en-HK" altLang="zh-TW" sz="2800" dirty="0"/>
              <a:t> This is the bread that came down from heaven. …, </a:t>
            </a:r>
            <a:r>
              <a:rPr lang="en-HK" altLang="zh-TW" sz="2800" dirty="0">
                <a:solidFill>
                  <a:srgbClr val="FFCCFF"/>
                </a:solidFill>
              </a:rPr>
              <a:t>whoever eats this bread will live forever</a:t>
            </a:r>
            <a:r>
              <a:rPr lang="en-HK" altLang="zh-TW" sz="2800" dirty="0"/>
              <a:t>.</a:t>
            </a:r>
            <a:endParaRPr lang="en-US" altLang="zh-TW" sz="2800" dirty="0">
              <a:solidFill>
                <a:srgbClr val="FFCCFF"/>
              </a:solidFill>
            </a:endParaRPr>
          </a:p>
          <a:p>
            <a:r>
              <a:rPr lang="en-US" altLang="zh-TW" sz="2800" dirty="0"/>
              <a:t>60.</a:t>
            </a:r>
            <a:r>
              <a:rPr lang="en-HK" altLang="zh-TW" sz="2800" dirty="0"/>
              <a:t> many of his disciples …, “This saying is hard; who can accept it?”</a:t>
            </a:r>
            <a:r>
              <a:rPr lang="zh-TW" altLang="en-US" sz="2800" dirty="0"/>
              <a:t> </a:t>
            </a:r>
          </a:p>
          <a:p>
            <a:r>
              <a:rPr lang="en-US" altLang="zh-TW" sz="2800" dirty="0"/>
              <a:t>61.</a:t>
            </a:r>
            <a:r>
              <a:rPr lang="en-HK" altLang="zh-TW" sz="2800" dirty="0"/>
              <a:t> Jesus …, “</a:t>
            </a:r>
            <a:r>
              <a:rPr lang="en-HK" altLang="zh-TW" sz="2800" dirty="0">
                <a:solidFill>
                  <a:srgbClr val="FFCCFF"/>
                </a:solidFill>
              </a:rPr>
              <a:t>Does this shock you?</a:t>
            </a:r>
            <a:r>
              <a:rPr lang="en-US" altLang="zh-TW" dirty="0"/>
              <a:t>”</a:t>
            </a:r>
            <a:endParaRPr lang="zh-TW" altLang="en-US" sz="2800" dirty="0"/>
          </a:p>
          <a:p>
            <a:r>
              <a:rPr lang="en-US" altLang="zh-TW" sz="2800" dirty="0"/>
              <a:t>66.</a:t>
            </a:r>
            <a:r>
              <a:rPr lang="en-HK" altLang="zh-TW" sz="2800" dirty="0"/>
              <a:t> …, many (of) his disciples returned to their former way of life and no longer accompanied him.</a:t>
            </a:r>
            <a:endParaRPr lang="zh-TW" altLang="en-US" sz="2800" dirty="0"/>
          </a:p>
          <a:p>
            <a:r>
              <a:rPr lang="en-US" altLang="zh-TW" sz="2800" dirty="0"/>
              <a:t>67.</a:t>
            </a:r>
            <a:r>
              <a:rPr lang="en-HK" altLang="zh-TW" sz="2800" dirty="0"/>
              <a:t> Jesus then said to the Twelve, “</a:t>
            </a:r>
            <a:r>
              <a:rPr lang="en-HK" altLang="zh-TW" sz="2800" dirty="0">
                <a:solidFill>
                  <a:srgbClr val="FFCCFF"/>
                </a:solidFill>
              </a:rPr>
              <a:t>Do you also want to leave?</a:t>
            </a:r>
            <a:r>
              <a:rPr lang="en-HK" altLang="zh-TW" sz="2800" dirty="0"/>
              <a:t>”</a:t>
            </a:r>
            <a:r>
              <a:rPr lang="zh-TW" altLang="en-US" sz="2800" dirty="0"/>
              <a:t> </a:t>
            </a:r>
          </a:p>
          <a:p>
            <a:r>
              <a:rPr lang="en-US" altLang="zh-TW" sz="2800" dirty="0"/>
              <a:t>68.</a:t>
            </a:r>
            <a:r>
              <a:rPr lang="en-HK" altLang="zh-TW" sz="2800" dirty="0"/>
              <a:t> Simon Peter answered him, “</a:t>
            </a:r>
            <a:r>
              <a:rPr lang="en-HK" altLang="zh-TW" sz="2800" dirty="0">
                <a:solidFill>
                  <a:srgbClr val="FFCCFF"/>
                </a:solidFill>
              </a:rPr>
              <a:t>Master, to whom shall we go? You have the words of eternal life.</a:t>
            </a:r>
            <a:endParaRPr lang="zh-TW" altLang="en-US" sz="2800" dirty="0">
              <a:solidFill>
                <a:srgbClr val="FFCCFF"/>
              </a:solidFill>
            </a:endParaRPr>
          </a:p>
        </p:txBody>
      </p:sp>
    </p:spTree>
    <p:extLst>
      <p:ext uri="{BB962C8B-B14F-4D97-AF65-F5344CB8AC3E}">
        <p14:creationId xmlns:p14="http://schemas.microsoft.com/office/powerpoint/2010/main" val="17487233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Accompanying Jesus</a:t>
            </a:r>
          </a:p>
        </p:txBody>
      </p:sp>
      <p:sp>
        <p:nvSpPr>
          <p:cNvPr id="4099" name="Rectangle 3"/>
          <p:cNvSpPr>
            <a:spLocks noGrp="1" noChangeArrowheads="1"/>
          </p:cNvSpPr>
          <p:nvPr>
            <p:ph type="body" idx="1"/>
          </p:nvPr>
        </p:nvSpPr>
        <p:spPr/>
        <p:txBody>
          <a:bodyPr>
            <a:normAutofit fontScale="85000" lnSpcReduction="20000"/>
          </a:bodyPr>
          <a:lstStyle/>
          <a:p>
            <a:pPr marL="0" indent="0">
              <a:spcBef>
                <a:spcPct val="0"/>
              </a:spcBef>
              <a:buNone/>
            </a:pPr>
            <a:r>
              <a:rPr lang="en-US" sz="3100" dirty="0">
                <a:solidFill>
                  <a:schemeClr val="bg1"/>
                </a:solidFill>
                <a:latin typeface="+mj-lt"/>
                <a:ea typeface="+mj-ea"/>
                <a:cs typeface="+mj-cs"/>
              </a:rPr>
              <a:t>1. Why so important t</a:t>
            </a:r>
            <a:r>
              <a:rPr lang="en-US" altLang="zh-CN" sz="3100" dirty="0">
                <a:solidFill>
                  <a:schemeClr val="bg1"/>
                </a:solidFill>
                <a:latin typeface="+mj-lt"/>
                <a:ea typeface="+mj-ea"/>
                <a:cs typeface="+mj-cs"/>
              </a:rPr>
              <a:t>oday</a:t>
            </a:r>
            <a:r>
              <a:rPr lang="en-US" sz="3100" dirty="0">
                <a:solidFill>
                  <a:schemeClr val="bg1"/>
                </a:solidFill>
                <a:latin typeface="+mj-lt"/>
                <a:ea typeface="+mj-ea"/>
                <a:cs typeface="+mj-cs"/>
              </a:rPr>
              <a:t>?</a:t>
            </a:r>
          </a:p>
          <a:p>
            <a:pPr eaLnBrk="1" hangingPunct="1"/>
            <a:r>
              <a:rPr lang="en-US" dirty="0"/>
              <a:t>2. Fatima messages</a:t>
            </a:r>
          </a:p>
          <a:p>
            <a:pPr eaLnBrk="1" hangingPunct="1"/>
            <a:r>
              <a:rPr lang="en-US" dirty="0"/>
              <a:t>3. Commitment even in my weaknesses.</a:t>
            </a:r>
          </a:p>
          <a:p>
            <a:pPr eaLnBrk="1" hangingPunct="1"/>
            <a:r>
              <a:rPr lang="en-US" dirty="0"/>
              <a:t>4. Commitment and the largest pearl.</a:t>
            </a:r>
          </a:p>
          <a:p>
            <a:pPr eaLnBrk="1" hangingPunct="1"/>
            <a:r>
              <a:rPr lang="en-US" dirty="0"/>
              <a:t>5. Sweetness vs dryness</a:t>
            </a:r>
          </a:p>
          <a:p>
            <a:pPr eaLnBrk="1" hangingPunct="1"/>
            <a:r>
              <a:rPr lang="en-US" dirty="0"/>
              <a:t>6. Heart of the church with St. Therese</a:t>
            </a:r>
          </a:p>
          <a:p>
            <a:pPr eaLnBrk="1" hangingPunct="1"/>
            <a:r>
              <a:rPr lang="en-US" dirty="0"/>
              <a:t>7. Eucharist Experience at mass</a:t>
            </a:r>
          </a:p>
          <a:p>
            <a:pPr eaLnBrk="1" hangingPunct="1"/>
            <a:r>
              <a:rPr lang="en-US" dirty="0"/>
              <a:t>8. Could you not watch an hour with me</a:t>
            </a:r>
          </a:p>
          <a:p>
            <a:pPr eaLnBrk="1" hangingPunct="1"/>
            <a:r>
              <a:rPr lang="en-US" dirty="0"/>
              <a:t>9. May I borrow your Immaculate Heart!</a:t>
            </a:r>
          </a:p>
          <a:p>
            <a:pPr eaLnBrk="1" hangingPunct="1"/>
            <a:r>
              <a:rPr lang="en-US" dirty="0"/>
              <a:t>10. Questions, comments, and commitment</a:t>
            </a:r>
          </a:p>
          <a:p>
            <a:pPr eaLnBrk="1" hangingPunct="1"/>
            <a:r>
              <a:rPr lang="en-US" dirty="0"/>
              <a:t>11. Spiritual Communion</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extLst>
      <p:ext uri="{BB962C8B-B14F-4D97-AF65-F5344CB8AC3E}">
        <p14:creationId xmlns:p14="http://schemas.microsoft.com/office/powerpoint/2010/main" val="216758447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altLang="zh-TW" dirty="0"/>
              <a:t>1 Corinthians 11:</a:t>
            </a:r>
            <a:endParaRPr lang="en-US" dirty="0"/>
          </a:p>
        </p:txBody>
      </p:sp>
      <p:sp>
        <p:nvSpPr>
          <p:cNvPr id="3" name="Content Placeholder 2"/>
          <p:cNvSpPr>
            <a:spLocks noGrp="1"/>
          </p:cNvSpPr>
          <p:nvPr>
            <p:ph idx="1"/>
          </p:nvPr>
        </p:nvSpPr>
        <p:spPr/>
        <p:txBody>
          <a:bodyPr/>
          <a:lstStyle/>
          <a:p>
            <a:r>
              <a:rPr lang="en-US" altLang="zh-TW" dirty="0"/>
              <a:t>28.</a:t>
            </a:r>
            <a:r>
              <a:rPr lang="zh-TW" altLang="en-US" dirty="0"/>
              <a:t> </a:t>
            </a:r>
            <a:r>
              <a:rPr lang="en-HK" altLang="zh-TW" dirty="0"/>
              <a:t>A person should examine himself, and so eat the bread and drink the cup.</a:t>
            </a:r>
            <a:r>
              <a:rPr lang="zh-TW" altLang="en-US" dirty="0"/>
              <a:t> </a:t>
            </a:r>
          </a:p>
          <a:p>
            <a:r>
              <a:rPr lang="en-US" altLang="zh-TW" dirty="0"/>
              <a:t>29.</a:t>
            </a:r>
            <a:r>
              <a:rPr lang="en-HK" altLang="zh-TW" dirty="0"/>
              <a:t> For anyone who eats and drinks without discerning the body, eats and drinks judgment on himself.</a:t>
            </a:r>
            <a:endParaRPr lang="zh-TW" altLang="en-US" dirty="0"/>
          </a:p>
          <a:p>
            <a:endParaRPr lang="en-US" dirty="0"/>
          </a:p>
          <a:p>
            <a:r>
              <a:rPr lang="en-US" altLang="zh-CN" dirty="0"/>
              <a:t>And many teaching from the early fathers</a:t>
            </a:r>
            <a:endParaRPr lang="en-US" dirty="0"/>
          </a:p>
        </p:txBody>
      </p:sp>
    </p:spTree>
    <p:extLst>
      <p:ext uri="{BB962C8B-B14F-4D97-AF65-F5344CB8AC3E}">
        <p14:creationId xmlns:p14="http://schemas.microsoft.com/office/powerpoint/2010/main" val="375067966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07503"/>
            <a:ext cx="9144000" cy="4128817"/>
          </a:xfrm>
        </p:spPr>
        <p:txBody>
          <a:bodyPr>
            <a:normAutofit fontScale="85000" lnSpcReduction="20000"/>
          </a:bodyPr>
          <a:lstStyle/>
          <a:p>
            <a:r>
              <a:rPr lang="en-US" altLang="zh-TW" dirty="0"/>
              <a:t>15 </a:t>
            </a:r>
            <a:r>
              <a:rPr lang="en-HK" altLang="zh-TW" dirty="0"/>
              <a:t>Therefore, brothers, stand firm and hold fast to the traditions that you were taught, either by an oral statement or by a letter of ours.</a:t>
            </a:r>
          </a:p>
          <a:p>
            <a:endParaRPr lang="en-HK" dirty="0"/>
          </a:p>
          <a:p>
            <a:r>
              <a:rPr lang="en-US" altLang="zh-CN" dirty="0"/>
              <a:t>After Martin Luther had separated from the Catholic church to form a Christian denomination in 1517, these denominations continue to divide with over 33,000 denomination now. (World Christian Encyclopedia)</a:t>
            </a:r>
          </a:p>
          <a:p>
            <a:r>
              <a:rPr lang="en-US" altLang="zh-CN" dirty="0"/>
              <a:t>Sola scriptura: scripture alone includes all truth about salvation. Yet bible did not mention such.</a:t>
            </a:r>
            <a:endParaRPr lang="en-US" dirty="0"/>
          </a:p>
        </p:txBody>
      </p:sp>
      <p:sp>
        <p:nvSpPr>
          <p:cNvPr id="2" name="Title 1"/>
          <p:cNvSpPr>
            <a:spLocks noGrp="1"/>
          </p:cNvSpPr>
          <p:nvPr>
            <p:ph type="title"/>
          </p:nvPr>
        </p:nvSpPr>
        <p:spPr>
          <a:xfrm>
            <a:off x="0" y="0"/>
            <a:ext cx="9144000" cy="685800"/>
          </a:xfrm>
        </p:spPr>
        <p:txBody>
          <a:bodyPr/>
          <a:lstStyle/>
          <a:p>
            <a:r>
              <a:rPr lang="en-US" altLang="zh-TW" dirty="0"/>
              <a:t>2 Thessalonians 2:</a:t>
            </a:r>
            <a:endParaRPr lang="en-US" dirty="0"/>
          </a:p>
        </p:txBody>
      </p:sp>
    </p:spTree>
    <p:extLst>
      <p:ext uri="{BB962C8B-B14F-4D97-AF65-F5344CB8AC3E}">
        <p14:creationId xmlns:p14="http://schemas.microsoft.com/office/powerpoint/2010/main" val="6997971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lder"/>
          <p:cNvPicPr>
            <a:picLocks noChangeAspect="1" noChangeArrowheads="1"/>
          </p:cNvPicPr>
          <p:nvPr/>
        </p:nvPicPr>
        <p:blipFill>
          <a:blip r:embed="rId2" cstate="print"/>
          <a:srcRect/>
          <a:stretch>
            <a:fillRect/>
          </a:stretch>
        </p:blipFill>
        <p:spPr bwMode="auto">
          <a:xfrm>
            <a:off x="3754028" y="707684"/>
            <a:ext cx="1678808" cy="3136900"/>
          </a:xfrm>
          <a:prstGeom prst="rect">
            <a:avLst/>
          </a:prstGeom>
          <a:noFill/>
          <a:ln w="9525">
            <a:noFill/>
            <a:miter lim="800000"/>
            <a:headEnd/>
            <a:tailEnd/>
          </a:ln>
        </p:spPr>
      </p:pic>
      <p:sp>
        <p:nvSpPr>
          <p:cNvPr id="25602" name="Rectangle 2"/>
          <p:cNvSpPr>
            <a:spLocks noGrp="1" noChangeArrowheads="1"/>
          </p:cNvSpPr>
          <p:nvPr>
            <p:ph type="title"/>
          </p:nvPr>
        </p:nvSpPr>
        <p:spPr>
          <a:xfrm>
            <a:off x="0" y="0"/>
            <a:ext cx="9144000" cy="685800"/>
          </a:xfrm>
        </p:spPr>
        <p:txBody>
          <a:bodyPr/>
          <a:lstStyle/>
          <a:p>
            <a:r>
              <a:rPr lang="en-US" dirty="0" err="1"/>
              <a:t>Lanciano</a:t>
            </a:r>
            <a:r>
              <a:rPr lang="en-US" dirty="0"/>
              <a:t> </a:t>
            </a:r>
            <a:r>
              <a:rPr lang="en-US" altLang="zh-TW" dirty="0"/>
              <a:t>Eucharist Miracle </a:t>
            </a:r>
            <a:r>
              <a:rPr lang="en-US" dirty="0"/>
              <a:t>(~700)</a:t>
            </a:r>
          </a:p>
        </p:txBody>
      </p:sp>
      <p:sp>
        <p:nvSpPr>
          <p:cNvPr id="25603" name="Rectangle 3"/>
          <p:cNvSpPr>
            <a:spLocks noGrp="1" noChangeArrowheads="1"/>
          </p:cNvSpPr>
          <p:nvPr>
            <p:ph type="body" idx="1"/>
          </p:nvPr>
        </p:nvSpPr>
        <p:spPr/>
        <p:txBody>
          <a:bodyPr>
            <a:normAutofit fontScale="62500" lnSpcReduction="20000"/>
          </a:bodyPr>
          <a:lstStyle/>
          <a:p>
            <a:endParaRPr lang="en-US" dirty="0"/>
          </a:p>
          <a:p>
            <a:endParaRPr lang="en-US" dirty="0"/>
          </a:p>
          <a:p>
            <a:endParaRPr lang="en-US" dirty="0"/>
          </a:p>
          <a:p>
            <a:endParaRPr lang="en-US" dirty="0"/>
          </a:p>
          <a:p>
            <a:endParaRPr lang="en-US" dirty="0"/>
          </a:p>
          <a:p>
            <a:endParaRPr lang="en-US"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With unbelief and danger to the soul, Eucharistic miracles help people to recognize Jesus in the Eucharist to strengthen their faith.</a:t>
            </a:r>
            <a:endParaRPr lang="en-US" dirty="0"/>
          </a:p>
        </p:txBody>
      </p:sp>
      <p:sp>
        <p:nvSpPr>
          <p:cNvPr id="25604" name="DtsShapeName" descr="6C6452B61563536ECG@E831GDDB8DG2109=KFe9=J1VB62693!!!!!!BIHO@]B62693!!!!!!!!!!1110C66@6B0D1ri`shof,@ens`uhno,b/qqu!!!!!!!!!!!!!!!!!!!!!!!!!!!!!!!!!!!!!!!!!!!!!!!!!!!!!!!!!!!!!!!!!!!!!!!!!!!!!!!!!!!!!!!!!!!!!!!!!!!!!!!!!!!!!!!!!!!!!!!!!!!!!!!!!!!!!!!!!!!!!!!!!!!!!!!!!!!!!!!!!!!!!!!!!!!!!!!!!!!!!!!!!!!!!!!!!!!!!!!!!!!!!!!!!!!!!!!!!!!!!!!!!!!!!!!!!!!!!!!!!!!!!!!!!!!!!!!!!!!!!!!!!!!!!!!!!!!!!!!!!!!!!!!!!!!!!!!!!!!!!!!!!!!!!!!!!!!!!!!!!!!!!!!!!!!!!!!!!!!!!!!!!!!!!!!!!!!!!!!!!!!!!!!!!!!!!!!!!!!!!!!!!!!!!!!!!!!!!!!!!!!!!!!!!!!!!!!!!!!!!!!!!!!!!!!!!!!!!!!!!!!!!!!!!!!!!!!!!!!!!!!!!!!!!!!!!!!!!!!!!!!!!!!!!!!!!!!!!!!!!!!!!!!!!!!!!!!!!!!!!!!!!!!!!!!!!!!!!!!!!!!!!!!!!!!!!!!!!!!!!!!!!!!!!!!!!!!!!!!!!!!!!!!!!!!!!!!!!!!!!!!!!!!!!!!!!!!!!!!!!!!!!!!!!!!!!!!!!!!!!!!!!!!!!!!!!!!!!!!!!!!!!!!!!!!!!!!!!!!!!!!!!!!!!!!!!!!!!!!!!!!!!!!!!!!!!!!!!!!!!!!!!!!!!!!!!!!!!!!!!!!!!!!!!!!!!!!!!!!!!!!!!!!!!!!!!!!!!!!!!!!!!!!!!!!!!!!!!!!!!!!!!!!!!!!!!!!!!!!!!!!!!!!!!!!!!!!!!!!!!!!!!!!!!!!!!!!!!!!!!!!!!!!!!!!!!!!!!!!!!!!!!!!!!!!!!!!!!!!!!!!!!!!!!!!!!!!!!!!!!!!!!!!!!!!!!!!!!!!!!!!!!!!!!!!!!!!!!!!!!!!!!!!!!!!!!!!!!!!!!!!!!!!!!!!!!!!!!!!!!!!!!!!!!!!!!!!!!!!!!!!!!!!!!!!!!!!!!!!!!!!!!!!!!!!!!!!!!!!!!!!!!!!!!!!!!!!!!!!!!!!!!!!!!!!!!!!!!!!!!!!!!!!!!!!!!!!!!!!!!!!!!!!!!!!!!!!!!!!!!!!!!!!!!!!!!!!!!!!!!!!!!!!!!!!!!!!!!!!!!!!!!!!!!!!!!!!!!!!!!!!!!!!!!!!!!!!!!!!!!!!!!!!!!!!!!!!!!!!!!!!!!!!!!!!!!!!!!!!!!!!!!!!!!!!!!!!!!!!!!!!!!!!!!!!!!!!!!!!!!!!!!!!!!!!!!!!!!!!!!!!!!!!!!!!!!!!!!!!!!!!!!!!!!!!!!!!!!!!!!!!!!!!!!!!!!!!!!!!!!!!!!!!!!!!!!!!!!!!!!!!!!!!!!!!!!!!!!!!!!!!!!!!!!!!!!!!!!!!!!!!!!!!!!!!!!!!!!!!!!!!!!!!!!!!!!!!!!!!!!!!!!!!!!!!!!!!!!!!!!!!!!!!!!!!!!!!!!!!!!!!!!!!!!!!!!!!!!!!!!!!!!!!!!!!!!!!!!!!!!!!!!!!!!!!!!!!!!!!!!!!!!!!!!!!!!!!!!!!!!!!!!!!!!!!!!!!!!!!!!!!!!!!!!!!!!!!!!!!!!!!!!!!!!!!!!!!!!!!!!!!!!!!!!!!!!!!!!!!!!!!!!!!!!!!!!!!!!!!!!!!!!!!!!!!!!!!!!!!!!!!!!!!!!!!!!!!!!!!!!!!!!!!!!!!!!!!!!!!!!!!!!!!!!!!!!!!!!!!!!!!!!!!!!!!!!!!!!!!!!!!!!!!!!!!!!!!!!!!!!!!!!!!!!!!!!!!!!!!!!!!!!!!!!!!!!!!!!!!!!!!!!!!!!!!!!!!!!!!!!!!!!!!!!!!!!!!!!!!!!!!!!!!!!!!!!!!!!!!!!!!!!!!!!!!!!!!!!!!!!!!!!!!!!!!!!!!!!!!!!!!!!!!!!!!!!!!!!!!!!!!!!!!!!!!!!!!!!!!!!!!!!!!!!!!!!!!!!!!!!!!!!!!!!!!!!!!!!!!!!!!!!!!!!!!!!!!!!!!!!!!!!!!!!!!!!!!!!!!!!!!!!!!!!!!!!!!!!!!!!!!!!!!!!!!!!!!!!!!!!!!!!!!!!!!!!!!!!!!!!!!!!!!!!!!!!!!!!!!!!!!!!!!!!!!!!!!!!!!!!!!!!!!!!!!!!!!!!!!!!!!!!!!!!!!!!!!!!!!!!!!!!!!!!!!!!!!!!!!!!!!!!!!!!!!!!!!!!!!!!!!!!!!!!!!!!!!!!!!!!!!!!!!!!!!!!!!!!!!!!!!!!!!!!!!!!!!!!!!!!!!!!!!!!!!!!!!!!!!!1!1" hidden="1"/>
          <p:cNvSpPr>
            <a:spLocks noChangeArrowheads="1"/>
          </p:cNvSpPr>
          <p:nvPr/>
        </p:nvSpPr>
        <p:spPr bwMode="auto">
          <a:xfrm>
            <a:off x="0" y="1"/>
            <a:ext cx="1588" cy="1191"/>
          </a:xfrm>
          <a:custGeom>
            <a:avLst/>
            <a:gdLst>
              <a:gd name="T0" fmla="*/ 59 w 21600"/>
              <a:gd name="T1" fmla="*/ 12 h 21600"/>
              <a:gd name="T2" fmla="*/ 16 w 21600"/>
              <a:gd name="T3" fmla="*/ 58 h 21600"/>
              <a:gd name="T4" fmla="*/ 59 w 21600"/>
              <a:gd name="T5" fmla="*/ 117 h 21600"/>
              <a:gd name="T6" fmla="*/ 101 w 21600"/>
              <a:gd name="T7" fmla="*/ 58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12700">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Arial" charset="0"/>
              <a:ea typeface="新細明體" pitchFamily="18" charset="-120"/>
              <a:cs typeface="+mn-cs"/>
            </a:endParaRPr>
          </a:p>
        </p:txBody>
      </p:sp>
      <p:sp>
        <p:nvSpPr>
          <p:cNvPr id="8" name="TextBox 7"/>
          <p:cNvSpPr txBox="1"/>
          <p:nvPr/>
        </p:nvSpPr>
        <p:spPr>
          <a:xfrm>
            <a:off x="7433736" y="4866501"/>
            <a:ext cx="1710267"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Arial" charset="0"/>
                <a:ea typeface="新細明體" pitchFamily="18" charset="-120"/>
                <a:cs typeface="+mn-cs"/>
              </a:rPr>
              <a:t>+3</a:t>
            </a:r>
            <a:endParaRPr kumimoji="0" lang="en-US" sz="1800" b="0" i="0" u="none" strike="noStrike" kern="1200" cap="none" spc="0" normalizeH="0" baseline="0" noProof="0" dirty="0">
              <a:ln>
                <a:noFill/>
              </a:ln>
              <a:solidFill>
                <a:srgbClr val="FF0000"/>
              </a:solidFill>
              <a:effectLst/>
              <a:uLnTx/>
              <a:uFillTx/>
              <a:latin typeface="Arial" charset="0"/>
              <a:ea typeface="新細明體" pitchFamily="18" charset="-120"/>
              <a:cs typeface="+mn-cs"/>
            </a:endParaRPr>
          </a:p>
        </p:txBody>
      </p:sp>
      <p:pic>
        <p:nvPicPr>
          <p:cNvPr id="10" name="Picture 9" descr="host"/>
          <p:cNvPicPr>
            <a:picLocks noChangeAspect="1" noChangeArrowheads="1"/>
          </p:cNvPicPr>
          <p:nvPr/>
        </p:nvPicPr>
        <p:blipFill>
          <a:blip r:embed="rId3" cstate="print"/>
          <a:srcRect/>
          <a:stretch>
            <a:fillRect/>
          </a:stretch>
        </p:blipFill>
        <p:spPr bwMode="auto">
          <a:xfrm>
            <a:off x="2" y="672758"/>
            <a:ext cx="2149475" cy="3114675"/>
          </a:xfrm>
          <a:prstGeom prst="rect">
            <a:avLst/>
          </a:prstGeom>
          <a:noFill/>
          <a:ln w="9525">
            <a:noFill/>
            <a:miter lim="800000"/>
            <a:headEnd/>
            <a:tailEnd/>
          </a:ln>
        </p:spPr>
      </p:pic>
      <p:pic>
        <p:nvPicPr>
          <p:cNvPr id="11" name="Picture 10" descr="chalice"/>
          <p:cNvPicPr>
            <a:picLocks noChangeAspect="1" noChangeArrowheads="1"/>
          </p:cNvPicPr>
          <p:nvPr/>
        </p:nvPicPr>
        <p:blipFill>
          <a:blip r:embed="rId4" cstate="print"/>
          <a:srcRect/>
          <a:stretch>
            <a:fillRect/>
          </a:stretch>
        </p:blipFill>
        <p:spPr bwMode="auto">
          <a:xfrm>
            <a:off x="7124700" y="672758"/>
            <a:ext cx="2019300" cy="3114675"/>
          </a:xfrm>
          <a:prstGeom prst="rect">
            <a:avLst/>
          </a:prstGeom>
          <a:noFill/>
          <a:ln w="9525">
            <a:noFill/>
            <a:miter lim="800000"/>
            <a:headEnd/>
            <a:tailEnd/>
          </a:ln>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4A621-721B-4A0E-BEAA-A923348BC084}"/>
              </a:ext>
            </a:extLst>
          </p:cNvPr>
          <p:cNvSpPr>
            <a:spLocks noGrp="1"/>
          </p:cNvSpPr>
          <p:nvPr>
            <p:ph type="title"/>
          </p:nvPr>
        </p:nvSpPr>
        <p:spPr/>
        <p:txBody>
          <a:bodyPr wrap="square" anchor="ctr">
            <a:noAutofit/>
          </a:bodyPr>
          <a:lstStyle/>
          <a:p>
            <a:r>
              <a:rPr lang="en-US" altLang="zh-TW" sz="2400" dirty="0"/>
              <a:t>Ven. </a:t>
            </a:r>
            <a:r>
              <a:rPr lang="en-US" altLang="zh-TW" sz="2400" dirty="0" err="1"/>
              <a:t>Marthe</a:t>
            </a:r>
            <a:r>
              <a:rPr lang="en-US" altLang="zh-TW" sz="2400" dirty="0"/>
              <a:t> Robin(1902-81)</a:t>
            </a:r>
            <a:r>
              <a:rPr lang="en-US" altLang="zh-CN" sz="2400" dirty="0"/>
              <a:t>: 30 years on Eucharist</a:t>
            </a:r>
            <a:br>
              <a:rPr lang="en-HK" altLang="zh-CN" sz="2400" dirty="0"/>
            </a:br>
            <a:r>
              <a:rPr lang="en-HK" altLang="zh-CN" sz="1600" dirty="0"/>
              <a:t>https://www.martherobin.com/en/sa-vie/</a:t>
            </a:r>
            <a:endParaRPr lang="en-HK" sz="2400" dirty="0"/>
          </a:p>
        </p:txBody>
      </p:sp>
      <p:sp>
        <p:nvSpPr>
          <p:cNvPr id="16" name="Content Placeholder 15">
            <a:extLst>
              <a:ext uri="{FF2B5EF4-FFF2-40B4-BE49-F238E27FC236}">
                <a16:creationId xmlns:a16="http://schemas.microsoft.com/office/drawing/2014/main" id="{16266CD8-3A13-41D0-8AE8-DC9AD5FE0D15}"/>
              </a:ext>
            </a:extLst>
          </p:cNvPr>
          <p:cNvSpPr>
            <a:spLocks noGrp="1"/>
          </p:cNvSpPr>
          <p:nvPr>
            <p:ph sz="half" idx="1"/>
          </p:nvPr>
        </p:nvSpPr>
        <p:spPr/>
        <p:txBody>
          <a:bodyPr>
            <a:normAutofit fontScale="92500" lnSpcReduction="10000"/>
          </a:bodyPr>
          <a:lstStyle/>
          <a:p>
            <a:r>
              <a:rPr lang="en-HK" altLang="zh-CN" dirty="0"/>
              <a:t>1918</a:t>
            </a:r>
            <a:r>
              <a:rPr lang="zh-CN" altLang="en-US" dirty="0"/>
              <a:t> </a:t>
            </a:r>
            <a:r>
              <a:rPr lang="en-US" altLang="zh-CN" dirty="0"/>
              <a:t>early symptoms encephalitis, </a:t>
            </a:r>
          </a:p>
          <a:p>
            <a:r>
              <a:rPr lang="en-HK" altLang="zh-CN" dirty="0"/>
              <a:t>1925 Act of surrender</a:t>
            </a:r>
          </a:p>
          <a:p>
            <a:r>
              <a:rPr lang="en-HK" altLang="zh-CN" dirty="0"/>
              <a:t>1927</a:t>
            </a:r>
            <a:r>
              <a:rPr lang="zh-CN" altLang="en-US" dirty="0"/>
              <a:t> </a:t>
            </a:r>
            <a:r>
              <a:rPr lang="en-US" altLang="zh-CN" dirty="0"/>
              <a:t>totally bedridden</a:t>
            </a:r>
            <a:endParaRPr lang="en-HK" altLang="zh-CN" dirty="0"/>
          </a:p>
          <a:p>
            <a:r>
              <a:rPr lang="en-US" altLang="zh-CN" dirty="0"/>
              <a:t>Over </a:t>
            </a:r>
            <a:r>
              <a:rPr lang="en-HK" altLang="zh-CN" dirty="0"/>
              <a:t>100,000</a:t>
            </a:r>
            <a:r>
              <a:rPr lang="zh-CN" altLang="en-US" dirty="0"/>
              <a:t> </a:t>
            </a:r>
            <a:r>
              <a:rPr lang="en-US" altLang="zh-CN" dirty="0"/>
              <a:t>visitors find comfort, counsel </a:t>
            </a:r>
          </a:p>
          <a:p>
            <a:r>
              <a:rPr lang="en-US" altLang="zh-CN" dirty="0"/>
              <a:t>Over 60 Foyers de </a:t>
            </a:r>
            <a:r>
              <a:rPr lang="en-US" altLang="zh-CN" dirty="0" err="1"/>
              <a:t>Charite</a:t>
            </a:r>
            <a:endParaRPr lang="en-HK" altLang="zh-CN" dirty="0"/>
          </a:p>
          <a:p>
            <a:r>
              <a:rPr lang="en-HK" altLang="zh-CN" dirty="0">
                <a:solidFill>
                  <a:srgbClr val="FFCCFF"/>
                </a:solidFill>
              </a:rPr>
              <a:t>30</a:t>
            </a:r>
            <a:r>
              <a:rPr lang="zh-CN" altLang="en-US" dirty="0">
                <a:solidFill>
                  <a:srgbClr val="FFCCFF"/>
                </a:solidFill>
              </a:rPr>
              <a:t> </a:t>
            </a:r>
            <a:r>
              <a:rPr lang="en-US" altLang="zh-CN" dirty="0">
                <a:solidFill>
                  <a:srgbClr val="FFCCFF"/>
                </a:solidFill>
              </a:rPr>
              <a:t>without eating or drinking except to receive Eucharist</a:t>
            </a:r>
            <a:endParaRPr lang="en-HK" dirty="0"/>
          </a:p>
        </p:txBody>
      </p:sp>
      <p:pic>
        <p:nvPicPr>
          <p:cNvPr id="17" name="Content Placeholder 16">
            <a:extLst>
              <a:ext uri="{FF2B5EF4-FFF2-40B4-BE49-F238E27FC236}">
                <a16:creationId xmlns:a16="http://schemas.microsoft.com/office/drawing/2014/main" id="{A71B5409-D41F-4AF9-B189-25BB8F038CA6}"/>
              </a:ext>
            </a:extLst>
          </p:cNvPr>
          <p:cNvPicPr>
            <a:picLocks noGrp="1" noChangeAspect="1"/>
          </p:cNvPicPr>
          <p:nvPr>
            <p:ph sz="half" idx="2"/>
          </p:nvPr>
        </p:nvPicPr>
        <p:blipFill>
          <a:blip r:embed="rId2"/>
          <a:stretch>
            <a:fillRect/>
          </a:stretch>
        </p:blipFill>
        <p:spPr>
          <a:xfrm>
            <a:off x="7281863" y="1473690"/>
            <a:ext cx="1862137" cy="2619983"/>
          </a:xfrm>
        </p:spPr>
      </p:pic>
    </p:spTree>
    <p:extLst>
      <p:ext uri="{BB962C8B-B14F-4D97-AF65-F5344CB8AC3E}">
        <p14:creationId xmlns:p14="http://schemas.microsoft.com/office/powerpoint/2010/main" val="125061022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Eyes </a:t>
            </a:r>
            <a:r>
              <a:rPr lang="en-US" altLang="zh-CN"/>
              <a:t>of faith</a:t>
            </a:r>
            <a:endParaRPr lang="en-US" dirty="0"/>
          </a:p>
        </p:txBody>
      </p:sp>
      <p:sp>
        <p:nvSpPr>
          <p:cNvPr id="3" name="Content Placeholder 2"/>
          <p:cNvSpPr>
            <a:spLocks noGrp="1"/>
          </p:cNvSpPr>
          <p:nvPr>
            <p:ph idx="1"/>
          </p:nvPr>
        </p:nvSpPr>
        <p:spPr/>
        <p:txBody>
          <a:bodyPr/>
          <a:lstStyle/>
          <a:p>
            <a:r>
              <a:rPr lang="en-US" dirty="0"/>
              <a:t>And just as He appeared before the holy Apostles in true flesh, so now He has us see Him in the Sacred Bread. Looking at Him with the eyes of their flesh, they saw only His Flesh, but regarding Him with the eyes of the spirit, they believed that He was God. In like manner, as we see bread and wine with our bodily eyes, let us see and believe firmly that it is His Most Holy Body and Blood, True and Living. (St. Francis of Assisi) </a:t>
            </a:r>
          </a:p>
        </p:txBody>
      </p:sp>
    </p:spTree>
    <p:extLst>
      <p:ext uri="{BB962C8B-B14F-4D97-AF65-F5344CB8AC3E}">
        <p14:creationId xmlns:p14="http://schemas.microsoft.com/office/powerpoint/2010/main" val="115403174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Aug 28: St</a:t>
            </a:r>
            <a:r>
              <a:rPr lang="en-US" altLang="zh-CN"/>
              <a:t>. Augustine of Hippo (354-430)</a:t>
            </a:r>
            <a:endParaRPr lang="en-US" dirty="0"/>
          </a:p>
        </p:txBody>
      </p:sp>
      <p:sp>
        <p:nvSpPr>
          <p:cNvPr id="25603" name="Rectangle 3"/>
          <p:cNvSpPr>
            <a:spLocks noGrp="1" noChangeArrowheads="1"/>
          </p:cNvSpPr>
          <p:nvPr>
            <p:ph idx="1"/>
          </p:nvPr>
        </p:nvSpPr>
        <p:spPr/>
        <p:txBody>
          <a:bodyPr>
            <a:normAutofit/>
          </a:bodyPr>
          <a:lstStyle/>
          <a:p>
            <a:r>
              <a:rPr lang="en-US" dirty="0">
                <a:solidFill>
                  <a:schemeClr val="bg1"/>
                </a:solidFill>
              </a:rPr>
              <a:t>God</a:t>
            </a:r>
            <a:r>
              <a:rPr lang="en-US" dirty="0"/>
              <a:t> in his omnipotence </a:t>
            </a:r>
            <a:r>
              <a:rPr lang="en-US" dirty="0">
                <a:solidFill>
                  <a:schemeClr val="bg1"/>
                </a:solidFill>
              </a:rPr>
              <a:t>could not give more, </a:t>
            </a:r>
            <a:r>
              <a:rPr lang="en-US" dirty="0"/>
              <a:t>in His wisdom He </a:t>
            </a:r>
            <a:r>
              <a:rPr lang="en-US" dirty="0">
                <a:solidFill>
                  <a:schemeClr val="bg1"/>
                </a:solidFill>
              </a:rPr>
              <a:t>knew not how to give more, </a:t>
            </a:r>
            <a:r>
              <a:rPr lang="en-US" dirty="0"/>
              <a:t>in His riches He </a:t>
            </a:r>
            <a:r>
              <a:rPr lang="en-US" dirty="0">
                <a:solidFill>
                  <a:schemeClr val="bg1"/>
                </a:solidFill>
              </a:rPr>
              <a:t>had not more to give, than the Eucharist.</a:t>
            </a:r>
          </a:p>
        </p:txBody>
      </p:sp>
    </p:spTree>
    <p:extLst>
      <p:ext uri="{BB962C8B-B14F-4D97-AF65-F5344CB8AC3E}">
        <p14:creationId xmlns:p14="http://schemas.microsoft.com/office/powerpoint/2010/main" val="76252572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 4: St</a:t>
            </a:r>
            <a:r>
              <a:rPr lang="en-US" altLang="zh-CN" dirty="0"/>
              <a:t>. Francis Assisi (1182-1226)</a:t>
            </a:r>
            <a:endParaRPr lang="en-US" dirty="0"/>
          </a:p>
        </p:txBody>
      </p:sp>
      <p:sp>
        <p:nvSpPr>
          <p:cNvPr id="3" name="Content Placeholder 2"/>
          <p:cNvSpPr>
            <a:spLocks noGrp="1"/>
          </p:cNvSpPr>
          <p:nvPr>
            <p:ph idx="1"/>
          </p:nvPr>
        </p:nvSpPr>
        <p:spPr/>
        <p:txBody>
          <a:bodyPr>
            <a:normAutofit fontScale="92500" lnSpcReduction="10000"/>
          </a:bodyPr>
          <a:lstStyle/>
          <a:p>
            <a:r>
              <a:rPr lang="en-US" dirty="0"/>
              <a:t>And just as He appeared before the holy Apostles in true flesh, so now He has us see Him in the Sacred Bread. </a:t>
            </a:r>
            <a:r>
              <a:rPr lang="en-US" dirty="0">
                <a:solidFill>
                  <a:schemeClr val="bg1"/>
                </a:solidFill>
              </a:rPr>
              <a:t>Looking at Him with the eyes of their flesh, they saw only His Flesh, but regarding Him with the eyes of the spirit, they believed that He was God. </a:t>
            </a:r>
            <a:r>
              <a:rPr lang="en-US" dirty="0"/>
              <a:t>In like manner, </a:t>
            </a:r>
            <a:r>
              <a:rPr lang="en-US" dirty="0">
                <a:solidFill>
                  <a:schemeClr val="bg1"/>
                </a:solidFill>
              </a:rPr>
              <a:t>as we see bread and wine with our bodily eyes, let us see and believe firmly that it is His Most Holy Body and Blood, True and Living</a:t>
            </a:r>
            <a:r>
              <a:rPr lang="en-US" dirty="0"/>
              <a:t>. For in this way our Lord is ever present among those who believe in him, according to what He said: “Behold, I am with you all days even to the consummation of the world.” </a:t>
            </a:r>
          </a:p>
        </p:txBody>
      </p:sp>
    </p:spTree>
    <p:extLst>
      <p:ext uri="{BB962C8B-B14F-4D97-AF65-F5344CB8AC3E}">
        <p14:creationId xmlns:p14="http://schemas.microsoft.com/office/powerpoint/2010/main" val="307613756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lstStyle/>
          <a:p>
            <a:r>
              <a:rPr lang="en-US" altLang="zh-CN" dirty="0"/>
              <a:t>Who</a:t>
            </a:r>
            <a:endParaRPr lang="en-US" dirty="0"/>
          </a:p>
        </p:txBody>
      </p:sp>
      <p:sp>
        <p:nvSpPr>
          <p:cNvPr id="3" name="Content Placeholder 2"/>
          <p:cNvSpPr>
            <a:spLocks noGrp="1"/>
          </p:cNvSpPr>
          <p:nvPr>
            <p:ph sz="half" idx="2"/>
          </p:nvPr>
        </p:nvSpPr>
        <p:spPr/>
        <p:txBody>
          <a:bodyPr/>
          <a:lstStyle/>
          <a:p>
            <a:r>
              <a:rPr lang="en-US" dirty="0"/>
              <a:t>Centurion’s paralyzed servant (Matthew 8:5-13)</a:t>
            </a:r>
          </a:p>
          <a:p>
            <a:r>
              <a:rPr lang="en-US" dirty="0"/>
              <a:t>Synagogue official </a:t>
            </a:r>
            <a:r>
              <a:rPr lang="en-US" dirty="0" err="1"/>
              <a:t>Jairus’s</a:t>
            </a:r>
            <a:r>
              <a:rPr lang="en-US" dirty="0"/>
              <a:t> daughter </a:t>
            </a:r>
            <a:r>
              <a:rPr lang="en-US" sz="2000" dirty="0"/>
              <a:t>(Luke 8:41-42,49-56)</a:t>
            </a:r>
            <a:endParaRPr lang="en-US" dirty="0"/>
          </a:p>
          <a:p>
            <a:r>
              <a:rPr lang="en-US" dirty="0" err="1"/>
              <a:t>Pralytic</a:t>
            </a:r>
            <a:r>
              <a:rPr lang="en-US" dirty="0"/>
              <a:t> carried by four men (Mark 2:3-12)</a:t>
            </a:r>
          </a:p>
        </p:txBody>
      </p:sp>
      <p:sp>
        <p:nvSpPr>
          <p:cNvPr id="12" name="Text Placeholder 11"/>
          <p:cNvSpPr>
            <a:spLocks noGrp="1"/>
          </p:cNvSpPr>
          <p:nvPr>
            <p:ph type="body" sz="quarter" idx="3"/>
          </p:nvPr>
        </p:nvSpPr>
        <p:spPr/>
        <p:txBody>
          <a:bodyPr/>
          <a:lstStyle/>
          <a:p>
            <a:r>
              <a:rPr lang="en-US" altLang="zh-CN" dirty="0"/>
              <a:t>Where</a:t>
            </a:r>
            <a:endParaRPr lang="en-US" dirty="0"/>
          </a:p>
        </p:txBody>
      </p:sp>
      <p:sp>
        <p:nvSpPr>
          <p:cNvPr id="13" name="Content Placeholder 12"/>
          <p:cNvSpPr>
            <a:spLocks noGrp="1"/>
          </p:cNvSpPr>
          <p:nvPr>
            <p:ph sz="quarter" idx="4"/>
          </p:nvPr>
        </p:nvSpPr>
        <p:spPr/>
        <p:txBody>
          <a:bodyPr/>
          <a:lstStyle/>
          <a:p>
            <a:r>
              <a:rPr lang="en-US" dirty="0"/>
              <a:t>“I am with you always, until the end of the age.” (Matthew 28:20)</a:t>
            </a:r>
          </a:p>
        </p:txBody>
      </p:sp>
      <p:sp>
        <p:nvSpPr>
          <p:cNvPr id="2" name="Title 1"/>
          <p:cNvSpPr>
            <a:spLocks noGrp="1"/>
          </p:cNvSpPr>
          <p:nvPr>
            <p:ph type="title"/>
          </p:nvPr>
        </p:nvSpPr>
        <p:spPr/>
        <p:txBody>
          <a:bodyPr/>
          <a:lstStyle/>
          <a:p>
            <a:r>
              <a:rPr lang="en-US" dirty="0"/>
              <a:t>Go to Jesus</a:t>
            </a:r>
          </a:p>
        </p:txBody>
      </p:sp>
      <p:sp>
        <p:nvSpPr>
          <p:cNvPr id="8" name="Rectangle 7"/>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9: </a:t>
            </a:r>
            <a:r>
              <a:rPr lang="en-US" altLang="zh-CN" dirty="0"/>
              <a:t>Ven. Fulton Sheen (1895-1979)</a:t>
            </a:r>
            <a:endParaRPr lang="en-US" dirty="0"/>
          </a:p>
        </p:txBody>
      </p:sp>
      <p:sp>
        <p:nvSpPr>
          <p:cNvPr id="3" name="Content Placeholder 2"/>
          <p:cNvSpPr>
            <a:spLocks noGrp="1"/>
          </p:cNvSpPr>
          <p:nvPr>
            <p:ph sz="half" idx="1"/>
          </p:nvPr>
        </p:nvSpPr>
        <p:spPr/>
        <p:txBody>
          <a:bodyPr>
            <a:normAutofit/>
          </a:bodyPr>
          <a:lstStyle/>
          <a:p>
            <a:r>
              <a:rPr lang="en-US" dirty="0"/>
              <a:t>A Holy Hour is not a devotion; it is a sharing in the work of redemption. </a:t>
            </a:r>
          </a:p>
        </p:txBody>
      </p:sp>
      <p:pic>
        <p:nvPicPr>
          <p:cNvPr id="6" name="Content Placeholder 6" descr="fulton_sheen_picture.jpg"/>
          <p:cNvPicPr>
            <a:picLocks noGrp="1" noChangeAspect="1"/>
          </p:cNvPicPr>
          <p:nvPr>
            <p:ph sz="half" idx="2"/>
          </p:nvPr>
        </p:nvPicPr>
        <p:blipFill>
          <a:blip r:embed="rId2" cstate="print"/>
          <a:stretch>
            <a:fillRect/>
          </a:stretch>
        </p:blipFill>
        <p:spPr>
          <a:xfrm>
            <a:off x="6000241" y="632278"/>
            <a:ext cx="3143759" cy="4511222"/>
          </a:xfrm>
          <a:prstGeom prst="rect">
            <a:avLst/>
          </a:prstGeom>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TW" dirty="0"/>
              <a:t>Heart of Jesus pierced for us, from which water and blood gush. </a:t>
            </a:r>
            <a:endParaRPr lang="en-US" dirty="0"/>
          </a:p>
        </p:txBody>
      </p:sp>
      <p:sp>
        <p:nvSpPr>
          <p:cNvPr id="29699" name="Rectangle 3"/>
          <p:cNvSpPr>
            <a:spLocks noGrp="1" noChangeArrowheads="1"/>
          </p:cNvSpPr>
          <p:nvPr>
            <p:ph sz="half" idx="1"/>
          </p:nvPr>
        </p:nvSpPr>
        <p:spPr/>
        <p:txBody>
          <a:bodyPr>
            <a:normAutofit fontScale="85000" lnSpcReduction="20000"/>
          </a:bodyPr>
          <a:lstStyle/>
          <a:p>
            <a:r>
              <a:rPr lang="en-US" altLang="zh-TW" sz="3200" dirty="0"/>
              <a:t>When St. </a:t>
            </a:r>
            <a:r>
              <a:rPr lang="en-US" altLang="zh-TW" sz="3200" dirty="0" err="1"/>
              <a:t>Faustina</a:t>
            </a:r>
            <a:r>
              <a:rPr lang="en-US" altLang="zh-TW" sz="3200" dirty="0"/>
              <a:t> was praying before Jesus in the Holy Eucharist He showed her a vision. </a:t>
            </a:r>
            <a:r>
              <a:rPr lang="en-US" altLang="zh-TW" sz="3200" dirty="0">
                <a:solidFill>
                  <a:schemeClr val="bg1"/>
                </a:solidFill>
              </a:rPr>
              <a:t>Each time a person entered the chapel and visited Jesus exposed in a monstrance, she saw His Divine Rays of Love and Mercy burst forth and encircle the whole world and everyone in it with graces and blessings!  Through Perpetual Eucharistic Adoration Jesus unleashes His rays of healing upon us, our families and the whole world! </a:t>
            </a:r>
          </a:p>
        </p:txBody>
      </p:sp>
      <p:pic>
        <p:nvPicPr>
          <p:cNvPr id="9" name="Picture 2" descr="D:\html\catholic\Icon\adoration.png"/>
          <p:cNvPicPr>
            <a:picLocks noChangeAspect="1" noChangeArrowheads="1"/>
          </p:cNvPicPr>
          <p:nvPr/>
        </p:nvPicPr>
        <p:blipFill>
          <a:blip r:embed="rId2" cstate="print"/>
          <a:srcRect/>
          <a:stretch>
            <a:fillRect/>
          </a:stretch>
        </p:blipFill>
        <p:spPr bwMode="auto">
          <a:xfrm>
            <a:off x="7245626" y="311152"/>
            <a:ext cx="2658146" cy="1766029"/>
          </a:xfrm>
          <a:prstGeom prst="rect">
            <a:avLst/>
          </a:prstGeom>
          <a:noFill/>
        </p:spPr>
      </p:pic>
      <p:pic>
        <p:nvPicPr>
          <p:cNvPr id="10" name="Content Placeholder 9" descr="jesus"/>
          <p:cNvPicPr>
            <a:picLocks noGrp="1" noChangeAspect="1" noChangeArrowheads="1"/>
          </p:cNvPicPr>
          <p:nvPr>
            <p:ph sz="half" idx="2"/>
          </p:nvPr>
        </p:nvPicPr>
        <p:blipFill>
          <a:blip r:embed="rId3" cstate="print"/>
          <a:srcRect/>
          <a:stretch>
            <a:fillRect/>
          </a:stretch>
        </p:blipFill>
        <p:spPr>
          <a:xfrm>
            <a:off x="7281867" y="1796485"/>
            <a:ext cx="1862137" cy="3677216"/>
          </a:xfrm>
          <a:prstGeom prst="rect">
            <a:avLst/>
          </a:prstGeom>
          <a:noFill/>
        </p:spPr>
      </p:pic>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extLst>
      <p:ext uri="{BB962C8B-B14F-4D97-AF65-F5344CB8AC3E}">
        <p14:creationId xmlns:p14="http://schemas.microsoft.com/office/powerpoint/2010/main" val="18629989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Vision of Pope Leo XIII on Oct 13 1884</a:t>
            </a:r>
            <a:endParaRPr lang="en-US" dirty="0"/>
          </a:p>
        </p:txBody>
      </p:sp>
      <p:sp>
        <p:nvSpPr>
          <p:cNvPr id="3" name="Content Placeholder 2"/>
          <p:cNvSpPr>
            <a:spLocks noGrp="1"/>
          </p:cNvSpPr>
          <p:nvPr>
            <p:ph sz="half" idx="1"/>
          </p:nvPr>
        </p:nvSpPr>
        <p:spPr/>
        <p:txBody>
          <a:bodyPr>
            <a:normAutofit fontScale="92500"/>
          </a:bodyPr>
          <a:lstStyle/>
          <a:p>
            <a:r>
              <a:rPr lang="en-US" altLang="zh-CN" dirty="0"/>
              <a:t>Pope Leo XIII in a vision heard the following:</a:t>
            </a:r>
            <a:endParaRPr lang="en-US" altLang="zh-TW" dirty="0"/>
          </a:p>
          <a:p>
            <a:r>
              <a:rPr lang="en-US" altLang="zh-TW" dirty="0"/>
              <a:t>Satan: “I can destroy your Church.” “75 to 100 years, and a greater power over those who will give themselves over to my service.”</a:t>
            </a:r>
          </a:p>
          <a:p>
            <a:r>
              <a:rPr lang="en-US" altLang="zh-TW" dirty="0"/>
              <a:t>St. John </a:t>
            </a:r>
            <a:r>
              <a:rPr lang="en-US" altLang="zh-TW" dirty="0" err="1"/>
              <a:t>Paull</a:t>
            </a:r>
            <a:r>
              <a:rPr lang="en-US" altLang="zh-TW" dirty="0"/>
              <a:t> II on 1994: Surely, this scene was very present to Pope Leon XIII, when, at the end of the previous century, he introduced to the entire Church a special prayer to St. Michael</a:t>
            </a:r>
          </a:p>
        </p:txBody>
      </p:sp>
      <p:pic>
        <p:nvPicPr>
          <p:cNvPr id="7" name="Content Placeholder 6" descr="PopeLeoXIII.jpg"/>
          <p:cNvPicPr>
            <a:picLocks noGrp="1" noChangeAspect="1"/>
          </p:cNvPicPr>
          <p:nvPr>
            <p:ph sz="half" idx="2"/>
          </p:nvPr>
        </p:nvPicPr>
        <p:blipFill>
          <a:blip r:embed="rId2" cstate="print"/>
          <a:stretch>
            <a:fillRect/>
          </a:stretch>
        </p:blipFill>
        <p:spPr>
          <a:xfrm>
            <a:off x="7281865" y="1579713"/>
            <a:ext cx="1862137" cy="2407936"/>
          </a:xfrm>
          <a:prstGeom prst="rect">
            <a:avLst/>
          </a:prstGeom>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lder"/>
          <p:cNvPicPr>
            <a:picLocks noChangeAspect="1" noChangeArrowheads="1"/>
          </p:cNvPicPr>
          <p:nvPr/>
        </p:nvPicPr>
        <p:blipFill>
          <a:blip r:embed="rId2" cstate="print"/>
          <a:srcRect/>
          <a:stretch>
            <a:fillRect/>
          </a:stretch>
        </p:blipFill>
        <p:spPr bwMode="auto">
          <a:xfrm>
            <a:off x="3754028" y="762003"/>
            <a:ext cx="1678808" cy="3136900"/>
          </a:xfrm>
          <a:prstGeom prst="rect">
            <a:avLst/>
          </a:prstGeom>
          <a:noFill/>
          <a:ln w="9525">
            <a:noFill/>
            <a:miter lim="800000"/>
            <a:headEnd/>
            <a:tailEnd/>
          </a:ln>
        </p:spPr>
      </p:pic>
      <p:sp>
        <p:nvSpPr>
          <p:cNvPr id="25602" name="Rectangle 2"/>
          <p:cNvSpPr>
            <a:spLocks noGrp="1" noChangeArrowheads="1"/>
          </p:cNvSpPr>
          <p:nvPr>
            <p:ph type="title"/>
          </p:nvPr>
        </p:nvSpPr>
        <p:spPr/>
        <p:txBody>
          <a:bodyPr/>
          <a:lstStyle/>
          <a:p>
            <a:pPr eaLnBrk="1" hangingPunct="1"/>
            <a:r>
              <a:rPr lang="en-US" dirty="0"/>
              <a:t>The Eucharistic Miracle of </a:t>
            </a:r>
            <a:r>
              <a:rPr lang="en-US" dirty="0" err="1"/>
              <a:t>Lanciano</a:t>
            </a:r>
            <a:r>
              <a:rPr lang="en-US" dirty="0"/>
              <a:t>, Italy</a:t>
            </a:r>
            <a:br>
              <a:rPr lang="en-US" dirty="0"/>
            </a:br>
            <a:r>
              <a:rPr lang="en-US" dirty="0"/>
              <a:t>around the year 700  </a:t>
            </a:r>
          </a:p>
        </p:txBody>
      </p:sp>
      <p:sp>
        <p:nvSpPr>
          <p:cNvPr id="25603" name="Rectangle 3"/>
          <p:cNvSpPr>
            <a:spLocks noGrp="1" noChangeArrowheads="1"/>
          </p:cNvSpPr>
          <p:nvPr>
            <p:ph type="body" idx="1"/>
          </p:nvPr>
        </p:nvSpPr>
        <p:spPr/>
        <p:txBody>
          <a:body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r>
              <a:rPr lang="en-US"/>
              <a:t>Many times in history when church is being tested, Eucharist came to rescue and strengthen the faithful</a:t>
            </a:r>
          </a:p>
        </p:txBody>
      </p:sp>
      <p:sp>
        <p:nvSpPr>
          <p:cNvPr id="25604" name="DtsShapeName" descr="6C6452B61563536ECG@E831GDDB8DG2109=KFe9=J1VB62693!!!!!!BIHO@]B62693!!!!!!!!!!1110C66@6B0D1ri`shof,@ens`uhno,b/qqu!!!!!!!!!!!!!!!!!!!!!!!!!!!!!!!!!!!!!!!!!!!!!!!!!!!!!!!!!!!!!!!!!!!!!!!!!!!!!!!!!!!!!!!!!!!!!!!!!!!!!!!!!!!!!!!!!!!!!!!!!!!!!!!!!!!!!!!!!!!!!!!!!!!!!!!!!!!!!!!!!!!!!!!!!!!!!!!!!!!!!!!!!!!!!!!!!!!!!!!!!!!!!!!!!!!!!!!!!!!!!!!!!!!!!!!!!!!!!!!!!!!!!!!!!!!!!!!!!!!!!!!!!!!!!!!!!!!!!!!!!!!!!!!!!!!!!!!!!!!!!!!!!!!!!!!!!!!!!!!!!!!!!!!!!!!!!!!!!!!!!!!!!!!!!!!!!!!!!!!!!!!!!!!!!!!!!!!!!!!!!!!!!!!!!!!!!!!!!!!!!!!!!!!!!!!!!!!!!!!!!!!!!!!!!!!!!!!!!!!!!!!!!!!!!!!!!!!!!!!!!!!!!!!!!!!!!!!!!!!!!!!!!!!!!!!!!!!!!!!!!!!!!!!!!!!!!!!!!!!!!!!!!!!!!!!!!!!!!!!!!!!!!!!!!!!!!!!!!!!!!!!!!!!!!!!!!!!!!!!!!!!!!!!!!!!!!!!!!!!!!!!!!!!!!!!!!!!!!!!!!!!!!!!!!!!!!!!!!!!!!!!!!!!!!!!!!!!!!!!!!!!!!!!!!!!!!!!!!!!!!!!!!!!!!!!!!!!!!!!!!!!!!!!!!!!!!!!!!!!!!!!!!!!!!!!!!!!!!!!!!!!!!!!!!!!!!!!!!!!!!!!!!!!!!!!!!!!!!!!!!!!!!!!!!!!!!!!!!!!!!!!!!!!!!!!!!!!!!!!!!!!!!!!!!!!!!!!!!!!!!!!!!!!!!!!!!!!!!!!!!!!!!!!!!!!!!!!!!!!!!!!!!!!!!!!!!!!!!!!!!!!!!!!!!!!!!!!!!!!!!!!!!!!!!!!!!!!!!!!!!!!!!!!!!!!!!!!!!!!!!!!!!!!!!!!!!!!!!!!!!!!!!!!!!!!!!!!!!!!!!!!!!!!!!!!!!!!!!!!!!!!!!!!!!!!!!!!!!!!!!!!!!!!!!!!!!!!!!!!!!!!!!!!!!!!!!!!!!!!!!!!!!!!!!!!!!!!!!!!!!!!!!!!!!!!!!!!!!!!!!!!!!!!!!!!!!!!!!!!!!!!!!!!!!!!!!!!!!!!!!!!!!!!!!!!!!!!!!!!!!!!!!!!!!!!!!!!!!!!!!!!!!!!!!!!!!!!!!!!!!!!!!!!!!!!!!!!!!!!!!!!!!!!!!!!!!!!!!!!!!!!!!!!!!!!!!!!!!!!!!!!!!!!!!!!!!!!!!!!!!!!!!!!!!!!!!!!!!!!!!!!!!!!!!!!!!!!!!!!!!!!!!!!!!!!!!!!!!!!!!!!!!!!!!!!!!!!!!!!!!!!!!!!!!!!!!!!!!!!!!!!!!!!!!!!!!!!!!!!!!!!!!!!!!!!!!!!!!!!!!!!!!!!!!!!!!!!!!!!!!!!!!!!!!!!!!!!!!!!!!!!!!!!!!!!!!!!!!!!!!!!!!!!!!!!!!!!!!!!!!!!!!!!!!!!!!!!!!!!!!!!!!!!!!!!!!!!!!!!!!!!!!!!!!!!!!!!!!!!!!!!!!!!!!!!!!!!!!!!!!!!!!!!!!!!!!!!!!!!!!!!!!!!!!!!!!!!!!!!!!!!!!!!!!!!!!!!!!!!!!!!!!!!!!!!!!!!!!!!!!!!!!!!!!!!!!!!!!!!!!!!!!!!!!!!!!!!!!!!!!!!!!!!!!!!!!!!!!!!!!!!!!!!!!!!!!!!!!!!!!!!!!!!!!!!!!!!!!!!!!!!!!!!!!!!!!!!!!!!!!!!!!!!!!!!!!!!!!!!!!!!!!!!!!!!!!!!!!!!!!!!!!!!!!!!!!!!!!!!!!!!!!!!!!!!!!!!!!!!!!!!!!!!!!!!!!!!!!!!!!!!!!!!!!!!!!!!!!!!!!!!!!!!!!!!!!!!!!!!!!!!!!!!!!!!!!!!!!!!!!!!!!!!!!!!!!!!!!!!!!!!!!!!!!!!!!!!!!!!!!!!!!!!!!!!!!!!!!!!!!!!!!!!!!!!!!!!!!!!!!!!!!!!!!!!!!!!!!!!!!!!!!!!!!!!!!!!!!!!!!!!!!!!!!!!!!!!!!!!!!!!!!!!!!!!!!!!!!!!!!!!!!!!!!!!!!!!!!!!!!!!!!!!!!!!!!!!!!!!!!!!!!!!!!!!!!!!!!!!!!!!!!!!!!!!!!!!!!!!!!!!!!!!!!!!!!!!!!!!!!!!!!!!!!!!!!!!!!!!!!!!!!!!!!!!!!!!!!!!!!!!!!!!!!!!!!!!!!!!!!!!!!!!!!!!!!!!!!!!!!!!!!!!!!!!!!!!!!!!!!!!!!!!!!!!!!!!!!!!!1!1" hidden="1"/>
          <p:cNvSpPr>
            <a:spLocks noChangeArrowheads="1"/>
          </p:cNvSpPr>
          <p:nvPr/>
        </p:nvSpPr>
        <p:spPr bwMode="auto">
          <a:xfrm>
            <a:off x="0" y="2"/>
            <a:ext cx="1588" cy="1191"/>
          </a:xfrm>
          <a:custGeom>
            <a:avLst/>
            <a:gdLst>
              <a:gd name="T0" fmla="*/ 59 w 21600"/>
              <a:gd name="T1" fmla="*/ 12 h 21600"/>
              <a:gd name="T2" fmla="*/ 16 w 21600"/>
              <a:gd name="T3" fmla="*/ 58 h 21600"/>
              <a:gd name="T4" fmla="*/ 59 w 21600"/>
              <a:gd name="T5" fmla="*/ 117 h 21600"/>
              <a:gd name="T6" fmla="*/ 101 w 21600"/>
              <a:gd name="T7" fmla="*/ 58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8" name="TextBox 7"/>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+3</a:t>
            </a:r>
            <a:endParaRPr lang="en-US" i="0" dirty="0">
              <a:solidFill>
                <a:srgbClr val="FF0000"/>
              </a:solidFill>
            </a:endParaRPr>
          </a:p>
        </p:txBody>
      </p:sp>
      <p:pic>
        <p:nvPicPr>
          <p:cNvPr id="10" name="Picture 9" descr="host"/>
          <p:cNvPicPr>
            <a:picLocks noChangeAspect="1" noChangeArrowheads="1"/>
          </p:cNvPicPr>
          <p:nvPr/>
        </p:nvPicPr>
        <p:blipFill>
          <a:blip r:embed="rId3" cstate="print"/>
          <a:srcRect/>
          <a:stretch>
            <a:fillRect/>
          </a:stretch>
        </p:blipFill>
        <p:spPr bwMode="auto">
          <a:xfrm>
            <a:off x="4" y="727076"/>
            <a:ext cx="2149475" cy="3114675"/>
          </a:xfrm>
          <a:prstGeom prst="rect">
            <a:avLst/>
          </a:prstGeom>
          <a:noFill/>
          <a:ln w="9525">
            <a:noFill/>
            <a:miter lim="800000"/>
            <a:headEnd/>
            <a:tailEnd/>
          </a:ln>
        </p:spPr>
      </p:pic>
      <p:pic>
        <p:nvPicPr>
          <p:cNvPr id="11" name="Picture 10" descr="chalice"/>
          <p:cNvPicPr>
            <a:picLocks noChangeAspect="1" noChangeArrowheads="1"/>
          </p:cNvPicPr>
          <p:nvPr/>
        </p:nvPicPr>
        <p:blipFill>
          <a:blip r:embed="rId4" cstate="print"/>
          <a:srcRect/>
          <a:stretch>
            <a:fillRect/>
          </a:stretch>
        </p:blipFill>
        <p:spPr bwMode="auto">
          <a:xfrm>
            <a:off x="7124700" y="727076"/>
            <a:ext cx="2019300" cy="3114675"/>
          </a:xfrm>
          <a:prstGeom prst="rect">
            <a:avLst/>
          </a:prstGeom>
          <a:noFill/>
          <a:ln w="9525">
            <a:noFill/>
            <a:miter lim="800000"/>
            <a:headEnd/>
            <a:tailEnd/>
          </a:ln>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TW" dirty="0"/>
              <a:t>St. Pope John Paul II (1920 - 2005)</a:t>
            </a:r>
            <a:endParaRPr lang="zh-TW" altLang="en-US" dirty="0"/>
          </a:p>
        </p:txBody>
      </p:sp>
      <p:sp>
        <p:nvSpPr>
          <p:cNvPr id="33795" name="Rectangle 3"/>
          <p:cNvSpPr>
            <a:spLocks noGrp="1" noChangeArrowheads="1"/>
          </p:cNvSpPr>
          <p:nvPr>
            <p:ph sz="half" idx="1"/>
          </p:nvPr>
        </p:nvSpPr>
        <p:spPr/>
        <p:txBody>
          <a:bodyPr>
            <a:normAutofit/>
          </a:bodyPr>
          <a:lstStyle/>
          <a:p>
            <a:pPr algn="just" eaLnBrk="1" hangingPunct="1"/>
            <a:r>
              <a:rPr lang="en-US" altLang="zh-TW" dirty="0"/>
              <a:t>The Church and the world have a great need of Eucharist adoration. Jesus waits for us in this sacrament of Love. Let us be generous with our time in going to meet Him in adoration and in contemplation that is full of faith and ready to make reparation for the great faults and crimes of the world. May our adoration never cease. (</a:t>
            </a:r>
            <a:r>
              <a:rPr lang="en-US" altLang="zh-TW" dirty="0" err="1"/>
              <a:t>Dominicae</a:t>
            </a:r>
            <a:r>
              <a:rPr lang="en-US" altLang="zh-TW" dirty="0"/>
              <a:t> </a:t>
            </a:r>
            <a:r>
              <a:rPr lang="en-US" altLang="zh-TW" dirty="0" err="1"/>
              <a:t>cenae</a:t>
            </a:r>
            <a:r>
              <a:rPr lang="en-US" altLang="zh-TW" dirty="0"/>
              <a:t>, 3) (CCC 1380)</a:t>
            </a:r>
          </a:p>
        </p:txBody>
      </p:sp>
      <p:pic>
        <p:nvPicPr>
          <p:cNvPr id="10" name="Content Placeholder 9" descr="D:\html\catholic\Icon\JPII-Eucharist.jpg"/>
          <p:cNvPicPr>
            <a:picLocks noGrp="1" noChangeAspect="1" noChangeArrowheads="1"/>
          </p:cNvPicPr>
          <p:nvPr>
            <p:ph sz="half" idx="2"/>
          </p:nvPr>
        </p:nvPicPr>
        <p:blipFill>
          <a:blip r:embed="rId2" cstate="print"/>
          <a:stretch>
            <a:fillRect/>
          </a:stretch>
        </p:blipFill>
        <p:spPr bwMode="auto">
          <a:xfrm>
            <a:off x="7277778" y="919957"/>
            <a:ext cx="1866222" cy="2229644"/>
          </a:xfrm>
          <a:prstGeom prst="rect">
            <a:avLst/>
          </a:prstGeom>
          <a:noFill/>
        </p:spPr>
      </p:pic>
      <p:pic>
        <p:nvPicPr>
          <p:cNvPr id="9" name="Picture 8" descr="catechism.jpg"/>
          <p:cNvPicPr>
            <a:picLocks noChangeAspect="1"/>
          </p:cNvPicPr>
          <p:nvPr/>
        </p:nvPicPr>
        <p:blipFill>
          <a:blip r:embed="rId3" cstate="print"/>
          <a:stretch>
            <a:fillRect/>
          </a:stretch>
        </p:blipFill>
        <p:spPr>
          <a:xfrm>
            <a:off x="7808091" y="3149601"/>
            <a:ext cx="1335913" cy="1993900"/>
          </a:xfrm>
          <a:prstGeom prst="rect">
            <a:avLst/>
          </a:prstGeom>
        </p:spPr>
      </p:pic>
      <p:sp>
        <p:nvSpPr>
          <p:cNvPr id="8" name="Rectangle 7"/>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peCorpusChristi.jpg"/>
          <p:cNvPicPr>
            <a:picLocks noChangeAspect="1"/>
          </p:cNvPicPr>
          <p:nvPr/>
        </p:nvPicPr>
        <p:blipFill>
          <a:blip r:embed="rId2" cstate="print"/>
          <a:stretch>
            <a:fillRect/>
          </a:stretch>
        </p:blipFill>
        <p:spPr>
          <a:xfrm>
            <a:off x="7010400" y="3724656"/>
            <a:ext cx="2133600" cy="1418844"/>
          </a:xfrm>
          <a:prstGeom prst="rect">
            <a:avLst/>
          </a:prstGeom>
        </p:spPr>
      </p:pic>
      <p:sp>
        <p:nvSpPr>
          <p:cNvPr id="2" name="Title 1"/>
          <p:cNvSpPr>
            <a:spLocks noGrp="1"/>
          </p:cNvSpPr>
          <p:nvPr>
            <p:ph type="title"/>
          </p:nvPr>
        </p:nvSpPr>
        <p:spPr/>
        <p:txBody>
          <a:bodyPr/>
          <a:lstStyle/>
          <a:p>
            <a:r>
              <a:rPr lang="en-US" altLang="zh-TW" dirty="0"/>
              <a:t>Pope Benedict XVI </a:t>
            </a:r>
            <a:r>
              <a:rPr lang="en-US" altLang="zh-TW" dirty="0" err="1"/>
              <a:t>Sacramentum</a:t>
            </a:r>
            <a:r>
              <a:rPr lang="en-US" altLang="zh-TW" dirty="0"/>
              <a:t> </a:t>
            </a:r>
            <a:r>
              <a:rPr lang="en-US" altLang="zh-TW" dirty="0" err="1"/>
              <a:t>Caritatis</a:t>
            </a:r>
            <a:endParaRPr lang="en-US" dirty="0"/>
          </a:p>
        </p:txBody>
      </p:sp>
      <p:sp>
        <p:nvSpPr>
          <p:cNvPr id="3" name="Content Placeholder 2"/>
          <p:cNvSpPr>
            <a:spLocks noGrp="1"/>
          </p:cNvSpPr>
          <p:nvPr>
            <p:ph idx="1"/>
          </p:nvPr>
        </p:nvSpPr>
        <p:spPr/>
        <p:txBody>
          <a:bodyPr>
            <a:normAutofit fontScale="92500" lnSpcReduction="10000"/>
          </a:bodyPr>
          <a:lstStyle/>
          <a:p>
            <a:r>
              <a:rPr lang="en-US" altLang="zh-TW" dirty="0">
                <a:solidFill>
                  <a:schemeClr val="bg1"/>
                </a:solidFill>
              </a:rPr>
              <a:t>Eucharistic adoration is simply the natural consequence of the Eucharistic celebration</a:t>
            </a:r>
            <a:r>
              <a:rPr lang="en-US" altLang="zh-TW" dirty="0"/>
              <a:t>, which is itself the Church's supreme act of adoration. Receiving the Eucharist means adoring Him whom we receive. Only in this way do we become one with Him, and are given, as it were, a foretaste of the beauty of the heavenly liturgy. </a:t>
            </a:r>
            <a:r>
              <a:rPr lang="en-US" altLang="zh-TW" dirty="0">
                <a:solidFill>
                  <a:schemeClr val="bg1"/>
                </a:solidFill>
              </a:rPr>
              <a:t>The act of adoration outside Mass prolongs and intensifies all that takes place during the liturgical celebration itself</a:t>
            </a:r>
            <a:r>
              <a:rPr lang="en-US" altLang="zh-TW" dirty="0"/>
              <a:t>. Indeed, </a:t>
            </a:r>
            <a:r>
              <a:rPr lang="en-US" altLang="zh-TW" dirty="0">
                <a:solidFill>
                  <a:schemeClr val="bg1"/>
                </a:solidFill>
              </a:rPr>
              <a:t>only in adoration can a profound and genuine reception mature</a:t>
            </a:r>
            <a:r>
              <a:rPr lang="en-US" altLang="zh-TW" dirty="0"/>
              <a:t>.</a:t>
            </a:r>
          </a:p>
          <a:p>
            <a:r>
              <a:rPr lang="en-US" dirty="0"/>
              <a:t> </a:t>
            </a:r>
          </a:p>
        </p:txBody>
      </p:sp>
      <p:sp>
        <p:nvSpPr>
          <p:cNvPr id="7" name="Rectangle 6"/>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2800" dirty="0"/>
              <a:t>Pope Francis</a:t>
            </a:r>
          </a:p>
        </p:txBody>
      </p:sp>
      <p:sp>
        <p:nvSpPr>
          <p:cNvPr id="55299" name="Rectangle 3"/>
          <p:cNvSpPr>
            <a:spLocks noGrp="1" noChangeArrowheads="1"/>
          </p:cNvSpPr>
          <p:nvPr>
            <p:ph sz="half" idx="1"/>
          </p:nvPr>
        </p:nvSpPr>
        <p:spPr/>
        <p:txBody>
          <a:bodyPr/>
          <a:lstStyle/>
          <a:p>
            <a:pPr eaLnBrk="1" hangingPunct="1"/>
            <a:r>
              <a:rPr lang="en-US" altLang="zh-TW" dirty="0"/>
              <a:t>What I really prefer is adoration in the evening, even when I get distracted and think of other things, or even fall asleep praying. In the evening then, between seven and eight o’clock, I stay in front of the Blessed Sacrament for an hour in adoration. </a:t>
            </a:r>
          </a:p>
        </p:txBody>
      </p:sp>
      <p:pic>
        <p:nvPicPr>
          <p:cNvPr id="8" name="Content Placeholder 5" descr="francis132way_custom-8b24e2e87477737d548dcba429bd487fa3d65713-s6-c30.jpg"/>
          <p:cNvPicPr>
            <a:picLocks noGrp="1" noChangeAspect="1"/>
          </p:cNvPicPr>
          <p:nvPr>
            <p:ph sz="half" idx="2"/>
          </p:nvPr>
        </p:nvPicPr>
        <p:blipFill>
          <a:blip r:embed="rId2" cstate="print"/>
          <a:stretch>
            <a:fillRect/>
          </a:stretch>
        </p:blipFill>
        <p:spPr>
          <a:xfrm>
            <a:off x="7281867" y="1906630"/>
            <a:ext cx="1862137" cy="1754102"/>
          </a:xfrm>
        </p:spPr>
      </p:pic>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7" name="Rectangle 6"/>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t>St. Pope John Paul II</a:t>
            </a:r>
          </a:p>
        </p:txBody>
      </p:sp>
      <p:sp>
        <p:nvSpPr>
          <p:cNvPr id="33795" name="Rectangle 3"/>
          <p:cNvSpPr>
            <a:spLocks noGrp="1" noChangeArrowheads="1"/>
          </p:cNvSpPr>
          <p:nvPr>
            <p:ph type="body" idx="1"/>
          </p:nvPr>
        </p:nvSpPr>
        <p:spPr/>
        <p:txBody>
          <a:bodyPr>
            <a:normAutofit lnSpcReduction="10000"/>
          </a:bodyPr>
          <a:lstStyle/>
          <a:p>
            <a:pPr eaLnBrk="1" hangingPunct="1"/>
            <a:r>
              <a:rPr lang="en-US" sz="2800" dirty="0"/>
              <a:t>Has there ever been a time in human history when we have needed God's Divine Mercy, love and guidance more? Pope St. John Paul II said, “Anyone who prays to our Savior (in the Blessed Sacrament) draws the whole world with him and raises it to God . . . . Through adoration, the Christian mysteriously contributes to the radical transformation of the world” (letter to the Bishop of Liege, 1996).  “</a:t>
            </a:r>
            <a:r>
              <a:rPr lang="en-US" sz="2800" dirty="0">
                <a:solidFill>
                  <a:schemeClr val="bg1"/>
                </a:solidFill>
              </a:rPr>
              <a:t>Especially from the Eucharist, grace is poured forth upon us as from a fountain</a:t>
            </a:r>
            <a:r>
              <a:rPr lang="en-US" sz="2800" dirty="0"/>
              <a:t>” (Constitution on the Sacred Liturgy, 10). </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t>Pope St. John Paul II, </a:t>
            </a:r>
            <a:r>
              <a:rPr lang="en-US" dirty="0" err="1"/>
              <a:t>Dominicae</a:t>
            </a:r>
            <a:r>
              <a:rPr lang="en-US" dirty="0"/>
              <a:t> </a:t>
            </a:r>
            <a:r>
              <a:rPr lang="en-US" dirty="0" err="1"/>
              <a:t>Cenae</a:t>
            </a:r>
            <a:r>
              <a:rPr lang="en-US" dirty="0"/>
              <a:t>, 3</a:t>
            </a:r>
          </a:p>
        </p:txBody>
      </p:sp>
      <p:sp>
        <p:nvSpPr>
          <p:cNvPr id="31747" name="Rectangle 3"/>
          <p:cNvSpPr>
            <a:spLocks noGrp="1" noChangeArrowheads="1"/>
          </p:cNvSpPr>
          <p:nvPr>
            <p:ph type="body" idx="1"/>
          </p:nvPr>
        </p:nvSpPr>
        <p:spPr/>
        <p:txBody>
          <a:bodyPr/>
          <a:lstStyle/>
          <a:p>
            <a:pPr eaLnBrk="1" hangingPunct="1"/>
            <a:r>
              <a:rPr lang="en-US" sz="2800" dirty="0"/>
              <a:t>Many who attend Eucharistic adoration report miracles and healings, for themselves and their loved ones, such as: </a:t>
            </a:r>
            <a:r>
              <a:rPr lang="en-US" sz="2800" dirty="0">
                <a:solidFill>
                  <a:schemeClr val="bg1"/>
                </a:solidFill>
              </a:rPr>
              <a:t>the strengthening of marriages and families, personal peace and spiritual growth</a:t>
            </a:r>
            <a:r>
              <a:rPr lang="en-US" sz="2800" dirty="0"/>
              <a:t>.  Parishes experience </a:t>
            </a:r>
            <a:r>
              <a:rPr lang="en-US" sz="2800" dirty="0">
                <a:solidFill>
                  <a:schemeClr val="bg1"/>
                </a:solidFill>
              </a:rPr>
              <a:t>increased mass attendance, service, unity, conversions, the return of fallen away Catholics as well as vocations to the priesthood and religious life, </a:t>
            </a:r>
            <a:r>
              <a:rPr lang="en-US" sz="2800" dirty="0"/>
              <a:t>and many blessings. “Jesus waits for us in this sacrament of love”</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D:\html\catholic\Icon\JPII-Eucharist.jpg"/>
          <p:cNvPicPr>
            <a:picLocks noChangeAspect="1" noChangeArrowheads="1"/>
          </p:cNvPicPr>
          <p:nvPr/>
        </p:nvPicPr>
        <p:blipFill>
          <a:blip r:embed="rId2" cstate="print"/>
          <a:srcRect/>
          <a:stretch>
            <a:fillRect/>
          </a:stretch>
        </p:blipFill>
        <p:spPr bwMode="auto">
          <a:xfrm>
            <a:off x="4300939" y="-76792"/>
            <a:ext cx="2972432" cy="3551275"/>
          </a:xfrm>
          <a:prstGeom prst="rect">
            <a:avLst/>
          </a:prstGeom>
          <a:noFill/>
        </p:spPr>
      </p:pic>
      <p:pic>
        <p:nvPicPr>
          <p:cNvPr id="15" name="Picture 6" descr="D:\html\catholic\Icon\JuliaKimEucharist.png"/>
          <p:cNvPicPr>
            <a:picLocks noChangeAspect="1" noChangeArrowheads="1"/>
          </p:cNvPicPr>
          <p:nvPr/>
        </p:nvPicPr>
        <p:blipFill>
          <a:blip r:embed="rId3" cstate="print"/>
          <a:srcRect/>
          <a:stretch>
            <a:fillRect/>
          </a:stretch>
        </p:blipFill>
        <p:spPr bwMode="auto">
          <a:xfrm>
            <a:off x="3519539" y="3145565"/>
            <a:ext cx="2663916" cy="1997937"/>
          </a:xfrm>
          <a:prstGeom prst="rect">
            <a:avLst/>
          </a:prstGeom>
          <a:noFill/>
        </p:spPr>
      </p:pic>
      <p:pic>
        <p:nvPicPr>
          <p:cNvPr id="18" name="Picture 6" descr="pelerins3"/>
          <p:cNvPicPr>
            <a:picLocks noChangeAspect="1" noChangeArrowheads="1"/>
          </p:cNvPicPr>
          <p:nvPr/>
        </p:nvPicPr>
        <p:blipFill>
          <a:blip r:embed="rId4" cstate="print"/>
          <a:srcRect/>
          <a:stretch>
            <a:fillRect/>
          </a:stretch>
        </p:blipFill>
        <p:spPr bwMode="auto">
          <a:xfrm>
            <a:off x="705245" y="3145565"/>
            <a:ext cx="3533681" cy="2012819"/>
          </a:xfrm>
          <a:prstGeom prst="rect">
            <a:avLst/>
          </a:prstGeom>
          <a:noFill/>
          <a:ln w="9525">
            <a:noFill/>
            <a:miter lim="800000"/>
            <a:headEnd/>
            <a:tailEnd/>
          </a:ln>
        </p:spPr>
      </p:pic>
      <p:pic>
        <p:nvPicPr>
          <p:cNvPr id="20" name="Picture 18" descr="g-19930627"/>
          <p:cNvPicPr>
            <a:picLocks noChangeAspect="1" noChangeArrowheads="1"/>
          </p:cNvPicPr>
          <p:nvPr/>
        </p:nvPicPr>
        <p:blipFill>
          <a:blip r:embed="rId5" cstate="print"/>
          <a:srcRect/>
          <a:stretch>
            <a:fillRect/>
          </a:stretch>
        </p:blipFill>
        <p:spPr>
          <a:xfrm>
            <a:off x="1079946" y="3145563"/>
            <a:ext cx="1320751" cy="1997936"/>
          </a:xfrm>
          <a:prstGeom prst="rect">
            <a:avLst/>
          </a:prstGeom>
          <a:noFill/>
        </p:spPr>
      </p:pic>
      <p:pic>
        <p:nvPicPr>
          <p:cNvPr id="21" name="Picture 3" descr="D:\html\catholic\Icon\images.jpg"/>
          <p:cNvPicPr>
            <a:picLocks noChangeAspect="1" noChangeArrowheads="1"/>
          </p:cNvPicPr>
          <p:nvPr/>
        </p:nvPicPr>
        <p:blipFill>
          <a:blip r:embed="rId6" cstate="print"/>
          <a:srcRect/>
          <a:stretch>
            <a:fillRect/>
          </a:stretch>
        </p:blipFill>
        <p:spPr bwMode="auto">
          <a:xfrm>
            <a:off x="0" y="1"/>
            <a:ext cx="2158946" cy="3145562"/>
          </a:xfrm>
          <a:prstGeom prst="rect">
            <a:avLst/>
          </a:prstGeom>
          <a:noFill/>
        </p:spPr>
      </p:pic>
      <p:pic>
        <p:nvPicPr>
          <p:cNvPr id="22" name="Picture 4" descr="D:\html\catholic\Icon\angeloffatima.jpg"/>
          <p:cNvPicPr>
            <a:picLocks noChangeAspect="1" noChangeArrowheads="1"/>
          </p:cNvPicPr>
          <p:nvPr/>
        </p:nvPicPr>
        <p:blipFill>
          <a:blip r:embed="rId7" cstate="print"/>
          <a:srcRect/>
          <a:stretch>
            <a:fillRect/>
          </a:stretch>
        </p:blipFill>
        <p:spPr bwMode="auto">
          <a:xfrm>
            <a:off x="1" y="3"/>
            <a:ext cx="858858" cy="1219199"/>
          </a:xfrm>
          <a:prstGeom prst="rect">
            <a:avLst/>
          </a:prstGeom>
          <a:noFill/>
        </p:spPr>
      </p:pic>
      <p:pic>
        <p:nvPicPr>
          <p:cNvPr id="23" name="Picture 2" descr="D:\html\catholic\Icon\john_bosco_dream.jpg"/>
          <p:cNvPicPr>
            <a:picLocks noChangeAspect="1" noChangeArrowheads="1"/>
          </p:cNvPicPr>
          <p:nvPr/>
        </p:nvPicPr>
        <p:blipFill>
          <a:blip r:embed="rId8" cstate="print"/>
          <a:srcRect/>
          <a:stretch>
            <a:fillRect/>
          </a:stretch>
        </p:blipFill>
        <p:spPr bwMode="auto">
          <a:xfrm>
            <a:off x="2158950" y="2"/>
            <a:ext cx="2180093" cy="3145563"/>
          </a:xfrm>
          <a:prstGeom prst="rect">
            <a:avLst/>
          </a:prstGeom>
          <a:noFill/>
        </p:spPr>
      </p:pic>
      <p:pic>
        <p:nvPicPr>
          <p:cNvPr id="24" name="Picture 4" descr="s150"/>
          <p:cNvPicPr>
            <a:picLocks noChangeAspect="1" noChangeArrowheads="1"/>
          </p:cNvPicPr>
          <p:nvPr/>
        </p:nvPicPr>
        <p:blipFill>
          <a:blip r:embed="rId9" cstate="print"/>
          <a:srcRect/>
          <a:stretch>
            <a:fillRect/>
          </a:stretch>
        </p:blipFill>
        <p:spPr>
          <a:xfrm>
            <a:off x="7108448" y="1"/>
            <a:ext cx="2038136" cy="3848100"/>
          </a:xfrm>
          <a:prstGeom prst="rect">
            <a:avLst/>
          </a:prstGeom>
          <a:noFill/>
          <a:ln/>
        </p:spPr>
      </p:pic>
      <p:pic>
        <p:nvPicPr>
          <p:cNvPr id="19" name="Picture 13" descr="mother_teresa"/>
          <p:cNvPicPr>
            <a:picLocks noChangeAspect="1" noChangeArrowheads="1"/>
          </p:cNvPicPr>
          <p:nvPr/>
        </p:nvPicPr>
        <p:blipFill>
          <a:blip r:embed="rId10" cstate="print"/>
          <a:srcRect/>
          <a:stretch>
            <a:fillRect/>
          </a:stretch>
        </p:blipFill>
        <p:spPr>
          <a:xfrm>
            <a:off x="7387852" y="2643340"/>
            <a:ext cx="1807463" cy="2606918"/>
          </a:xfrm>
          <a:prstGeom prst="rect">
            <a:avLst/>
          </a:prstGeom>
          <a:noFill/>
          <a:ln/>
        </p:spPr>
      </p:pic>
      <p:pic>
        <p:nvPicPr>
          <p:cNvPr id="16" name="Picture 7" descr="lisieux_b3"/>
          <p:cNvPicPr>
            <a:picLocks noChangeAspect="1" noChangeArrowheads="1"/>
          </p:cNvPicPr>
          <p:nvPr/>
        </p:nvPicPr>
        <p:blipFill>
          <a:blip r:embed="rId11" cstate="print"/>
          <a:srcRect/>
          <a:stretch>
            <a:fillRect/>
          </a:stretch>
        </p:blipFill>
        <p:spPr>
          <a:xfrm>
            <a:off x="6005655" y="3145565"/>
            <a:ext cx="1406178" cy="1997937"/>
          </a:xfrm>
          <a:prstGeom prst="rect">
            <a:avLst/>
          </a:prstGeom>
          <a:noFill/>
          <a:ln/>
        </p:spPr>
      </p:pic>
      <p:pic>
        <p:nvPicPr>
          <p:cNvPr id="17" name="Picture 5" descr="1015"/>
          <p:cNvPicPr>
            <a:picLocks noChangeAspect="1" noChangeArrowheads="1"/>
          </p:cNvPicPr>
          <p:nvPr/>
        </p:nvPicPr>
        <p:blipFill>
          <a:blip r:embed="rId12" cstate="print"/>
          <a:srcRect/>
          <a:stretch>
            <a:fillRect/>
          </a:stretch>
        </p:blipFill>
        <p:spPr>
          <a:xfrm>
            <a:off x="5" y="3145564"/>
            <a:ext cx="1129235" cy="2104694"/>
          </a:xfrm>
          <a:prstGeom prst="rect">
            <a:avLst/>
          </a:prstGeom>
          <a:noFill/>
          <a:ln/>
        </p:spPr>
      </p:pic>
      <p:sp>
        <p:nvSpPr>
          <p:cNvPr id="25" name="Rectangle 24"/>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TW" dirty="0"/>
              <a:t>Touches the Creator, </a:t>
            </a:r>
            <a:br>
              <a:rPr lang="en-US" altLang="zh-TW" dirty="0"/>
            </a:br>
            <a:r>
              <a:rPr lang="en-US" altLang="zh-TW" dirty="0"/>
              <a:t>Who touches everything and everyone </a:t>
            </a:r>
            <a:endParaRPr lang="en-US" dirty="0"/>
          </a:p>
        </p:txBody>
      </p:sp>
      <p:sp>
        <p:nvSpPr>
          <p:cNvPr id="32771" name="Rectangle 3"/>
          <p:cNvSpPr>
            <a:spLocks noGrp="1" noChangeArrowheads="1"/>
          </p:cNvSpPr>
          <p:nvPr>
            <p:ph sz="half" idx="1"/>
          </p:nvPr>
        </p:nvSpPr>
        <p:spPr/>
        <p:txBody>
          <a:bodyPr>
            <a:normAutofit fontScale="92500" lnSpcReduction="10000"/>
          </a:bodyPr>
          <a:lstStyle/>
          <a:p>
            <a:pPr eaLnBrk="1" hangingPunct="1"/>
            <a:r>
              <a:rPr lang="en-US" dirty="0"/>
              <a:t>“People ask me: ‘What will convert America and save the world?’ My answer is prayer. </a:t>
            </a:r>
            <a:r>
              <a:rPr lang="en-US" dirty="0">
                <a:solidFill>
                  <a:schemeClr val="bg1"/>
                </a:solidFill>
              </a:rPr>
              <a:t>What we need is for every parish to come before Jesus in the Blessed Sacrament in Holy Hours of prayer</a:t>
            </a:r>
            <a:r>
              <a:rPr lang="en-US" dirty="0"/>
              <a:t>.” </a:t>
            </a:r>
            <a:r>
              <a:rPr lang="en-US" altLang="zh-CN" dirty="0"/>
              <a:t>- </a:t>
            </a:r>
            <a:r>
              <a:rPr lang="en-US" dirty="0"/>
              <a:t>St. Teresa of Calcutta</a:t>
            </a:r>
          </a:p>
          <a:p>
            <a:pPr eaLnBrk="1" hangingPunct="1"/>
            <a:r>
              <a:rPr lang="en-US" altLang="zh-CN" dirty="0"/>
              <a:t>“</a:t>
            </a:r>
            <a:r>
              <a:rPr lang="en-US" dirty="0"/>
              <a:t>Adoration will heal our Church and thus our nation and thus our world... </a:t>
            </a:r>
            <a:r>
              <a:rPr lang="en-US" dirty="0">
                <a:solidFill>
                  <a:schemeClr val="bg1"/>
                </a:solidFill>
              </a:rPr>
              <a:t>Adoration is more powerful for construction than nuclear bombs are for destruction</a:t>
            </a:r>
            <a:r>
              <a:rPr lang="en-US" altLang="zh-CN" dirty="0"/>
              <a:t>” </a:t>
            </a:r>
            <a:r>
              <a:rPr lang="en-US" dirty="0"/>
              <a:t>- Peter </a:t>
            </a:r>
            <a:r>
              <a:rPr lang="en-US" dirty="0" err="1"/>
              <a:t>Kreeft</a:t>
            </a:r>
            <a:r>
              <a:rPr lang="en-US" dirty="0"/>
              <a:t>, philosopher at Boston College</a:t>
            </a:r>
          </a:p>
          <a:p>
            <a:pPr eaLnBrk="1" hangingPunct="1"/>
            <a:endParaRPr lang="en-US" dirty="0"/>
          </a:p>
          <a:p>
            <a:pPr eaLnBrk="1" hangingPunct="1"/>
            <a:endParaRPr lang="en-US" dirty="0"/>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pic>
        <p:nvPicPr>
          <p:cNvPr id="7" name="Picture 13" descr="mother_teresa"/>
          <p:cNvPicPr>
            <a:picLocks noGrp="1" noChangeAspect="1" noChangeArrowheads="1"/>
          </p:cNvPicPr>
          <p:nvPr>
            <p:ph sz="half" idx="2"/>
          </p:nvPr>
        </p:nvPicPr>
        <p:blipFill>
          <a:blip r:embed="rId2" cstate="print"/>
          <a:srcRect/>
          <a:stretch>
            <a:fillRect/>
          </a:stretch>
        </p:blipFill>
        <p:spPr>
          <a:xfrm>
            <a:off x="7281867" y="1440796"/>
            <a:ext cx="1862137" cy="2685775"/>
          </a:xfrm>
          <a:prstGeom prst="rect">
            <a:avLst/>
          </a:prstGeom>
          <a:noFill/>
          <a:ln/>
        </p:spPr>
      </p:pic>
      <p:sp>
        <p:nvSpPr>
          <p:cNvPr id="8" name="Rectangle 7"/>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TW"/>
              <a:t>Heart of Jesus pierced for us, from which water and blood gush. </a:t>
            </a:r>
            <a:endParaRPr lang="en-US"/>
          </a:p>
        </p:txBody>
      </p:sp>
      <p:sp>
        <p:nvSpPr>
          <p:cNvPr id="29699" name="Rectangle 3"/>
          <p:cNvSpPr>
            <a:spLocks noGrp="1" noChangeArrowheads="1"/>
          </p:cNvSpPr>
          <p:nvPr>
            <p:ph sz="half" idx="1"/>
          </p:nvPr>
        </p:nvSpPr>
        <p:spPr/>
        <p:txBody>
          <a:bodyPr>
            <a:normAutofit fontScale="85000" lnSpcReduction="20000"/>
          </a:bodyPr>
          <a:lstStyle/>
          <a:p>
            <a:r>
              <a:rPr lang="en-US" altLang="zh-TW" sz="3200" dirty="0"/>
              <a:t>When St. </a:t>
            </a:r>
            <a:r>
              <a:rPr lang="en-US" altLang="zh-TW" sz="3200" dirty="0" err="1"/>
              <a:t>Faustina</a:t>
            </a:r>
            <a:r>
              <a:rPr lang="en-US" altLang="zh-TW" sz="3200" dirty="0"/>
              <a:t> was praying before Jesus in the Holy Eucharist He showed her a vision. </a:t>
            </a:r>
            <a:r>
              <a:rPr lang="en-US" altLang="zh-TW" sz="3200" dirty="0">
                <a:solidFill>
                  <a:schemeClr val="bg1"/>
                </a:solidFill>
              </a:rPr>
              <a:t>Each time a person entered the chapel and visited Jesus exposed in a monstrance, she saw His Divine Rays of Love and Mercy burst forth and encircle the whole world and everyone in it with graces and blessings!  Through Perpetual Eucharistic Adoration Jesus unleashes His rays of healing upon us, our families and the whole world! </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pic>
        <p:nvPicPr>
          <p:cNvPr id="9" name="Picture 2" descr="D:\html\catholic\Icon\adoration.png"/>
          <p:cNvPicPr>
            <a:picLocks noChangeAspect="1" noChangeArrowheads="1"/>
          </p:cNvPicPr>
          <p:nvPr/>
        </p:nvPicPr>
        <p:blipFill>
          <a:blip r:embed="rId2" cstate="print"/>
          <a:srcRect/>
          <a:stretch>
            <a:fillRect/>
          </a:stretch>
        </p:blipFill>
        <p:spPr bwMode="auto">
          <a:xfrm>
            <a:off x="7245626" y="311152"/>
            <a:ext cx="2658146" cy="1766029"/>
          </a:xfrm>
          <a:prstGeom prst="rect">
            <a:avLst/>
          </a:prstGeom>
          <a:noFill/>
        </p:spPr>
      </p:pic>
      <p:pic>
        <p:nvPicPr>
          <p:cNvPr id="10" name="Content Placeholder 9" descr="jesus"/>
          <p:cNvPicPr>
            <a:picLocks noGrp="1" noChangeAspect="1" noChangeArrowheads="1"/>
          </p:cNvPicPr>
          <p:nvPr>
            <p:ph sz="half" idx="2"/>
          </p:nvPr>
        </p:nvPicPr>
        <p:blipFill>
          <a:blip r:embed="rId3" cstate="print"/>
          <a:srcRect/>
          <a:stretch>
            <a:fillRect/>
          </a:stretch>
        </p:blipFill>
        <p:spPr>
          <a:xfrm>
            <a:off x="7281867" y="1796485"/>
            <a:ext cx="1862137" cy="3677216"/>
          </a:xfrm>
          <a:prstGeom prst="rect">
            <a:avLst/>
          </a:prstGeom>
          <a:noFill/>
        </p:spPr>
      </p:pic>
      <p:sp>
        <p:nvSpPr>
          <p:cNvPr id="8" name="Rectangle 7"/>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What else can save the world?</a:t>
            </a:r>
          </a:p>
        </p:txBody>
      </p:sp>
      <p:sp>
        <p:nvSpPr>
          <p:cNvPr id="25603" name="Rectangle 3"/>
          <p:cNvSpPr>
            <a:spLocks noGrp="1" noChangeArrowheads="1"/>
          </p:cNvSpPr>
          <p:nvPr>
            <p:ph sz="half" idx="1"/>
          </p:nvPr>
        </p:nvSpPr>
        <p:spPr/>
        <p:txBody>
          <a:bodyPr/>
          <a:lstStyle/>
          <a:p>
            <a:r>
              <a:rPr lang="en-US" dirty="0"/>
              <a:t>In this gravely sinful world, so capable of destroying itself with its soul, </a:t>
            </a:r>
            <a:r>
              <a:rPr lang="en-US" dirty="0">
                <a:solidFill>
                  <a:schemeClr val="bg1"/>
                </a:solidFill>
              </a:rPr>
              <a:t>the grace of Jesus in the Eucharist continues to flow</a:t>
            </a:r>
            <a:r>
              <a:rPr lang="en-US" dirty="0"/>
              <a:t>.</a:t>
            </a:r>
          </a:p>
        </p:txBody>
      </p:sp>
      <p:pic>
        <p:nvPicPr>
          <p:cNvPr id="8" name="Content Placeholder 5" descr="DSC00416.JPG"/>
          <p:cNvPicPr>
            <a:picLocks noGrp="1" noChangeAspect="1"/>
          </p:cNvPicPr>
          <p:nvPr>
            <p:ph sz="half" idx="2"/>
          </p:nvPr>
        </p:nvPicPr>
        <p:blipFill>
          <a:blip r:embed="rId2" cstate="print"/>
          <a:stretch>
            <a:fillRect/>
          </a:stretch>
        </p:blipFill>
        <p:spPr>
          <a:xfrm>
            <a:off x="6790821" y="685800"/>
            <a:ext cx="2353180" cy="4454074"/>
          </a:xfrm>
        </p:spPr>
      </p:pic>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+4</a:t>
            </a:r>
            <a:endParaRPr lang="en-US" i="0" dirty="0">
              <a:solidFill>
                <a:srgbClr val="FF0000"/>
              </a:solidFill>
            </a:endParaRPr>
          </a:p>
        </p:txBody>
      </p:sp>
      <p:sp>
        <p:nvSpPr>
          <p:cNvPr id="7" name="Rectangle 6"/>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Prayer to Saint Michael</a:t>
            </a:r>
            <a:endParaRPr lang="en-US" dirty="0"/>
          </a:p>
        </p:txBody>
      </p:sp>
      <p:sp>
        <p:nvSpPr>
          <p:cNvPr id="3" name="Content Placeholder 2"/>
          <p:cNvSpPr>
            <a:spLocks noGrp="1"/>
          </p:cNvSpPr>
          <p:nvPr>
            <p:ph sz="half" idx="1"/>
          </p:nvPr>
        </p:nvSpPr>
        <p:spPr/>
        <p:txBody>
          <a:bodyPr/>
          <a:lstStyle/>
          <a:p>
            <a:r>
              <a:rPr lang="en-US" altLang="zh-TW" dirty="0"/>
              <a:t>Saint Michael the Archangel, defend us in battle. Be our protection against the wickedness and snares of the devil; may God rebuke him, we humbly pray. O Prince of the heavenly host, by the power of God, thrust into hell Satan and all the evil spirits who wander through the world seeking the ruin of souls. Amen.</a:t>
            </a:r>
            <a:endParaRPr lang="en-US" dirty="0"/>
          </a:p>
        </p:txBody>
      </p:sp>
      <p:pic>
        <p:nvPicPr>
          <p:cNvPr id="403458" name="Picture 2"/>
          <p:cNvPicPr>
            <a:picLocks noGrp="1" noChangeAspect="1" noChangeArrowheads="1"/>
          </p:cNvPicPr>
          <p:nvPr>
            <p:ph sz="half" idx="2"/>
          </p:nvPr>
        </p:nvPicPr>
        <p:blipFill>
          <a:blip r:embed="rId2" cstate="print"/>
          <a:stretch>
            <a:fillRect/>
          </a:stretch>
        </p:blipFill>
        <p:spPr>
          <a:xfrm>
            <a:off x="7493796" y="562820"/>
            <a:ext cx="1438275" cy="2676525"/>
          </a:xfrm>
        </p:spPr>
      </p:pic>
      <p:pic>
        <p:nvPicPr>
          <p:cNvPr id="9" name="Picture 8" descr="PopeLeoXIII.jpg"/>
          <p:cNvPicPr>
            <a:picLocks noChangeAspect="1"/>
          </p:cNvPicPr>
          <p:nvPr/>
        </p:nvPicPr>
        <p:blipFill>
          <a:blip r:embed="rId3" cstate="print"/>
          <a:stretch>
            <a:fillRect/>
          </a:stretch>
        </p:blipFill>
        <p:spPr>
          <a:xfrm>
            <a:off x="7493794" y="3000814"/>
            <a:ext cx="1650206" cy="2133887"/>
          </a:xfrm>
          <a:prstGeom prst="rect">
            <a:avLst/>
          </a:prstGeom>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What else can save the world?</a:t>
            </a:r>
          </a:p>
        </p:txBody>
      </p:sp>
      <p:sp>
        <p:nvSpPr>
          <p:cNvPr id="36867" name="Rectangle 3"/>
          <p:cNvSpPr>
            <a:spLocks noGrp="1" noChangeArrowheads="1"/>
          </p:cNvSpPr>
          <p:nvPr>
            <p:ph type="body" idx="1"/>
          </p:nvPr>
        </p:nvSpPr>
        <p:spPr/>
        <p:txBody>
          <a:bodyPr/>
          <a:lstStyle/>
          <a:p>
            <a:pPr eaLnBrk="1" hangingPunct="1"/>
            <a:r>
              <a:rPr lang="en-US" dirty="0"/>
              <a:t>If </a:t>
            </a:r>
            <a:r>
              <a:rPr lang="en-US" dirty="0">
                <a:solidFill>
                  <a:schemeClr val="bg1"/>
                </a:solidFill>
              </a:rPr>
              <a:t>everyone </a:t>
            </a:r>
            <a:r>
              <a:rPr lang="en-US" dirty="0"/>
              <a:t>will come to Jesus in the Eucharist, the world will be healed.</a:t>
            </a:r>
          </a:p>
          <a:p>
            <a:pPr eaLnBrk="1" hangingPunct="1"/>
            <a:endParaRPr lang="zh-TW" altLang="en-US" dirty="0"/>
          </a:p>
          <a:p>
            <a:pPr eaLnBrk="1" hangingPunct="1"/>
            <a:r>
              <a:rPr lang="en-US" altLang="zh-TW" dirty="0"/>
              <a:t>“The Eucharist is the heart of the Church. Where Eucharistic life flourishes, there the life of the church will blossom.” </a:t>
            </a:r>
            <a:endParaRPr lang="zh-TW" altLang="en-US" dirty="0"/>
          </a:p>
        </p:txBody>
      </p:sp>
      <p:sp>
        <p:nvSpPr>
          <p:cNvPr id="5" name="Rectangle 4"/>
          <p:cNvSpPr/>
          <p:nvPr/>
        </p:nvSpPr>
        <p:spPr bwMode="auto">
          <a:xfrm>
            <a:off x="8646060" y="0"/>
            <a:ext cx="512961" cy="553998"/>
          </a:xfrm>
          <a:prstGeom prst="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u="none" strike="noStrike" cap="none" normalizeH="0" baseline="0" dirty="0">
                <a:ln>
                  <a:noFill/>
                </a:ln>
                <a:solidFill>
                  <a:srgbClr val="FF99FF"/>
                </a:solidFill>
                <a:effectLst/>
                <a:latin typeface="Arial" charset="0"/>
              </a:rPr>
              <a:t>60</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p:txBody>
          <a:bodyPr/>
          <a:lstStyle/>
          <a:p>
            <a:pPr eaLnBrk="1" hangingPunct="1"/>
            <a:r>
              <a:rPr lang="en-US"/>
              <a:t>Evangelization</a:t>
            </a:r>
          </a:p>
        </p:txBody>
      </p:sp>
      <p:sp>
        <p:nvSpPr>
          <p:cNvPr id="34820" name="Rectangle 4"/>
          <p:cNvSpPr>
            <a:spLocks noGrp="1" noChangeArrowheads="1"/>
          </p:cNvSpPr>
          <p:nvPr>
            <p:ph sz="half" idx="1"/>
          </p:nvPr>
        </p:nvSpPr>
        <p:spPr/>
        <p:txBody>
          <a:bodyPr/>
          <a:lstStyle/>
          <a:p>
            <a:pPr eaLnBrk="1" hangingPunct="1"/>
            <a:r>
              <a:rPr lang="en-US" sz="2800" dirty="0"/>
              <a:t>“Evangelization                           </a:t>
            </a:r>
            <a:r>
              <a:rPr lang="en-US" sz="2800" dirty="0">
                <a:solidFill>
                  <a:schemeClr val="bg1"/>
                </a:solidFill>
              </a:rPr>
              <a:t>for the Eucharist</a:t>
            </a:r>
            <a:r>
              <a:rPr lang="en-US" sz="2800" dirty="0"/>
              <a:t>,                         </a:t>
            </a:r>
            <a:r>
              <a:rPr lang="en-US" sz="2800" dirty="0">
                <a:solidFill>
                  <a:schemeClr val="bg1"/>
                </a:solidFill>
              </a:rPr>
              <a:t>in the Eucharist </a:t>
            </a:r>
            <a:r>
              <a:rPr lang="en-US" sz="2800" dirty="0"/>
              <a:t>and                 </a:t>
            </a:r>
            <a:r>
              <a:rPr lang="en-US" sz="2800" dirty="0">
                <a:solidFill>
                  <a:schemeClr val="bg1"/>
                </a:solidFill>
              </a:rPr>
              <a:t>from the Eucharist </a:t>
            </a:r>
            <a:r>
              <a:rPr lang="en-US" sz="2800" dirty="0"/>
              <a:t>...”                 (St. Pope John Paul II, Seville, Spain, 1993) </a:t>
            </a:r>
          </a:p>
        </p:txBody>
      </p:sp>
      <p:pic>
        <p:nvPicPr>
          <p:cNvPr id="6" name="Picture 2" descr="D:\html\catholic\Icon\john_bosco_dream.jpg"/>
          <p:cNvPicPr>
            <a:picLocks noGrp="1" noChangeAspect="1" noChangeArrowheads="1"/>
          </p:cNvPicPr>
          <p:nvPr>
            <p:ph sz="half" idx="2"/>
          </p:nvPr>
        </p:nvPicPr>
        <p:blipFill>
          <a:blip r:embed="rId2" cstate="print"/>
          <a:stretch>
            <a:fillRect/>
          </a:stretch>
        </p:blipFill>
        <p:spPr bwMode="auto">
          <a:xfrm>
            <a:off x="5917752" y="488487"/>
            <a:ext cx="3226248" cy="4655014"/>
          </a:xfrm>
          <a:prstGeom prst="rect">
            <a:avLst/>
          </a:prstGeom>
          <a:noFill/>
        </p:spPr>
      </p:pic>
      <p:sp>
        <p:nvSpPr>
          <p:cNvPr id="5" name="Rectangle 4"/>
          <p:cNvSpPr/>
          <p:nvPr/>
        </p:nvSpPr>
        <p:spPr bwMode="auto">
          <a:xfrm>
            <a:off x="8640150"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Accompanying Jesus</a:t>
            </a:r>
          </a:p>
        </p:txBody>
      </p:sp>
      <p:sp>
        <p:nvSpPr>
          <p:cNvPr id="4099" name="Rectangle 3"/>
          <p:cNvSpPr>
            <a:spLocks noGrp="1" noChangeArrowheads="1"/>
          </p:cNvSpPr>
          <p:nvPr>
            <p:ph type="body" idx="1"/>
          </p:nvPr>
        </p:nvSpPr>
        <p:spPr/>
        <p:txBody>
          <a:bodyPr>
            <a:normAutofit fontScale="85000" lnSpcReduction="20000"/>
          </a:bodyPr>
          <a:lstStyle/>
          <a:p>
            <a:pPr eaLnBrk="1" hangingPunct="1"/>
            <a:r>
              <a:rPr lang="en-US" dirty="0"/>
              <a:t>1. Why so important t</a:t>
            </a:r>
            <a:r>
              <a:rPr lang="en-US" altLang="zh-CN" dirty="0"/>
              <a:t>oday</a:t>
            </a:r>
            <a:r>
              <a:rPr lang="en-US" dirty="0"/>
              <a:t>?</a:t>
            </a:r>
          </a:p>
          <a:p>
            <a:pPr eaLnBrk="1" hangingPunct="1"/>
            <a:r>
              <a:rPr lang="en-US" dirty="0">
                <a:solidFill>
                  <a:schemeClr val="bg1"/>
                </a:solidFill>
              </a:rPr>
              <a:t>2. Fatima messages</a:t>
            </a:r>
          </a:p>
          <a:p>
            <a:pPr eaLnBrk="1" hangingPunct="1"/>
            <a:r>
              <a:rPr lang="en-US" dirty="0"/>
              <a:t>3. Commitment even in my weaknesses.</a:t>
            </a:r>
          </a:p>
          <a:p>
            <a:pPr eaLnBrk="1" hangingPunct="1"/>
            <a:r>
              <a:rPr lang="en-US" dirty="0"/>
              <a:t>4. Commitment and the largest pearl.</a:t>
            </a:r>
          </a:p>
          <a:p>
            <a:pPr eaLnBrk="1" hangingPunct="1"/>
            <a:r>
              <a:rPr lang="en-US" dirty="0"/>
              <a:t>5. Sweetness vs dryness</a:t>
            </a:r>
          </a:p>
          <a:p>
            <a:pPr eaLnBrk="1" hangingPunct="1"/>
            <a:r>
              <a:rPr lang="en-US" dirty="0"/>
              <a:t>6. Heart of the church with St. Therese</a:t>
            </a:r>
          </a:p>
          <a:p>
            <a:pPr eaLnBrk="1" hangingPunct="1"/>
            <a:r>
              <a:rPr lang="en-US" dirty="0"/>
              <a:t>7. Eucharist Experience at mass</a:t>
            </a:r>
          </a:p>
          <a:p>
            <a:pPr eaLnBrk="1" hangingPunct="1"/>
            <a:r>
              <a:rPr lang="en-US" dirty="0"/>
              <a:t>8. Could you not watch an hour with me</a:t>
            </a:r>
          </a:p>
          <a:p>
            <a:pPr eaLnBrk="1" hangingPunct="1"/>
            <a:r>
              <a:rPr lang="en-US" dirty="0"/>
              <a:t>9. May I borrow your Immaculate Heart!</a:t>
            </a:r>
          </a:p>
          <a:p>
            <a:pPr eaLnBrk="1" hangingPunct="1"/>
            <a:r>
              <a:rPr lang="en-US" dirty="0"/>
              <a:t>10. Questions, comments, and commitment</a:t>
            </a:r>
          </a:p>
          <a:p>
            <a:pPr eaLnBrk="1" hangingPunct="1"/>
            <a:r>
              <a:rPr lang="en-US" dirty="0"/>
              <a:t>11. Spiritual Communion</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extLst>
      <p:ext uri="{BB962C8B-B14F-4D97-AF65-F5344CB8AC3E}">
        <p14:creationId xmlns:p14="http://schemas.microsoft.com/office/powerpoint/2010/main" val="1216488630"/>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p:txBody>
          <a:bodyPr/>
          <a:lstStyle/>
          <a:p>
            <a:r>
              <a:rPr lang="en-US" altLang="zh-TW" dirty="0"/>
              <a:t>Fatima in 1917</a:t>
            </a:r>
          </a:p>
        </p:txBody>
      </p:sp>
      <p:sp>
        <p:nvSpPr>
          <p:cNvPr id="112644" name="Rectangle 4"/>
          <p:cNvSpPr>
            <a:spLocks noGrp="1" noChangeArrowheads="1"/>
          </p:cNvSpPr>
          <p:nvPr>
            <p:ph sz="half" idx="1"/>
          </p:nvPr>
        </p:nvSpPr>
        <p:spPr/>
        <p:txBody>
          <a:bodyPr>
            <a:normAutofit/>
          </a:bodyPr>
          <a:lstStyle/>
          <a:p>
            <a:r>
              <a:rPr lang="en-US" altLang="zh-TW" dirty="0"/>
              <a:t>May 13 is the feast of what?</a:t>
            </a: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2114361818"/>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p:txBody>
          <a:bodyPr/>
          <a:lstStyle/>
          <a:p>
            <a:r>
              <a:rPr lang="en-US" altLang="zh-TW" dirty="0"/>
              <a:t>Fatima in 1917</a:t>
            </a:r>
          </a:p>
        </p:txBody>
      </p:sp>
      <p:sp>
        <p:nvSpPr>
          <p:cNvPr id="112644" name="Rectangle 4"/>
          <p:cNvSpPr>
            <a:spLocks noGrp="1" noChangeArrowheads="1"/>
          </p:cNvSpPr>
          <p:nvPr>
            <p:ph sz="half" idx="1"/>
          </p:nvPr>
        </p:nvSpPr>
        <p:spPr/>
        <p:txBody>
          <a:bodyPr>
            <a:normAutofit/>
          </a:bodyPr>
          <a:lstStyle/>
          <a:p>
            <a:r>
              <a:rPr lang="en-US" altLang="zh-TW" dirty="0"/>
              <a:t>May 13 is the feast of what?</a:t>
            </a:r>
          </a:p>
          <a:p>
            <a:endParaRPr lang="en-US" altLang="zh-TW" dirty="0"/>
          </a:p>
          <a:p>
            <a:r>
              <a:rPr lang="en-US" altLang="zh-TW" dirty="0"/>
              <a:t>Our Lady of Fatima (only since 1917)</a:t>
            </a:r>
          </a:p>
        </p:txBody>
      </p:sp>
      <p:pic>
        <p:nvPicPr>
          <p:cNvPr id="8" name="Picture 3" descr="D:\html\catholic\Icon\images.jpg"/>
          <p:cNvPicPr>
            <a:picLocks noGrp="1" noChangeAspect="1" noChangeArrowheads="1"/>
          </p:cNvPicPr>
          <p:nvPr>
            <p:ph sz="half" idx="2"/>
          </p:nvPr>
        </p:nvPicPr>
        <p:blipFill>
          <a:blip r:embed="rId2" cstate="print"/>
          <a:stretch>
            <a:fillRect/>
          </a:stretch>
        </p:blipFill>
        <p:spPr>
          <a:xfrm>
            <a:off x="7281862" y="1427123"/>
            <a:ext cx="1862138" cy="2713116"/>
          </a:xfrm>
        </p:spPr>
      </p:pic>
      <p:pic>
        <p:nvPicPr>
          <p:cNvPr id="11" name="Picture 4" descr="D:\html\catholic\Icon\angeloffatima.jpg"/>
          <p:cNvPicPr>
            <a:picLocks noChangeAspect="1" noChangeArrowheads="1"/>
          </p:cNvPicPr>
          <p:nvPr/>
        </p:nvPicPr>
        <p:blipFill>
          <a:blip r:embed="rId3" cstate="print"/>
          <a:srcRect/>
          <a:stretch>
            <a:fillRect/>
          </a:stretch>
        </p:blipFill>
        <p:spPr bwMode="auto">
          <a:xfrm>
            <a:off x="7281862" y="1427125"/>
            <a:ext cx="712388" cy="1011277"/>
          </a:xfrm>
          <a:prstGeom prst="rect">
            <a:avLst/>
          </a:prstGeom>
          <a:noFill/>
        </p:spPr>
      </p:pic>
    </p:spTree>
    <p:extLst>
      <p:ext uri="{BB962C8B-B14F-4D97-AF65-F5344CB8AC3E}">
        <p14:creationId xmlns:p14="http://schemas.microsoft.com/office/powerpoint/2010/main" val="383741865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p:txBody>
          <a:bodyPr/>
          <a:lstStyle/>
          <a:p>
            <a:r>
              <a:rPr lang="en-US" altLang="zh-TW" dirty="0"/>
              <a:t>Fatima in 1917</a:t>
            </a:r>
            <a:endParaRPr lang="zh-TW" altLang="en-US" dirty="0"/>
          </a:p>
        </p:txBody>
      </p:sp>
      <p:sp>
        <p:nvSpPr>
          <p:cNvPr id="112644" name="Rectangle 4"/>
          <p:cNvSpPr>
            <a:spLocks noGrp="1" noChangeArrowheads="1"/>
          </p:cNvSpPr>
          <p:nvPr>
            <p:ph sz="half" idx="1"/>
          </p:nvPr>
        </p:nvSpPr>
        <p:spPr/>
        <p:txBody>
          <a:bodyPr/>
          <a:lstStyle/>
          <a:p>
            <a:r>
              <a:rPr lang="en-US" altLang="zh-TW" dirty="0"/>
              <a:t>May 13 is the feast of what?</a:t>
            </a:r>
          </a:p>
          <a:p>
            <a:endParaRPr lang="en-US" altLang="zh-TW" dirty="0"/>
          </a:p>
          <a:p>
            <a:r>
              <a:rPr lang="en-US" altLang="zh-TW" dirty="0"/>
              <a:t>Our Lady of Fatima (only since 1917)</a:t>
            </a:r>
          </a:p>
          <a:p>
            <a:endParaRPr lang="en-US" altLang="zh-TW" dirty="0"/>
          </a:p>
          <a:p>
            <a:r>
              <a:rPr lang="en-US" altLang="zh-TW" dirty="0">
                <a:solidFill>
                  <a:schemeClr val="bg1"/>
                </a:solidFill>
              </a:rPr>
              <a:t>Mother of Eucharist </a:t>
            </a:r>
            <a:r>
              <a:rPr lang="en-US" altLang="zh-TW" dirty="0"/>
              <a:t>(originally already)</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81863" y="1293972"/>
            <a:ext cx="1862137" cy="2979419"/>
          </a:xfrm>
        </p:spPr>
      </p:pic>
    </p:spTree>
    <p:extLst>
      <p:ext uri="{BB962C8B-B14F-4D97-AF65-F5344CB8AC3E}">
        <p14:creationId xmlns:p14="http://schemas.microsoft.com/office/powerpoint/2010/main" val="127935463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p:txBody>
          <a:bodyPr/>
          <a:lstStyle/>
          <a:p>
            <a:r>
              <a:rPr lang="en-US" altLang="zh-TW" dirty="0"/>
              <a:t>Fatima in 1917</a:t>
            </a:r>
            <a:endParaRPr lang="zh-TW" altLang="en-US" dirty="0"/>
          </a:p>
        </p:txBody>
      </p:sp>
      <p:sp>
        <p:nvSpPr>
          <p:cNvPr id="112644" name="Rectangle 4"/>
          <p:cNvSpPr>
            <a:spLocks noGrp="1" noChangeArrowheads="1"/>
          </p:cNvSpPr>
          <p:nvPr>
            <p:ph sz="half" idx="1"/>
          </p:nvPr>
        </p:nvSpPr>
        <p:spPr/>
        <p:txBody>
          <a:bodyPr/>
          <a:lstStyle/>
          <a:p>
            <a:r>
              <a:rPr lang="en-US" altLang="zh-TW" dirty="0"/>
              <a:t>May 13 is the feast of what?</a:t>
            </a:r>
          </a:p>
          <a:p>
            <a:endParaRPr lang="en-US" altLang="zh-TW" dirty="0"/>
          </a:p>
          <a:p>
            <a:r>
              <a:rPr lang="en-US" altLang="zh-TW" dirty="0"/>
              <a:t>Our Lady of Fatima (only since 1917)</a:t>
            </a:r>
          </a:p>
          <a:p>
            <a:endParaRPr lang="en-US" altLang="zh-TW" dirty="0"/>
          </a:p>
          <a:p>
            <a:r>
              <a:rPr lang="en-US" altLang="zh-TW" dirty="0">
                <a:solidFill>
                  <a:schemeClr val="bg1"/>
                </a:solidFill>
              </a:rPr>
              <a:t>Mother of Eucharist </a:t>
            </a:r>
            <a:r>
              <a:rPr lang="en-US" altLang="zh-TW" dirty="0"/>
              <a:t>(originally already)</a:t>
            </a:r>
          </a:p>
          <a:p>
            <a:r>
              <a:rPr lang="en-US" altLang="zh-TW" dirty="0"/>
              <a:t>Did the Blessed Mother picked this date for a good reason to begin her apparitions in Fatima!</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81863" y="1293972"/>
            <a:ext cx="1862137" cy="2979419"/>
          </a:xfrm>
        </p:spPr>
      </p:pic>
    </p:spTree>
    <p:extLst>
      <p:ext uri="{BB962C8B-B14F-4D97-AF65-F5344CB8AC3E}">
        <p14:creationId xmlns:p14="http://schemas.microsoft.com/office/powerpoint/2010/main" val="21220302"/>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p:txBody>
          <a:bodyPr/>
          <a:lstStyle/>
          <a:p>
            <a:r>
              <a:rPr lang="en-US" altLang="zh-TW" dirty="0"/>
              <a:t>Apparition in Fatima</a:t>
            </a:r>
            <a:endParaRPr lang="zh-TW" altLang="en-US" dirty="0"/>
          </a:p>
        </p:txBody>
      </p:sp>
      <p:sp>
        <p:nvSpPr>
          <p:cNvPr id="112644" name="Rectangle 4"/>
          <p:cNvSpPr>
            <a:spLocks noGrp="1" noChangeArrowheads="1"/>
          </p:cNvSpPr>
          <p:nvPr>
            <p:ph sz="half" idx="1"/>
          </p:nvPr>
        </p:nvSpPr>
        <p:spPr/>
        <p:txBody>
          <a:bodyPr>
            <a:normAutofit/>
          </a:bodyPr>
          <a:lstStyle/>
          <a:p>
            <a:r>
              <a:rPr lang="en-US" altLang="zh-TW" dirty="0"/>
              <a:t>Prior to apparition, angel of Portugal taught the children Eucharistic adoration</a:t>
            </a:r>
          </a:p>
          <a:p>
            <a:endParaRPr lang="en-US" altLang="zh-TW" dirty="0"/>
          </a:p>
          <a:p>
            <a:r>
              <a:rPr lang="en-US" altLang="zh-TW" dirty="0"/>
              <a:t>The children then pray with the adoration prayer very often very day</a:t>
            </a:r>
          </a:p>
          <a:p>
            <a:pPr marL="0" indent="0">
              <a:buNone/>
            </a:pPr>
            <a:r>
              <a:rPr lang="en-US" altLang="zh-TW" dirty="0"/>
              <a:t> </a:t>
            </a:r>
          </a:p>
        </p:txBody>
      </p:sp>
      <p:pic>
        <p:nvPicPr>
          <p:cNvPr id="13" name="Picture 4" descr="D:\html\catholic\Icon\angeloffatima.jpg"/>
          <p:cNvPicPr>
            <a:picLocks noGrp="1" noChangeAspect="1" noChangeArrowheads="1"/>
          </p:cNvPicPr>
          <p:nvPr>
            <p:ph sz="half" idx="2"/>
          </p:nvPr>
        </p:nvPicPr>
        <p:blipFill>
          <a:blip r:embed="rId2" cstate="print"/>
          <a:srcRect/>
          <a:stretch>
            <a:fillRect/>
          </a:stretch>
        </p:blipFill>
        <p:spPr bwMode="auto">
          <a:xfrm>
            <a:off x="7281181" y="1459819"/>
            <a:ext cx="1863502" cy="2647724"/>
          </a:xfrm>
          <a:prstGeom prst="rect">
            <a:avLst/>
          </a:prstGeom>
          <a:noFill/>
        </p:spPr>
      </p:pic>
    </p:spTree>
    <p:extLst>
      <p:ext uri="{BB962C8B-B14F-4D97-AF65-F5344CB8AC3E}">
        <p14:creationId xmlns:p14="http://schemas.microsoft.com/office/powerpoint/2010/main" val="3759604283"/>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p:txBody>
          <a:bodyPr/>
          <a:lstStyle/>
          <a:p>
            <a:r>
              <a:rPr lang="en-US" altLang="zh-TW"/>
              <a:t>Fatima prayer</a:t>
            </a:r>
            <a:br>
              <a:rPr lang="en-US" altLang="zh-TW"/>
            </a:br>
            <a:r>
              <a:rPr lang="en-US" altLang="zh-TW"/>
              <a:t>taught to the children by an angel</a:t>
            </a:r>
            <a:endParaRPr lang="zh-TW" altLang="en-US" dirty="0"/>
          </a:p>
        </p:txBody>
      </p:sp>
      <p:sp>
        <p:nvSpPr>
          <p:cNvPr id="112644" name="Rectangle 4"/>
          <p:cNvSpPr>
            <a:spLocks noGrp="1" noChangeArrowheads="1"/>
          </p:cNvSpPr>
          <p:nvPr>
            <p:ph sz="half" idx="1"/>
          </p:nvPr>
        </p:nvSpPr>
        <p:spPr/>
        <p:txBody>
          <a:bodyPr>
            <a:normAutofit/>
          </a:bodyPr>
          <a:lstStyle/>
          <a:p>
            <a:r>
              <a:rPr lang="en-US" altLang="zh-TW" dirty="0"/>
              <a:t>My God, I believe, I adore, I hope, and I love You! I ask pardon for those who do not believe, do not adore, do not hope, and do not love You. </a:t>
            </a:r>
          </a:p>
        </p:txBody>
      </p:sp>
      <p:pic>
        <p:nvPicPr>
          <p:cNvPr id="8" name="Picture 3" descr="D:\html\catholic\Icon\images.jpg"/>
          <p:cNvPicPr>
            <a:picLocks noGrp="1" noChangeAspect="1" noChangeArrowheads="1"/>
          </p:cNvPicPr>
          <p:nvPr>
            <p:ph sz="half" idx="2"/>
          </p:nvPr>
        </p:nvPicPr>
        <p:blipFill>
          <a:blip r:embed="rId2" cstate="print"/>
          <a:stretch>
            <a:fillRect/>
          </a:stretch>
        </p:blipFill>
        <p:spPr>
          <a:xfrm>
            <a:off x="7281862" y="1427123"/>
            <a:ext cx="1862138" cy="2713116"/>
          </a:xfrm>
        </p:spPr>
      </p:pic>
      <p:pic>
        <p:nvPicPr>
          <p:cNvPr id="11" name="Picture 4" descr="D:\html\catholic\Icon\angeloffatima.jpg"/>
          <p:cNvPicPr>
            <a:picLocks noChangeAspect="1" noChangeArrowheads="1"/>
          </p:cNvPicPr>
          <p:nvPr/>
        </p:nvPicPr>
        <p:blipFill>
          <a:blip r:embed="rId3" cstate="print"/>
          <a:srcRect/>
          <a:stretch>
            <a:fillRect/>
          </a:stretch>
        </p:blipFill>
        <p:spPr bwMode="auto">
          <a:xfrm>
            <a:off x="7281862" y="1427125"/>
            <a:ext cx="712388" cy="1011277"/>
          </a:xfrm>
          <a:prstGeom prst="rect">
            <a:avLst/>
          </a:prstGeom>
          <a:noFill/>
        </p:spPr>
      </p:pic>
    </p:spTree>
    <p:extLst>
      <p:ext uri="{BB962C8B-B14F-4D97-AF65-F5344CB8AC3E}">
        <p14:creationId xmlns:p14="http://schemas.microsoft.com/office/powerpoint/2010/main" val="733181401"/>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p:txBody>
          <a:bodyPr/>
          <a:lstStyle/>
          <a:p>
            <a:r>
              <a:rPr lang="en-US" altLang="zh-TW"/>
              <a:t>Fatima prayer</a:t>
            </a:r>
            <a:br>
              <a:rPr lang="en-US" altLang="zh-TW"/>
            </a:br>
            <a:r>
              <a:rPr lang="en-US" altLang="zh-TW"/>
              <a:t>taught to the children by an angel</a:t>
            </a:r>
            <a:endParaRPr lang="zh-TW" altLang="en-US" dirty="0"/>
          </a:p>
        </p:txBody>
      </p:sp>
      <p:sp>
        <p:nvSpPr>
          <p:cNvPr id="112644" name="Rectangle 4"/>
          <p:cNvSpPr>
            <a:spLocks noGrp="1" noChangeArrowheads="1"/>
          </p:cNvSpPr>
          <p:nvPr>
            <p:ph sz="half" idx="1"/>
          </p:nvPr>
        </p:nvSpPr>
        <p:spPr/>
        <p:txBody>
          <a:bodyPr>
            <a:normAutofit fontScale="92500"/>
          </a:bodyPr>
          <a:lstStyle/>
          <a:p>
            <a:r>
              <a:rPr lang="en-US" altLang="zh-TW" dirty="0"/>
              <a:t>O most Holy Trinity, Father, Son, and Holy Spirit, I adore You profoundly and offer You the most Precious Body, Blood, Soul, and Divinity of Jesus Christ, present in all the tabernacles of the earth, in reparation for the outrages, sacrileges, and indifferences with which He Himself is offended. And through the infinite merits of His Most Sacred Heart and of the Immaculate Heart of Mary, I beg of You the conversion of poor sinners. Amen </a:t>
            </a:r>
          </a:p>
        </p:txBody>
      </p:sp>
      <p:pic>
        <p:nvPicPr>
          <p:cNvPr id="8" name="Picture 3" descr="D:\html\catholic\Icon\images.jpg"/>
          <p:cNvPicPr>
            <a:picLocks noGrp="1" noChangeAspect="1" noChangeArrowheads="1"/>
          </p:cNvPicPr>
          <p:nvPr>
            <p:ph sz="half" idx="2"/>
          </p:nvPr>
        </p:nvPicPr>
        <p:blipFill>
          <a:blip r:embed="rId2" cstate="print"/>
          <a:stretch>
            <a:fillRect/>
          </a:stretch>
        </p:blipFill>
        <p:spPr>
          <a:xfrm>
            <a:off x="7281862" y="1427123"/>
            <a:ext cx="1862138" cy="2713116"/>
          </a:xfrm>
        </p:spPr>
      </p:pic>
      <p:pic>
        <p:nvPicPr>
          <p:cNvPr id="11" name="Picture 4" descr="D:\html\catholic\Icon\angeloffatima.jpg"/>
          <p:cNvPicPr>
            <a:picLocks noChangeAspect="1" noChangeArrowheads="1"/>
          </p:cNvPicPr>
          <p:nvPr/>
        </p:nvPicPr>
        <p:blipFill>
          <a:blip r:embed="rId3" cstate="print"/>
          <a:srcRect/>
          <a:stretch>
            <a:fillRect/>
          </a:stretch>
        </p:blipFill>
        <p:spPr bwMode="auto">
          <a:xfrm>
            <a:off x="7281862" y="1427125"/>
            <a:ext cx="712388" cy="1011277"/>
          </a:xfrm>
          <a:prstGeom prst="rect">
            <a:avLst/>
          </a:prstGeom>
          <a:noFill/>
        </p:spPr>
      </p:pic>
    </p:spTree>
    <p:extLst>
      <p:ext uri="{BB962C8B-B14F-4D97-AF65-F5344CB8AC3E}">
        <p14:creationId xmlns:p14="http://schemas.microsoft.com/office/powerpoint/2010/main" val="7718969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The world today</a:t>
            </a:r>
          </a:p>
        </p:txBody>
      </p:sp>
      <p:sp>
        <p:nvSpPr>
          <p:cNvPr id="8195" name="Rectangle 3"/>
          <p:cNvSpPr>
            <a:spLocks noGrp="1" noChangeArrowheads="1"/>
          </p:cNvSpPr>
          <p:nvPr>
            <p:ph type="body" idx="1"/>
          </p:nvPr>
        </p:nvSpPr>
        <p:spPr/>
        <p:txBody>
          <a:bodyPr/>
          <a:lstStyle/>
          <a:p>
            <a:pPr eaLnBrk="1" hangingPunct="1">
              <a:lnSpc>
                <a:spcPct val="90000"/>
              </a:lnSpc>
            </a:pPr>
            <a:r>
              <a:rPr lang="en-US" dirty="0"/>
              <a:t>Having spent the majority of my career in science and technology, I am most thankful to God,</a:t>
            </a:r>
          </a:p>
          <a:p>
            <a:pPr eaLnBrk="1" hangingPunct="1">
              <a:lnSpc>
                <a:spcPct val="90000"/>
              </a:lnSpc>
            </a:pPr>
            <a:r>
              <a:rPr lang="en-US" dirty="0"/>
              <a:t>who has entrusted us with talents to participate in God’s work to continue to buildup the world and the society.</a:t>
            </a:r>
          </a:p>
          <a:p>
            <a:pPr eaLnBrk="1" hangingPunct="1">
              <a:lnSpc>
                <a:spcPct val="90000"/>
              </a:lnSpc>
            </a:pPr>
            <a:r>
              <a:rPr lang="en-US" dirty="0"/>
              <a:t>The work of God in creating the world is continuing today through our participation.</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descr="francisco2-224x300.jpg"/>
          <p:cNvPicPr>
            <a:picLocks noGrp="1" noChangeAspect="1"/>
          </p:cNvPicPr>
          <p:nvPr>
            <p:ph sz="half" idx="2"/>
          </p:nvPr>
        </p:nvPicPr>
        <p:blipFill>
          <a:blip r:embed="rId2" cstate="print"/>
          <a:stretch>
            <a:fillRect/>
          </a:stretch>
        </p:blipFill>
        <p:spPr bwMode="auto">
          <a:xfrm>
            <a:off x="7464426" y="718691"/>
            <a:ext cx="1679574" cy="2249429"/>
          </a:xfrm>
          <a:prstGeom prst="rect">
            <a:avLst/>
          </a:prstGeom>
          <a:noFill/>
          <a:ln w="9525">
            <a:noFill/>
            <a:miter lim="800000"/>
            <a:headEnd/>
            <a:tailEnd/>
          </a:ln>
        </p:spPr>
      </p:pic>
      <p:sp>
        <p:nvSpPr>
          <p:cNvPr id="2" name="Title 1"/>
          <p:cNvSpPr>
            <a:spLocks noGrp="1"/>
          </p:cNvSpPr>
          <p:nvPr>
            <p:ph type="title"/>
          </p:nvPr>
        </p:nvSpPr>
        <p:spPr/>
        <p:txBody>
          <a:bodyPr/>
          <a:lstStyle/>
          <a:p>
            <a:r>
              <a:rPr lang="en-US" altLang="zh-TW" dirty="0"/>
              <a:t>Feb 20: </a:t>
            </a:r>
            <a:r>
              <a:rPr lang="en-US" altLang="zh-CN" dirty="0"/>
              <a:t>St. Francisco </a:t>
            </a:r>
            <a:r>
              <a:rPr lang="en-US" altLang="zh-CN" dirty="0" err="1"/>
              <a:t>Marto</a:t>
            </a:r>
            <a:r>
              <a:rPr lang="en-US" altLang="zh-CN" dirty="0"/>
              <a:t> (1908-1919)</a:t>
            </a:r>
            <a:br>
              <a:rPr lang="en-US" altLang="zh-CN" dirty="0"/>
            </a:br>
            <a:r>
              <a:rPr lang="en-US" altLang="zh-CN" dirty="0"/>
              <a:t>(shepherd to whom Our Lady appeared in Fatima)</a:t>
            </a:r>
            <a:endParaRPr lang="en-US" dirty="0"/>
          </a:p>
        </p:txBody>
      </p:sp>
      <p:sp>
        <p:nvSpPr>
          <p:cNvPr id="3" name="Content Placeholder 2"/>
          <p:cNvSpPr>
            <a:spLocks noGrp="1"/>
          </p:cNvSpPr>
          <p:nvPr>
            <p:ph sz="half" idx="1"/>
          </p:nvPr>
        </p:nvSpPr>
        <p:spPr/>
        <p:txBody>
          <a:bodyPr>
            <a:normAutofit fontScale="92500" lnSpcReduction="20000"/>
          </a:bodyPr>
          <a:lstStyle/>
          <a:p>
            <a:r>
              <a:rPr lang="en-US" altLang="zh-TW" dirty="0"/>
              <a:t>“I was thinking of God who is so sad because of all the sins: if only I could comfort him!”</a:t>
            </a:r>
          </a:p>
          <a:p>
            <a:r>
              <a:rPr lang="en-US" altLang="zh-TW" dirty="0"/>
              <a:t>Francisco used to follow Lucia to go to a church on her way to school and stayed there with Jesus hidden in Eucharist until Lucia returned from school. Later, he was walking very slowly. “What’s the matter?” Lucia asked. “You seem unable to walk!” </a:t>
            </a:r>
            <a:r>
              <a:rPr lang="en-US" altLang="zh-TW" dirty="0">
                <a:solidFill>
                  <a:srgbClr val="FFCCFF"/>
                </a:solidFill>
              </a:rPr>
              <a:t>“I’ve such a bad headache, and I feel as though I’m going to fall.” </a:t>
            </a:r>
            <a:r>
              <a:rPr lang="en-US" altLang="zh-TW" dirty="0"/>
              <a:t>“Then don’t come. Stay at home!” </a:t>
            </a:r>
            <a:r>
              <a:rPr lang="en-US" altLang="zh-TW" dirty="0">
                <a:solidFill>
                  <a:srgbClr val="FFCCFF"/>
                </a:solidFill>
              </a:rPr>
              <a:t>“I don’t want to. I’d rather stay in the church with the Hidden Jesus.” </a:t>
            </a:r>
          </a:p>
        </p:txBody>
      </p:sp>
      <p:pic>
        <p:nvPicPr>
          <p:cNvPr id="10" name="Content Placeholder 14" descr="ChildrensofFatima.jpg"/>
          <p:cNvPicPr>
            <a:picLocks noChangeAspect="1"/>
          </p:cNvPicPr>
          <p:nvPr/>
        </p:nvPicPr>
        <p:blipFill>
          <a:blip r:embed="rId3" cstate="print"/>
          <a:stretch>
            <a:fillRect/>
          </a:stretch>
        </p:blipFill>
        <p:spPr bwMode="auto">
          <a:xfrm>
            <a:off x="7464425" y="2456986"/>
            <a:ext cx="1679575" cy="2686514"/>
          </a:xfrm>
          <a:prstGeom prst="rect">
            <a:avLst/>
          </a:prstGeom>
          <a:noFill/>
          <a:ln w="9525">
            <a:noFill/>
            <a:miter lim="800000"/>
            <a:headEnd/>
            <a:tailEnd/>
          </a:ln>
        </p:spPr>
      </p:pic>
    </p:spTree>
    <p:extLst>
      <p:ext uri="{BB962C8B-B14F-4D97-AF65-F5344CB8AC3E}">
        <p14:creationId xmlns:p14="http://schemas.microsoft.com/office/powerpoint/2010/main" val="3874543107"/>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descr="francisco2-224x300.jpg"/>
          <p:cNvPicPr>
            <a:picLocks noGrp="1" noChangeAspect="1"/>
          </p:cNvPicPr>
          <p:nvPr>
            <p:ph sz="half" idx="2"/>
          </p:nvPr>
        </p:nvPicPr>
        <p:blipFill>
          <a:blip r:embed="rId2" cstate="print"/>
          <a:stretch>
            <a:fillRect/>
          </a:stretch>
        </p:blipFill>
        <p:spPr bwMode="auto">
          <a:xfrm>
            <a:off x="7464426" y="718691"/>
            <a:ext cx="1679574" cy="2249429"/>
          </a:xfrm>
          <a:prstGeom prst="rect">
            <a:avLst/>
          </a:prstGeom>
          <a:noFill/>
          <a:ln w="9525">
            <a:noFill/>
            <a:miter lim="800000"/>
            <a:headEnd/>
            <a:tailEnd/>
          </a:ln>
        </p:spPr>
      </p:pic>
      <p:sp>
        <p:nvSpPr>
          <p:cNvPr id="2" name="Title 1"/>
          <p:cNvSpPr>
            <a:spLocks noGrp="1"/>
          </p:cNvSpPr>
          <p:nvPr>
            <p:ph type="title"/>
          </p:nvPr>
        </p:nvSpPr>
        <p:spPr/>
        <p:txBody>
          <a:bodyPr/>
          <a:lstStyle/>
          <a:p>
            <a:r>
              <a:rPr lang="en-US" altLang="zh-TW" dirty="0"/>
              <a:t>Feb 20: </a:t>
            </a:r>
            <a:r>
              <a:rPr lang="en-US" altLang="zh-CN" dirty="0"/>
              <a:t>St. Francisco </a:t>
            </a:r>
            <a:r>
              <a:rPr lang="en-US" altLang="zh-CN" dirty="0" err="1"/>
              <a:t>Marto</a:t>
            </a:r>
            <a:r>
              <a:rPr lang="en-US" altLang="zh-CN" dirty="0"/>
              <a:t> (1908-1919)</a:t>
            </a:r>
            <a:br>
              <a:rPr lang="en-US" altLang="zh-CN" dirty="0"/>
            </a:br>
            <a:r>
              <a:rPr lang="en-US" altLang="zh-CN" dirty="0"/>
              <a:t>(shepherd to whom Our Lady appeared in Fatima)</a:t>
            </a:r>
            <a:endParaRPr lang="en-US" dirty="0"/>
          </a:p>
        </p:txBody>
      </p:sp>
      <p:sp>
        <p:nvSpPr>
          <p:cNvPr id="3" name="Content Placeholder 2"/>
          <p:cNvSpPr>
            <a:spLocks noGrp="1"/>
          </p:cNvSpPr>
          <p:nvPr>
            <p:ph sz="half" idx="1"/>
          </p:nvPr>
        </p:nvSpPr>
        <p:spPr/>
        <p:txBody>
          <a:bodyPr>
            <a:normAutofit/>
          </a:bodyPr>
          <a:lstStyle/>
          <a:p>
            <a:r>
              <a:rPr lang="en-US" altLang="zh-TW" dirty="0"/>
              <a:t>When Francisco fell too ill to leave his room, he said to Lucia, “Look! Go to the church and give my love to the Hidden Jesus. </a:t>
            </a:r>
            <a:r>
              <a:rPr lang="en-US" altLang="zh-TW" dirty="0">
                <a:solidFill>
                  <a:srgbClr val="FFCCFF"/>
                </a:solidFill>
              </a:rPr>
              <a:t>What hurts me most is that I cannot go there myself and stay a while with the Hidden Jesus.</a:t>
            </a:r>
            <a:r>
              <a:rPr lang="en-US" altLang="zh-TW" dirty="0"/>
              <a:t>”</a:t>
            </a:r>
            <a:endParaRPr lang="en-US" dirty="0"/>
          </a:p>
        </p:txBody>
      </p:sp>
      <p:pic>
        <p:nvPicPr>
          <p:cNvPr id="10" name="Content Placeholder 14" descr="ChildrensofFatima.jpg"/>
          <p:cNvPicPr>
            <a:picLocks noChangeAspect="1"/>
          </p:cNvPicPr>
          <p:nvPr/>
        </p:nvPicPr>
        <p:blipFill>
          <a:blip r:embed="rId3" cstate="print"/>
          <a:stretch>
            <a:fillRect/>
          </a:stretch>
        </p:blipFill>
        <p:spPr bwMode="auto">
          <a:xfrm>
            <a:off x="7464425" y="2456986"/>
            <a:ext cx="1679575" cy="2686514"/>
          </a:xfrm>
          <a:prstGeom prst="rect">
            <a:avLst/>
          </a:prstGeom>
          <a:noFill/>
          <a:ln w="9525">
            <a:noFill/>
            <a:miter lim="800000"/>
            <a:headEnd/>
            <a:tailEnd/>
          </a:ln>
        </p:spPr>
      </p:pic>
    </p:spTree>
    <p:extLst>
      <p:ext uri="{BB962C8B-B14F-4D97-AF65-F5344CB8AC3E}">
        <p14:creationId xmlns:p14="http://schemas.microsoft.com/office/powerpoint/2010/main" val="2246223331"/>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descr="BlJacintaMarto20-2a.jpg"/>
          <p:cNvPicPr>
            <a:picLocks noGrp="1" noChangeAspect="1"/>
          </p:cNvPicPr>
          <p:nvPr>
            <p:ph sz="half" idx="2"/>
          </p:nvPr>
        </p:nvPicPr>
        <p:blipFill>
          <a:blip r:embed="rId2" cstate="print"/>
          <a:stretch>
            <a:fillRect/>
          </a:stretch>
        </p:blipFill>
        <p:spPr>
          <a:xfrm>
            <a:off x="7464425" y="718691"/>
            <a:ext cx="1679660" cy="2849824"/>
          </a:xfrm>
        </p:spPr>
      </p:pic>
      <p:sp>
        <p:nvSpPr>
          <p:cNvPr id="2" name="Title 1"/>
          <p:cNvSpPr>
            <a:spLocks noGrp="1"/>
          </p:cNvSpPr>
          <p:nvPr>
            <p:ph type="title"/>
          </p:nvPr>
        </p:nvSpPr>
        <p:spPr/>
        <p:txBody>
          <a:bodyPr/>
          <a:lstStyle/>
          <a:p>
            <a:r>
              <a:rPr lang="en-US" altLang="zh-TW" dirty="0"/>
              <a:t>Feb 20: </a:t>
            </a:r>
            <a:r>
              <a:rPr lang="en-US" altLang="zh-CN" dirty="0"/>
              <a:t>St. Jacinta </a:t>
            </a:r>
            <a:r>
              <a:rPr lang="en-US" altLang="zh-CN" dirty="0" err="1"/>
              <a:t>Marto</a:t>
            </a:r>
            <a:r>
              <a:rPr lang="en-US" altLang="zh-CN" dirty="0"/>
              <a:t> (1910-1920)</a:t>
            </a:r>
            <a:br>
              <a:rPr lang="en-US" altLang="zh-CN" dirty="0"/>
            </a:br>
            <a:r>
              <a:rPr lang="en-US" altLang="zh-CN" dirty="0"/>
              <a:t>(shepherd to whom Our Lady appeared in Fatima)</a:t>
            </a:r>
            <a:endParaRPr lang="en-US" dirty="0"/>
          </a:p>
        </p:txBody>
      </p:sp>
      <p:sp>
        <p:nvSpPr>
          <p:cNvPr id="3" name="Content Placeholder 2"/>
          <p:cNvSpPr>
            <a:spLocks noGrp="1"/>
          </p:cNvSpPr>
          <p:nvPr>
            <p:ph sz="half" idx="1"/>
          </p:nvPr>
        </p:nvSpPr>
        <p:spPr/>
        <p:txBody>
          <a:bodyPr>
            <a:normAutofit fontScale="85000" lnSpcReduction="10000"/>
          </a:bodyPr>
          <a:lstStyle/>
          <a:p>
            <a:r>
              <a:rPr lang="en-US" altLang="zh-TW" dirty="0"/>
              <a:t>When visited by Lucia, Jacinta in her sick bed often say, </a:t>
            </a:r>
          </a:p>
          <a:p>
            <a:r>
              <a:rPr lang="en-US" altLang="zh-TW" dirty="0">
                <a:solidFill>
                  <a:srgbClr val="FFCCFF"/>
                </a:solidFill>
              </a:rPr>
              <a:t>“Listen! Tell the Hidden Jesus that I like Him very much, that I really love Him very much indeed.”</a:t>
            </a:r>
          </a:p>
          <a:p>
            <a:r>
              <a:rPr lang="en-US" altLang="zh-TW" dirty="0"/>
              <a:t>“Tell Jesus I send Him my love, and I long to see Him.”</a:t>
            </a:r>
          </a:p>
          <a:p>
            <a:r>
              <a:rPr lang="en-US" dirty="0">
                <a:solidFill>
                  <a:srgbClr val="FFCCFF"/>
                </a:solidFill>
              </a:rPr>
              <a:t>Jacinta’s biggest consolation near her death was the Blessed Sacrament Chapel in the orphanage she stayed for two weeks before going to the hospital to die. She would sit for long periods of time communing with the Hidden Jesus.</a:t>
            </a:r>
          </a:p>
        </p:txBody>
      </p:sp>
      <p:pic>
        <p:nvPicPr>
          <p:cNvPr id="6" name="Content Placeholder 14" descr="ChildrensofFatima.jpg"/>
          <p:cNvPicPr>
            <a:picLocks noChangeAspect="1"/>
          </p:cNvPicPr>
          <p:nvPr/>
        </p:nvPicPr>
        <p:blipFill>
          <a:blip r:embed="rId3" cstate="print"/>
          <a:stretch>
            <a:fillRect/>
          </a:stretch>
        </p:blipFill>
        <p:spPr bwMode="auto">
          <a:xfrm>
            <a:off x="7464425" y="2456986"/>
            <a:ext cx="1679575" cy="2686514"/>
          </a:xfrm>
          <a:prstGeom prst="rect">
            <a:avLst/>
          </a:prstGeom>
          <a:noFill/>
          <a:ln w="9525">
            <a:noFill/>
            <a:miter lim="800000"/>
            <a:headEnd/>
            <a:tailEnd/>
          </a:ln>
        </p:spPr>
      </p:pic>
    </p:spTree>
    <p:extLst>
      <p:ext uri="{BB962C8B-B14F-4D97-AF65-F5344CB8AC3E}">
        <p14:creationId xmlns:p14="http://schemas.microsoft.com/office/powerpoint/2010/main" val="3935129292"/>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Accompanying Jesus</a:t>
            </a:r>
          </a:p>
        </p:txBody>
      </p:sp>
      <p:sp>
        <p:nvSpPr>
          <p:cNvPr id="4099" name="Rectangle 3"/>
          <p:cNvSpPr>
            <a:spLocks noGrp="1" noChangeArrowheads="1"/>
          </p:cNvSpPr>
          <p:nvPr>
            <p:ph type="body" idx="1"/>
          </p:nvPr>
        </p:nvSpPr>
        <p:spPr/>
        <p:txBody>
          <a:bodyPr>
            <a:normAutofit fontScale="85000" lnSpcReduction="20000"/>
          </a:bodyPr>
          <a:lstStyle/>
          <a:p>
            <a:pPr eaLnBrk="1" hangingPunct="1"/>
            <a:r>
              <a:rPr lang="en-US" dirty="0"/>
              <a:t>1. Why so important t</a:t>
            </a:r>
            <a:r>
              <a:rPr lang="en-US" altLang="zh-CN" dirty="0"/>
              <a:t>oday</a:t>
            </a:r>
            <a:r>
              <a:rPr lang="en-US" dirty="0"/>
              <a:t>?</a:t>
            </a:r>
          </a:p>
          <a:p>
            <a:pPr eaLnBrk="1" hangingPunct="1"/>
            <a:r>
              <a:rPr lang="en-US" dirty="0"/>
              <a:t>2. Fatima messages</a:t>
            </a:r>
          </a:p>
          <a:p>
            <a:pPr eaLnBrk="1" hangingPunct="1"/>
            <a:r>
              <a:rPr lang="en-US" dirty="0">
                <a:solidFill>
                  <a:schemeClr val="bg1"/>
                </a:solidFill>
              </a:rPr>
              <a:t>3. Commitment even in my weaknesses.</a:t>
            </a:r>
          </a:p>
          <a:p>
            <a:pPr eaLnBrk="1" hangingPunct="1"/>
            <a:r>
              <a:rPr lang="en-US" dirty="0"/>
              <a:t>4. Commitment and the largest pearl.</a:t>
            </a:r>
          </a:p>
          <a:p>
            <a:pPr eaLnBrk="1" hangingPunct="1"/>
            <a:r>
              <a:rPr lang="en-US" dirty="0"/>
              <a:t>5. Sweetness vs dryness</a:t>
            </a:r>
          </a:p>
          <a:p>
            <a:pPr eaLnBrk="1" hangingPunct="1"/>
            <a:r>
              <a:rPr lang="en-US" dirty="0"/>
              <a:t>6. Heart of the church with St. Therese</a:t>
            </a:r>
          </a:p>
          <a:p>
            <a:pPr eaLnBrk="1" hangingPunct="1"/>
            <a:r>
              <a:rPr lang="en-US" dirty="0"/>
              <a:t>7. Eucharist Experience at mass</a:t>
            </a:r>
          </a:p>
          <a:p>
            <a:pPr eaLnBrk="1" hangingPunct="1"/>
            <a:r>
              <a:rPr lang="en-US" dirty="0"/>
              <a:t>8. Could you not watch an hour with me</a:t>
            </a:r>
          </a:p>
          <a:p>
            <a:pPr eaLnBrk="1" hangingPunct="1"/>
            <a:r>
              <a:rPr lang="en-US" dirty="0"/>
              <a:t>9. May I borrow your Immaculate Heart!</a:t>
            </a:r>
          </a:p>
          <a:p>
            <a:pPr eaLnBrk="1" hangingPunct="1"/>
            <a:r>
              <a:rPr lang="en-US" dirty="0"/>
              <a:t>10. Questions, comments, and commitment</a:t>
            </a:r>
          </a:p>
          <a:p>
            <a:pPr eaLnBrk="1" hangingPunct="1"/>
            <a:r>
              <a:rPr lang="en-US" dirty="0"/>
              <a:t>11. Spiritual Communion</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extLst>
      <p:ext uri="{BB962C8B-B14F-4D97-AF65-F5344CB8AC3E}">
        <p14:creationId xmlns:p14="http://schemas.microsoft.com/office/powerpoint/2010/main" val="793262918"/>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Commitment</a:t>
            </a:r>
          </a:p>
        </p:txBody>
      </p:sp>
      <p:sp>
        <p:nvSpPr>
          <p:cNvPr id="48131" name="Rectangle 3"/>
          <p:cNvSpPr>
            <a:spLocks noGrp="1" noChangeArrowheads="1"/>
          </p:cNvSpPr>
          <p:nvPr>
            <p:ph sz="half" idx="1"/>
          </p:nvPr>
        </p:nvSpPr>
        <p:spPr/>
        <p:txBody>
          <a:bodyPr/>
          <a:lstStyle/>
          <a:p>
            <a:r>
              <a:rPr lang="en-US" dirty="0"/>
              <a:t>When inviting people to adoration, the most common answer I am so tired of hearing is:</a:t>
            </a:r>
          </a:p>
          <a:p>
            <a:r>
              <a:rPr lang="en-US" dirty="0">
                <a:solidFill>
                  <a:schemeClr val="bg1"/>
                </a:solidFill>
              </a:rPr>
              <a:t>only if</a:t>
            </a:r>
            <a:r>
              <a:rPr lang="en-US" dirty="0"/>
              <a:t> convenient, </a:t>
            </a:r>
            <a:r>
              <a:rPr lang="en-US" dirty="0">
                <a:solidFill>
                  <a:schemeClr val="bg1"/>
                </a:solidFill>
              </a:rPr>
              <a:t>only if</a:t>
            </a:r>
            <a:r>
              <a:rPr lang="en-US" dirty="0"/>
              <a:t> I have spare time, </a:t>
            </a:r>
            <a:r>
              <a:rPr lang="en-US" dirty="0">
                <a:solidFill>
                  <a:schemeClr val="bg1"/>
                </a:solidFill>
              </a:rPr>
              <a:t>only if</a:t>
            </a:r>
            <a:r>
              <a:rPr lang="en-US" dirty="0"/>
              <a:t> I have nothing else to do, </a:t>
            </a:r>
            <a:r>
              <a:rPr lang="en-US" dirty="0">
                <a:solidFill>
                  <a:schemeClr val="bg1"/>
                </a:solidFill>
              </a:rPr>
              <a:t>only if</a:t>
            </a:r>
            <a:r>
              <a:rPr lang="en-US" dirty="0"/>
              <a:t> I feel like it, and </a:t>
            </a:r>
            <a:r>
              <a:rPr lang="en-US" dirty="0">
                <a:solidFill>
                  <a:schemeClr val="bg1"/>
                </a:solidFill>
              </a:rPr>
              <a:t>only if</a:t>
            </a:r>
            <a:r>
              <a:rPr lang="en-US" dirty="0"/>
              <a:t> … !</a:t>
            </a:r>
          </a:p>
        </p:txBody>
      </p:sp>
      <p:pic>
        <p:nvPicPr>
          <p:cNvPr id="10" name="Content Placeholder 6" descr="07-17-08_2106"/>
          <p:cNvPicPr>
            <a:picLocks noGrp="1" noChangeAspect="1" noChangeArrowheads="1"/>
          </p:cNvPicPr>
          <p:nvPr>
            <p:ph sz="half" idx="2"/>
          </p:nvPr>
        </p:nvPicPr>
        <p:blipFill>
          <a:blip r:embed="rId2" cstate="print"/>
          <a:srcRect/>
          <a:stretch>
            <a:fillRect/>
          </a:stretch>
        </p:blipFill>
        <p:spPr>
          <a:xfrm>
            <a:off x="5993408" y="719138"/>
            <a:ext cx="3108721" cy="4144962"/>
          </a:xfrm>
        </p:spPr>
      </p:pic>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+2</a:t>
            </a:r>
            <a:endParaRPr lang="en-US" i="0" dirty="0">
              <a:solidFill>
                <a:srgbClr val="FF0000"/>
              </a:solidFill>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Commitment</a:t>
            </a:r>
          </a:p>
        </p:txBody>
      </p:sp>
      <p:sp>
        <p:nvSpPr>
          <p:cNvPr id="49155" name="Rectangle 3"/>
          <p:cNvSpPr>
            <a:spLocks noGrp="1" noChangeArrowheads="1"/>
          </p:cNvSpPr>
          <p:nvPr>
            <p:ph idx="1"/>
          </p:nvPr>
        </p:nvSpPr>
        <p:spPr/>
        <p:txBody>
          <a:bodyPr/>
          <a:lstStyle/>
          <a:p>
            <a:r>
              <a:rPr lang="en-US" dirty="0"/>
              <a:t>Then tell your loved one and see what happens!</a:t>
            </a:r>
          </a:p>
          <a:p>
            <a:r>
              <a:rPr lang="en-US" dirty="0"/>
              <a:t>only if convenient, only if I have spare time, only if I have nothing else to do, only if I feel like it, and only if … !</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a:t>Commitment</a:t>
            </a:r>
          </a:p>
        </p:txBody>
      </p:sp>
      <p:sp>
        <p:nvSpPr>
          <p:cNvPr id="50179" name="Rectangle 5"/>
          <p:cNvSpPr>
            <a:spLocks noGrp="1" noChangeArrowheads="1"/>
          </p:cNvSpPr>
          <p:nvPr>
            <p:ph type="body" idx="1"/>
          </p:nvPr>
        </p:nvSpPr>
        <p:spPr/>
        <p:txBody>
          <a:bodyPr/>
          <a:lstStyle/>
          <a:p>
            <a:pPr eaLnBrk="1" hangingPunct="1">
              <a:lnSpc>
                <a:spcPct val="90000"/>
              </a:lnSpc>
            </a:pPr>
            <a:r>
              <a:rPr lang="en-US" dirty="0"/>
              <a:t>Will you tell your loved one that everyday:</a:t>
            </a:r>
          </a:p>
          <a:p>
            <a:pPr eaLnBrk="1" hangingPunct="1">
              <a:lnSpc>
                <a:spcPct val="90000"/>
              </a:lnSpc>
            </a:pPr>
            <a:r>
              <a:rPr lang="en-US" dirty="0">
                <a:solidFill>
                  <a:schemeClr val="bg1"/>
                </a:solidFill>
              </a:rPr>
              <a:t>Honey, I will come home after work</a:t>
            </a:r>
          </a:p>
          <a:p>
            <a:pPr eaLnBrk="1" hangingPunct="1">
              <a:lnSpc>
                <a:spcPct val="90000"/>
              </a:lnSpc>
            </a:pPr>
            <a:r>
              <a:rPr lang="en-US" dirty="0">
                <a:solidFill>
                  <a:schemeClr val="bg1"/>
                </a:solidFill>
              </a:rPr>
              <a:t>only if convenient, only if I have spare time, only if I have nothing else to do, only if I feel like it, and only if … !</a:t>
            </a:r>
          </a:p>
          <a:p>
            <a:pPr eaLnBrk="1" hangingPunct="1">
              <a:lnSpc>
                <a:spcPct val="90000"/>
              </a:lnSpc>
            </a:pPr>
            <a:endParaRPr lang="en-US" dirty="0"/>
          </a:p>
          <a:p>
            <a:pPr eaLnBrk="1" hangingPunct="1">
              <a:lnSpc>
                <a:spcPct val="90000"/>
              </a:lnSpc>
            </a:pPr>
            <a:r>
              <a:rPr lang="en-US" dirty="0"/>
              <a:t>Many people only knows to behave properly in the Church before God who is far high up, but would not want to spend an hour with Jesus in the Eucharist. </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t>Commitment</a:t>
            </a:r>
          </a:p>
        </p:txBody>
      </p:sp>
      <p:sp>
        <p:nvSpPr>
          <p:cNvPr id="51203" name="Rectangle 3"/>
          <p:cNvSpPr>
            <a:spLocks noGrp="1" noChangeArrowheads="1"/>
          </p:cNvSpPr>
          <p:nvPr>
            <p:ph type="body" idx="1"/>
          </p:nvPr>
        </p:nvSpPr>
        <p:spPr/>
        <p:txBody>
          <a:bodyPr/>
          <a:lstStyle/>
          <a:p>
            <a:pPr eaLnBrk="1" hangingPunct="1"/>
            <a:r>
              <a:rPr lang="en-US" dirty="0"/>
              <a:t>Will you tell your family that everyday</a:t>
            </a:r>
          </a:p>
          <a:p>
            <a:pPr eaLnBrk="1" hangingPunct="1"/>
            <a:r>
              <a:rPr lang="en-US" dirty="0">
                <a:solidFill>
                  <a:schemeClr val="bg1"/>
                </a:solidFill>
              </a:rPr>
              <a:t>Honey, I will prepare dinner</a:t>
            </a:r>
          </a:p>
          <a:p>
            <a:pPr eaLnBrk="1" hangingPunct="1"/>
            <a:r>
              <a:rPr lang="en-US" dirty="0">
                <a:solidFill>
                  <a:schemeClr val="bg1"/>
                </a:solidFill>
              </a:rPr>
              <a:t>only if convenient, only if I have spare time, only if I have nothing else to do, only if I feel like it, and only if … !</a:t>
            </a:r>
          </a:p>
          <a:p>
            <a:pPr eaLnBrk="1" hangingPunct="1"/>
            <a:endParaRPr lang="en-US" dirty="0"/>
          </a:p>
          <a:p>
            <a:pPr eaLnBrk="1" hangingPunct="1"/>
            <a:r>
              <a:rPr lang="en-US" dirty="0"/>
              <a:t>I would worry more not only on how we honor Jesus as God but rather that we do not even </a:t>
            </a:r>
            <a:r>
              <a:rPr lang="en-US" dirty="0">
                <a:solidFill>
                  <a:srgbClr val="FFCCFF"/>
                </a:solidFill>
              </a:rPr>
              <a:t>treat Jesus as a human friend</a:t>
            </a:r>
            <a:r>
              <a:rPr lang="en-US" dirty="0"/>
              <a:t>. </a:t>
            </a:r>
          </a:p>
        </p:txBody>
      </p:sp>
      <p:sp>
        <p:nvSpPr>
          <p:cNvPr id="4" name="TextBox 3"/>
          <p:cNvSpPr txBox="1"/>
          <p:nvPr/>
        </p:nvSpPr>
        <p:spPr>
          <a:xfrm>
            <a:off x="7433738" y="4866501"/>
            <a:ext cx="1710267" cy="369332"/>
          </a:xfrm>
          <a:prstGeom prst="rect">
            <a:avLst/>
          </a:prstGeom>
          <a:noFill/>
        </p:spPr>
        <p:txBody>
          <a:bodyPr wrap="square" rtlCol="0">
            <a:spAutoFit/>
          </a:bodyPr>
          <a:lstStyle/>
          <a:p>
            <a:r>
              <a:rPr lang="en-US" altLang="zh-CN" i="0" dirty="0">
                <a:solidFill>
                  <a:srgbClr val="FF0000"/>
                </a:solidFill>
              </a:rPr>
              <a:t>+5</a:t>
            </a:r>
            <a:endParaRPr lang="en-US" i="0" dirty="0">
              <a:solidFill>
                <a:srgbClr val="FF0000"/>
              </a:solidFill>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5" y="280730"/>
            <a:ext cx="5930899" cy="4431983"/>
          </a:xfrm>
          <a:prstGeom prst="rect">
            <a:avLst/>
          </a:prstGeom>
          <a:noFill/>
          <a:ln w="9525">
            <a:noFill/>
            <a:miter lim="800000"/>
            <a:headEnd/>
            <a:tailEnd/>
          </a:ln>
        </p:spPr>
        <p:txBody>
          <a:bodyPr wrap="square" lIns="0" tIns="0" rIns="0" bIns="0" anchor="ctr">
            <a:spAutoFit/>
          </a:bodyPr>
          <a:lstStyle/>
          <a:p>
            <a:pPr algn="ctr" eaLnBrk="1" hangingPunct="1"/>
            <a:r>
              <a:rPr lang="en-US" altLang="zh-TW" sz="3600" i="0" dirty="0">
                <a:solidFill>
                  <a:schemeClr val="bg1"/>
                </a:solidFill>
              </a:rPr>
              <a:t>May we come to share </a:t>
            </a:r>
          </a:p>
          <a:p>
            <a:pPr algn="ctr" eaLnBrk="1" hangingPunct="1"/>
            <a:r>
              <a:rPr lang="en-US" altLang="zh-TW" sz="3600" i="0" dirty="0">
                <a:solidFill>
                  <a:schemeClr val="bg1"/>
                </a:solidFill>
              </a:rPr>
              <a:t>in the divinity of Christ,</a:t>
            </a:r>
          </a:p>
          <a:p>
            <a:pPr algn="ctr" eaLnBrk="1" hangingPunct="1"/>
            <a:r>
              <a:rPr lang="en-US" altLang="zh-TW" sz="3600" i="0" dirty="0">
                <a:solidFill>
                  <a:schemeClr val="bg1"/>
                </a:solidFill>
              </a:rPr>
              <a:t>who humbled himself</a:t>
            </a:r>
          </a:p>
          <a:p>
            <a:pPr algn="ctr" eaLnBrk="1" hangingPunct="1"/>
            <a:r>
              <a:rPr lang="en-US" altLang="zh-TW" sz="3600" i="0" dirty="0">
                <a:solidFill>
                  <a:schemeClr val="bg1"/>
                </a:solidFill>
              </a:rPr>
              <a:t>to share in our humanity</a:t>
            </a:r>
          </a:p>
          <a:p>
            <a:pPr algn="ctr" eaLnBrk="1" hangingPunct="1"/>
            <a:r>
              <a:rPr lang="en-US" altLang="zh-TW" sz="3600" i="0" dirty="0">
                <a:solidFill>
                  <a:srgbClr val="FF0000"/>
                </a:solidFill>
              </a:rPr>
              <a:t> </a:t>
            </a:r>
            <a:r>
              <a:rPr lang="en-US" altLang="zh-TW" sz="3600" i="0" dirty="0">
                <a:solidFill>
                  <a:schemeClr val="accent2"/>
                </a:solidFill>
              </a:rPr>
              <a:t>then treat Jesus at least as an intimate human friend</a:t>
            </a:r>
            <a:r>
              <a:rPr lang="en-US" altLang="zh-CN" sz="3600" i="0" dirty="0">
                <a:solidFill>
                  <a:schemeClr val="accent2"/>
                </a:solidFill>
              </a:rPr>
              <a:t>, talk/listen to him this way, care about him this way! </a:t>
            </a:r>
            <a:endParaRPr lang="en-US" altLang="zh-TW" sz="3600" i="0" dirty="0">
              <a:solidFill>
                <a:schemeClr val="accent2"/>
              </a:solidFill>
            </a:endParaRPr>
          </a:p>
        </p:txBody>
      </p:sp>
      <p:pic>
        <p:nvPicPr>
          <p:cNvPr id="5" name="Picture 4" descr="bff35e6886"/>
          <p:cNvPicPr>
            <a:picLocks noChangeAspect="1" noChangeArrowheads="1"/>
          </p:cNvPicPr>
          <p:nvPr/>
        </p:nvPicPr>
        <p:blipFill>
          <a:blip r:embed="rId2" cstate="print"/>
          <a:srcRect/>
          <a:stretch>
            <a:fillRect/>
          </a:stretch>
        </p:blipFill>
        <p:spPr bwMode="auto">
          <a:xfrm>
            <a:off x="5930900" y="2"/>
            <a:ext cx="3213100" cy="5132437"/>
          </a:xfrm>
          <a:prstGeom prst="rect">
            <a:avLst/>
          </a:prstGeom>
          <a:noFill/>
          <a:ln w="9525">
            <a:noFill/>
            <a:miter lim="800000"/>
            <a:headEnd/>
            <a:tailEnd/>
          </a:ln>
        </p:spPr>
      </p:pic>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Diary of St. Faustina</a:t>
            </a:r>
          </a:p>
        </p:txBody>
      </p:sp>
      <p:sp>
        <p:nvSpPr>
          <p:cNvPr id="54275" name="Rectangle 3"/>
          <p:cNvSpPr>
            <a:spLocks noGrp="1" noChangeArrowheads="1"/>
          </p:cNvSpPr>
          <p:nvPr>
            <p:ph type="body" idx="1"/>
          </p:nvPr>
        </p:nvSpPr>
        <p:spPr/>
        <p:txBody>
          <a:bodyPr/>
          <a:lstStyle/>
          <a:p>
            <a:pPr eaLnBrk="1" hangingPunct="1">
              <a:lnSpc>
                <a:spcPct val="90000"/>
              </a:lnSpc>
            </a:pPr>
            <a:r>
              <a:rPr lang="en-US" dirty="0"/>
              <a:t>"The mercy of God, hidden in the Blessed Sacrament, the voice of the Lord who speaks to us from the throne of mercy: </a:t>
            </a:r>
            <a:r>
              <a:rPr lang="en-US" dirty="0">
                <a:solidFill>
                  <a:schemeClr val="bg1"/>
                </a:solidFill>
              </a:rPr>
              <a:t>Come to Me, all of you... </a:t>
            </a:r>
          </a:p>
          <a:p>
            <a:pPr eaLnBrk="1" hangingPunct="1">
              <a:lnSpc>
                <a:spcPct val="90000"/>
              </a:lnSpc>
            </a:pPr>
            <a:r>
              <a:rPr lang="en-US" dirty="0"/>
              <a:t>"Behold, for you I have established a throne of mercy on earth — the tabernacle — and from this throne I desire to enter into your heart. I am not surrounded by a retinue of guards. You can come to me at any moment, at any time; </a:t>
            </a:r>
            <a:r>
              <a:rPr lang="en-US" dirty="0">
                <a:solidFill>
                  <a:schemeClr val="bg1"/>
                </a:solidFill>
              </a:rPr>
              <a:t>I want to speak to you and I desire to grant you grace. </a:t>
            </a:r>
          </a:p>
        </p:txBody>
      </p:sp>
    </p:spTree>
  </p:cSld>
  <p:clrMapOvr>
    <a:masterClrMapping/>
  </p:clrMapOvr>
  <p:transition/>
</p:sld>
</file>

<file path=ppt/theme/theme1.xml><?xml version="1.0" encoding="utf-8"?>
<a:theme xmlns:a="http://schemas.openxmlformats.org/drawingml/2006/main" name="2_SAM TEMPLAT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2_SAM TEMPLAT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AM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SAM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AM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AM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AM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SAM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AM TEMPLAT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2_SAM TEMPLAT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AM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SAM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AM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AM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AM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SAM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45586</TotalTime>
  <Words>13768</Words>
  <Application>Microsoft Office PowerPoint</Application>
  <PresentationFormat>On-screen Show (16:9)</PresentationFormat>
  <Paragraphs>1115</Paragraphs>
  <Slides>198</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198</vt:i4>
      </vt:variant>
    </vt:vector>
  </HeadingPairs>
  <TitlesOfParts>
    <vt:vector size="209" baseType="lpstr">
      <vt:lpstr>Microsoft JhengHei</vt:lpstr>
      <vt:lpstr>Microsoft YaHei</vt:lpstr>
      <vt:lpstr>新細明體</vt:lpstr>
      <vt:lpstr>Arial</vt:lpstr>
      <vt:lpstr>Helvetica</vt:lpstr>
      <vt:lpstr>Symbol</vt:lpstr>
      <vt:lpstr>Times New Roman</vt:lpstr>
      <vt:lpstr>Wingdings</vt:lpstr>
      <vt:lpstr>2_SAM TEMPLATE</vt:lpstr>
      <vt:lpstr>4_SAM TEMPLATE</vt:lpstr>
      <vt:lpstr>Acrobat Document</vt:lpstr>
      <vt:lpstr> Accompanying Jesus in the Eucharist Eucharist meditations: http://www.catholicworld.info/eucharist/ files: http://www.catholicworld.info/eucharist/files/ IT Education: http://www.catholicworld.info/cis/scholarship.html  Adore Jesus to save HK http://www.peam.org/40/</vt:lpstr>
      <vt:lpstr>Anima Christi (Soul of Christ)</vt:lpstr>
      <vt:lpstr>Act of Spiritual Communion (St. Alphonsus Liguori)</vt:lpstr>
      <vt:lpstr>St. Francis Xavier 聖方濟各沙勿略</vt:lpstr>
      <vt:lpstr>Accompanying Jesus</vt:lpstr>
      <vt:lpstr>Accompanying Jesus</vt:lpstr>
      <vt:lpstr>Vision of Pope Leo XIII on Oct 13 1884</vt:lpstr>
      <vt:lpstr>Prayer to Saint Michael</vt:lpstr>
      <vt:lpstr>The world today</vt:lpstr>
      <vt:lpstr>The world today</vt:lpstr>
      <vt:lpstr>The world today</vt:lpstr>
      <vt:lpstr>In this generation that has rejected God</vt:lpstr>
      <vt:lpstr>Spreading the errors to the world</vt:lpstr>
      <vt:lpstr>Morality over several thousand years in human history</vt:lpstr>
      <vt:lpstr>Morality over several thousand years in human history</vt:lpstr>
      <vt:lpstr>wander through the world seeking the ruin of souls</vt:lpstr>
      <vt:lpstr>wander through the world seeking the ruin of souls</vt:lpstr>
      <vt:lpstr>Rejection of Absolute Truth</vt:lpstr>
      <vt:lpstr>Do not offend the Lord our God any more, because He is already so much offended.</vt:lpstr>
      <vt:lpstr>The Church teaching of Truth</vt:lpstr>
      <vt:lpstr>Pornography Statistics: 2015 Report www.covenanteyes.com</vt:lpstr>
      <vt:lpstr>The Church teaching of Truth</vt:lpstr>
      <vt:lpstr>Sexual revolution</vt:lpstr>
      <vt:lpstr>So stubborn in the errors of rejecting morality</vt:lpstr>
      <vt:lpstr>Students’s sexual behavior</vt:lpstr>
      <vt:lpstr>Students’s sexual behavior</vt:lpstr>
      <vt:lpstr>Some figures</vt:lpstr>
      <vt:lpstr>Sin and immorality standing up in coalition/kingdom to trample morality and truth</vt:lpstr>
      <vt:lpstr>Immorality standing up in kingdom of sin to trample morality and truth (abortion, contraceptives, homosexual marriage, sex workers, artificial fertilization)</vt:lpstr>
      <vt:lpstr>Sex education</vt:lpstr>
      <vt:lpstr>Sexual revolution</vt:lpstr>
      <vt:lpstr>The world today</vt:lpstr>
      <vt:lpstr>In this generation that has rejected God</vt:lpstr>
      <vt:lpstr>Misuse of God’s gift</vt:lpstr>
      <vt:lpstr>Hiroshima before A-bomb</vt:lpstr>
      <vt:lpstr>Hiroshima after A-bomb</vt:lpstr>
      <vt:lpstr>Atomic bomb on Aug 6 1945 in Hiroshima</vt:lpstr>
      <vt:lpstr>Atomic bomb on Aug 6 1945 in Hiroshima</vt:lpstr>
      <vt:lpstr>Memorial Cathedral for World Peace</vt:lpstr>
      <vt:lpstr>Other ignorance and misuse of technology</vt:lpstr>
      <vt:lpstr>State of Emergency</vt:lpstr>
      <vt:lpstr>Annual Pro-life march in Dallas</vt:lpstr>
      <vt:lpstr>Ignorant people drinking black (radioactive) raindrops</vt:lpstr>
      <vt:lpstr>So stubborn in the errors of rejecting morality</vt:lpstr>
      <vt:lpstr>wander through the world for the ruin of souls</vt:lpstr>
      <vt:lpstr>wander through the world for the ruin of souls</vt:lpstr>
      <vt:lpstr>PowerPoint Presentation</vt:lpstr>
      <vt:lpstr>Be not afraid! Pope St. John Paul II, Crossing the Threshold of Hope</vt:lpstr>
      <vt:lpstr>Sickness</vt:lpstr>
      <vt:lpstr>Sickness</vt:lpstr>
      <vt:lpstr>Sickness</vt:lpstr>
      <vt:lpstr>Sickness</vt:lpstr>
      <vt:lpstr>Sickness</vt:lpstr>
      <vt:lpstr>Go to Jesus</vt:lpstr>
      <vt:lpstr>Go to Jesus</vt:lpstr>
      <vt:lpstr>Go to Jesus</vt:lpstr>
      <vt:lpstr>Luke 22</vt:lpstr>
      <vt:lpstr>John 6: I am the bread of life</vt:lpstr>
      <vt:lpstr>John 6: I am the bread of life</vt:lpstr>
      <vt:lpstr>1 Corinthians 11:</vt:lpstr>
      <vt:lpstr>2 Thessalonians 2:</vt:lpstr>
      <vt:lpstr>Lanciano Eucharist Miracle (~700)</vt:lpstr>
      <vt:lpstr>Ven. Marthe Robin(1902-81): 30 years on Eucharist https://www.martherobin.com/en/sa-vie/</vt:lpstr>
      <vt:lpstr>Eyes of faith</vt:lpstr>
      <vt:lpstr>Aug 28: St. Augustine of Hippo (354-430)</vt:lpstr>
      <vt:lpstr>Oct 4: St. Francis Assisi (1182-1226)</vt:lpstr>
      <vt:lpstr>Go to Jesus</vt:lpstr>
      <vt:lpstr>Dec 9: Ven. Fulton Sheen (1895-1979)</vt:lpstr>
      <vt:lpstr>Heart of Jesus pierced for us, from which water and blood gush. </vt:lpstr>
      <vt:lpstr>The Eucharistic Miracle of Lanciano, Italy around the year 700  </vt:lpstr>
      <vt:lpstr>St. Pope John Paul II (1920 - 2005)</vt:lpstr>
      <vt:lpstr>Pope Benedict XVI Sacramentum Caritatis</vt:lpstr>
      <vt:lpstr>Pope Francis</vt:lpstr>
      <vt:lpstr>St. Pope John Paul II</vt:lpstr>
      <vt:lpstr>Pope St. John Paul II, Dominicae Cenae, 3</vt:lpstr>
      <vt:lpstr>PowerPoint Presentation</vt:lpstr>
      <vt:lpstr>Touches the Creator,  Who touches everything and everyone </vt:lpstr>
      <vt:lpstr>Heart of Jesus pierced for us, from which water and blood gush. </vt:lpstr>
      <vt:lpstr>What else can save the world?</vt:lpstr>
      <vt:lpstr>What else can save the world?</vt:lpstr>
      <vt:lpstr>Evangelization</vt:lpstr>
      <vt:lpstr>Accompanying Jesus</vt:lpstr>
      <vt:lpstr>Fatima in 1917</vt:lpstr>
      <vt:lpstr>Fatima in 1917</vt:lpstr>
      <vt:lpstr>Fatima in 1917</vt:lpstr>
      <vt:lpstr>Fatima in 1917</vt:lpstr>
      <vt:lpstr>Apparition in Fatima</vt:lpstr>
      <vt:lpstr>Fatima prayer taught to the children by an angel</vt:lpstr>
      <vt:lpstr>Fatima prayer taught to the children by an angel</vt:lpstr>
      <vt:lpstr>Feb 20: St. Francisco Marto (1908-1919) (shepherd to whom Our Lady appeared in Fatima)</vt:lpstr>
      <vt:lpstr>Feb 20: St. Francisco Marto (1908-1919) (shepherd to whom Our Lady appeared in Fatima)</vt:lpstr>
      <vt:lpstr>Feb 20: St. Jacinta Marto (1910-1920) (shepherd to whom Our Lady appeared in Fatima)</vt:lpstr>
      <vt:lpstr>Accompanying Jesus</vt:lpstr>
      <vt:lpstr>Commitment</vt:lpstr>
      <vt:lpstr>Commitment</vt:lpstr>
      <vt:lpstr>Commitment</vt:lpstr>
      <vt:lpstr>Commitment</vt:lpstr>
      <vt:lpstr>PowerPoint Presentation</vt:lpstr>
      <vt:lpstr>Diary of St. Faustina</vt:lpstr>
      <vt:lpstr>St. Peter’s Church, Shanghai</vt:lpstr>
      <vt:lpstr>Sign up</vt:lpstr>
      <vt:lpstr>Sharing: Even for Busy People http://www.catholicworld.info/eucharist/accompanyingjesus-1.htm</vt:lpstr>
      <vt:lpstr>St. Pope John Paul II at the 45th International Eucharistic Congress, Seville, Spain, June 1993.</vt:lpstr>
      <vt:lpstr>An ordinary experience</vt:lpstr>
      <vt:lpstr>Dec 9: Ven. Fulton Sheen (1895-1979)</vt:lpstr>
      <vt:lpstr>Heart of Jesus pierced for us, from which water and blood gush. </vt:lpstr>
      <vt:lpstr>St. Teresa of Calcutta</vt:lpstr>
      <vt:lpstr>An ordinary experience</vt:lpstr>
      <vt:lpstr>Accompanying Jesus</vt:lpstr>
      <vt:lpstr>An ordinary experience</vt:lpstr>
      <vt:lpstr>Heart of Jesus pierced for us, from which water and blood gush. </vt:lpstr>
      <vt:lpstr>Sign up sheet</vt:lpstr>
      <vt:lpstr>Barriers</vt:lpstr>
      <vt:lpstr>He is the easiest to befriend with and to be pleased</vt:lpstr>
      <vt:lpstr>He is the easiest person in the world to be with the easiest person to please</vt:lpstr>
      <vt:lpstr>Prayer before Eucharist (Bl. Angela of Foligno)</vt:lpstr>
      <vt:lpstr>Accompanying Jesus</vt:lpstr>
      <vt:lpstr>Initial barriers</vt:lpstr>
      <vt:lpstr>My very first hour of adoration</vt:lpstr>
      <vt:lpstr>My very first hour of adoration</vt:lpstr>
      <vt:lpstr>My very first hour of adoration</vt:lpstr>
      <vt:lpstr>My very first hour of adoration</vt:lpstr>
      <vt:lpstr>Initial barriers</vt:lpstr>
      <vt:lpstr>To learn</vt:lpstr>
      <vt:lpstr>PowerPoint Presentation</vt:lpstr>
      <vt:lpstr>A Short Visit to the Blessed Sacrament  (St. John Henry Newman)</vt:lpstr>
      <vt:lpstr>Accompanying Jesus</vt:lpstr>
      <vt:lpstr>Dear St. Therese, teach me love Jesus</vt:lpstr>
      <vt:lpstr>Dear St. Therese, teach me love Jesus</vt:lpstr>
      <vt:lpstr>Start Adoration from young age</vt:lpstr>
      <vt:lpstr>St. Pope John Paul II 1996 letter to the Bishop of Liege: "Eucharist: Sacrament to be Adored"</vt:lpstr>
      <vt:lpstr> Eucharistic Prayer III (Corinthians 11:23-25)</vt:lpstr>
      <vt:lpstr> Eucharistic Prayer III (Corinthians 11:23-25)</vt:lpstr>
      <vt:lpstr>PowerPoint Presentation</vt:lpstr>
      <vt:lpstr>Please sign up for an hour per week to accompany Jesus. </vt:lpstr>
      <vt:lpstr>Mary sat beside the Lord at his feet</vt:lpstr>
      <vt:lpstr>My vocation is love!</vt:lpstr>
      <vt:lpstr>Adoration at German House of Beatitudes</vt:lpstr>
      <vt:lpstr>Act of Oblation as a Victim of Divine Love in the Gospels which St. Therese carried night and day close to her heart.</vt:lpstr>
      <vt:lpstr>St. Therese, teach me to love Jesus</vt:lpstr>
      <vt:lpstr>St. Therese, teach me to love Jesus</vt:lpstr>
      <vt:lpstr>Accompanying Jesus</vt:lpstr>
      <vt:lpstr>Jesus told St. Faustina Kowalska  </vt:lpstr>
      <vt:lpstr>Jesus told St. Faustina Kowalska  </vt:lpstr>
      <vt:lpstr>“Souls so seldom unite themselves to Me in Holy Communion”</vt:lpstr>
      <vt:lpstr>“How painful it is to Me that souls …”</vt:lpstr>
      <vt:lpstr>alleged apparitions in Medjugorje (currently under church investigation)</vt:lpstr>
      <vt:lpstr>Pope Benedict XVI Sacramentum Caritatis</vt:lpstr>
      <vt:lpstr>Oct 22: St. John Paul II (1920 – 2005)</vt:lpstr>
      <vt:lpstr>St. Faustina with the Blessed Sacrament</vt:lpstr>
      <vt:lpstr>St. Faustina with the Blessed Sacrament</vt:lpstr>
      <vt:lpstr>St. Faustina with the Blessed Sacrament</vt:lpstr>
      <vt:lpstr>St. Faustina with the Blessed Sacrament</vt:lpstr>
      <vt:lpstr>St. Faustina with the Blessed Sacrament</vt:lpstr>
      <vt:lpstr>Adoration Prayer (St. Faustina)</vt:lpstr>
      <vt:lpstr>Adoration Prayer (St. Faustina)</vt:lpstr>
      <vt:lpstr>Adoration Prayer (St. Faustina)</vt:lpstr>
      <vt:lpstr>Adoration Prayer (St. Faustina)</vt:lpstr>
      <vt:lpstr>Adoration Prayer (St. Faustina)</vt:lpstr>
      <vt:lpstr>Please sign up for an hour per week to accompany Jesus. </vt:lpstr>
      <vt:lpstr>Adoration Prayer (St. Faustina)</vt:lpstr>
      <vt:lpstr>Accompanying Jesus</vt:lpstr>
      <vt:lpstr>“Could you not watch one hour with me?</vt:lpstr>
      <vt:lpstr>2nd sorrowful mystery: The scourging at the pillar</vt:lpstr>
      <vt:lpstr>1st sorrowful mystery: The agony in the Garden</vt:lpstr>
      <vt:lpstr>1st sorrowful mystery: The agony in the Garden</vt:lpstr>
      <vt:lpstr>Dec 9: Ven. Fulton Sheen (1895-1979)</vt:lpstr>
      <vt:lpstr>1st sorrowful mystery: The agony in the Garden</vt:lpstr>
      <vt:lpstr>1st sorrowful mystery: The agony in the Garden</vt:lpstr>
      <vt:lpstr>1st sorrowful mystery: The agony in the Garden</vt:lpstr>
      <vt:lpstr>PowerPoint Presentation</vt:lpstr>
      <vt:lpstr>Chapel in Guardian Angel Church in Las Vegas</vt:lpstr>
      <vt:lpstr>The soul hungers for God, and nothing but God can satiate it.</vt:lpstr>
      <vt:lpstr>Adoration</vt:lpstr>
      <vt:lpstr>Sacred Heart Church, Dallas</vt:lpstr>
      <vt:lpstr>Accompanying Jesus</vt:lpstr>
      <vt:lpstr>Mother, may I borrow your Immaculate Heart?</vt:lpstr>
      <vt:lpstr>Mother, may I borrow your Immaculate Heart?</vt:lpstr>
      <vt:lpstr>Mother, may I borrow your Immaculate Heart http://www.catholicworld.info/eucharist/accompanyingjesus-4.htm</vt:lpstr>
      <vt:lpstr>Accompanying Jesus</vt:lpstr>
      <vt:lpstr>Fatima prayer taught to the children by an angel</vt:lpstr>
      <vt:lpstr>Accompanying Jesus</vt:lpstr>
      <vt:lpstr>Aug. 4: St. John Vianney (1786-1859)</vt:lpstr>
      <vt:lpstr>Act of Spiritual Communion  (St. Alphonsus de Liguori)</vt:lpstr>
      <vt:lpstr>Aug. 4: St. John Vianney (1786-1859)</vt:lpstr>
      <vt:lpstr>Rosary Meditations from St. Teresa of Calcutta, Loving Jesus With the Heart of Mary</vt:lpstr>
      <vt:lpstr>Epilogue</vt:lpstr>
      <vt:lpstr>Thank you for Accompanying Jesus and for inviting your friends</vt:lpstr>
      <vt:lpstr>Accompanying Jesus</vt:lpstr>
      <vt:lpstr>John 6</vt:lpstr>
      <vt:lpstr>John 6</vt:lpstr>
      <vt:lpstr>John 6</vt:lpstr>
      <vt:lpstr>John 6</vt:lpstr>
      <vt:lpstr>John 6</vt:lpstr>
      <vt:lpstr>John 6</vt:lpstr>
      <vt:lpstr>John 6</vt:lpstr>
      <vt:lpstr>John 6</vt:lpstr>
      <vt:lpstr>PowerPoint Presentation</vt:lpstr>
    </vt:vector>
  </TitlesOfParts>
  <Company>AT&amp;T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hachan</dc:creator>
  <cp:lastModifiedBy>CHAN Hing Hung Anthony</cp:lastModifiedBy>
  <cp:revision>1220</cp:revision>
  <cp:lastPrinted>2000-04-10T21:29:30Z</cp:lastPrinted>
  <dcterms:created xsi:type="dcterms:W3CDTF">2000-03-13T21:22:56Z</dcterms:created>
  <dcterms:modified xsi:type="dcterms:W3CDTF">2023-03-13T01:42:10Z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(4)qYCh+tL5rbRJEZxC7hiSTuSogP2fU5kt648qhQUJ8M4tVxpbSQ9e0ha83VTfIeHA+sgMl8GKhcBcH5WVKM34+ll8+myKttxHuj0irJHVuxH1BRiEvUOjDluuKT+LojjgLa419nMafJSqsFJP93H/maNOuioyYuZWXDAxyY5304aTo0UnXmvjt59Ek+1TEo5tleztTuohna5SbhXkePdB9wnOaQyY5GtjmKJPSjg8TI5S9B+j</vt:lpwstr>
  </property>
  <property fmtid="{D5CDD505-2E9C-101B-9397-08002B2CF9AE}" pid="3" name="_ms_pID_7253431">
    <vt:lpwstr>nfOm7ON9J/oSPtkV463E3KeRpbfcSDOXLyHeeJHoMzJqNOcmtO7waEt5GNkm+HfxNqs+FpqiZq+LmXqCYuQN0KvFkUbCYQITdro1RT+Ns/TPD7fznS3f1rI4fcYf7BHOGtngQ/O8OmkSBHRy9ZCtO6NCtMbuA3KXbNOKghzkVcdgD0L4XLlp3bPUjTJgzITNyfAsXMPmy5OfgocXwtOM5sE751tD52ETRVXIsexWelxwTPoq</vt:lpwstr>
  </property>
  <property fmtid="{D5CDD505-2E9C-101B-9397-08002B2CF9AE}" pid="4" name="_ms_pID_7253432">
    <vt:lpwstr>EFLO6/pRqlXYCm1ZZKNiemNAssdo8lCqUo2pAoWTxiyjJGg87dfELSOSFGmTFnRCzDCIxbWFHV2Dgz7lrCGI0qhzH7JKOUM7LyE0D4AylWJIKQluVw1R/IyS8uYlnfJhKGFv6ib4EOJCF1p7xtLGkHdADojHGXZpGZC5J5+Laah9LcUthy8kG+b7f/naxfRJnfoQIxHeKU7tdrbQOeZB5g4geDR+yTN7H5G3UJfeKeMBHQPl</vt:lpwstr>
  </property>
  <property fmtid="{D5CDD505-2E9C-101B-9397-08002B2CF9AE}" pid="5" name="_ms_pID_7253433">
    <vt:lpwstr>DtdGOgzYtxQfjH2tNq/ShCgB7lq/3+E47vsAMGJhI6wJSFR73DxTbVnuBhUn8jMmLgFKm/6szfdGpAf9I0EAtXBJjtQ=</vt:lpwstr>
  </property>
  <property fmtid="{D5CDD505-2E9C-101B-9397-08002B2CF9AE}" pid="6" name="_new_ms_pID_72543">
    <vt:lpwstr>(3)aA/K5OBempnK2wwsdzXCxD7bIqMWQb21YnWPovvrThyF+42tUj/XvDI2R001rsS+pVsks1sF
OhpsMDxo6zUG61o1nGXyr58NcyRSLjZo9aou0QqwqXYC0pFDqyRn6LyVX9QfU4O6hPb9n7xP
jb+LnMyZNThbLeHfZgy7/MZrfk6xe5ji8XElGtWPHBh6kxvwV+Ij3XmtpLbjDhb2dijGKOtN
KknBUVYLkZG9oNDL9M</vt:lpwstr>
  </property>
  <property fmtid="{D5CDD505-2E9C-101B-9397-08002B2CF9AE}" pid="7" name="_new_ms_pID_725431">
    <vt:lpwstr>JcPHGFbuRt+bGXqLlBhkcnNsctICrgHm9jYJLjUZzjo8YX8mA/4M1r
23mOpr89H/LmiXIR3WOlXsfFpLytYWDm0o7RlN9hiKAumuDv5FvTETba+q8xM69UI/3/aZiH
rACUVReshYyBH+yaO2ml9DtkzkASsLCg79QNbD/ThZ98jempDIxOkMiGnFNOksQXDRyD4SAx
HonDrMJc+PF4VWKe+KXXif6BTeyr4tIbEhrp</vt:lpwstr>
  </property>
  <property fmtid="{D5CDD505-2E9C-101B-9397-08002B2CF9AE}" pid="8" name="_new_ms_pID_725432">
    <vt:lpwstr>jb26oOK4mwpLi1XIpQZphThR6jJ8+74CXyhD
o2H+g1e0iMgYnub/mxbfPA4PYPajta8U5xiAaR2n/X43k7z3evgfPO8jooQ0pgpnLb2A42GF
8xh+5waw0foEafuPLKCaU84/rITZ1QoMfKT+2rgYdCYBk02nxvRQRazGxyERghDL</vt:lpwstr>
  </property>
  <property fmtid="{D5CDD505-2E9C-101B-9397-08002B2CF9AE}" pid="9" name="_2015_ms_pID_725343">
    <vt:lpwstr>(3)9haYPD4f97yLWIfA17KGAtqhUbxeY8NkQhFz1ZrX0S1/0wvLYaFRvYXLckRoxdfFf05w75kr
tu2eJUAn3aqaprV6M/+hyI8DzweiYfCDwetxfaqjdzS0q5kjLA6fIcDpoPI783+xh4SwGbgS
mvnDi+1L/m6Ejg5rRu2T0BiSaSVaHSHkdcPGMN7tkuM0XYf3SErcbL3Jm0W5t6WIEdxlQyb/
CNXt1c+2gfBVMjnfua</vt:lpwstr>
  </property>
  <property fmtid="{D5CDD505-2E9C-101B-9397-08002B2CF9AE}" pid="10" name="_2015_ms_pID_7253431">
    <vt:lpwstr>n4ZUCv8+1VR7yfk6zuVR7B7/vcIqCZeWYw2Q2fKAnSgeJuhU7VJLiq
HXIIHnGxUS6GUtFucpFBgy7K0Vv85xtBxJlrd/XfyVfzh/jawiLySZ6PtjaC7598CYf0ssyo
TVT/l5it9yNvkVf8ebpdIC6y+Ho/qDBIJ1GKATnge+nZCBfZjDdh3LFqlk3wjjcmWbiSMHBF
RldPKnEknygN8e+ychZuCK6AIqc+KZDOJi5c</vt:lpwstr>
  </property>
  <property fmtid="{D5CDD505-2E9C-101B-9397-08002B2CF9AE}" pid="11" name="_2015_ms_pID_7253432">
    <vt:lpwstr>sG2wQcw6aWuFLPEW/8GW2wg=</vt:lpwstr>
  </property>
  <property fmtid="{D5CDD505-2E9C-101B-9397-08002B2CF9AE}" pid="12" name="_readonly">
    <vt:lpwstr/>
  </property>
  <property fmtid="{D5CDD505-2E9C-101B-9397-08002B2CF9AE}" pid="13" name="_change">
    <vt:lpwstr/>
  </property>
  <property fmtid="{D5CDD505-2E9C-101B-9397-08002B2CF9AE}" pid="14" name="_full-control">
    <vt:lpwstr/>
  </property>
  <property fmtid="{D5CDD505-2E9C-101B-9397-08002B2CF9AE}" pid="15" name="sflag">
    <vt:lpwstr>1527133440</vt:lpwstr>
  </property>
</Properties>
</file>