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9" r:id="rId1"/>
    <p:sldMasterId id="2147483744" r:id="rId2"/>
    <p:sldMasterId id="2147483759" r:id="rId3"/>
    <p:sldMasterId id="2147483774" r:id="rId4"/>
    <p:sldMasterId id="2147483796" r:id="rId5"/>
  </p:sldMasterIdLst>
  <p:notesMasterIdLst>
    <p:notesMasterId r:id="rId421"/>
  </p:notesMasterIdLst>
  <p:handoutMasterIdLst>
    <p:handoutMasterId r:id="rId422"/>
  </p:handoutMasterIdLst>
  <p:sldIdLst>
    <p:sldId id="2047" r:id="rId6"/>
    <p:sldId id="2050" r:id="rId7"/>
    <p:sldId id="2051" r:id="rId8"/>
    <p:sldId id="2046" r:id="rId9"/>
    <p:sldId id="2049" r:id="rId10"/>
    <p:sldId id="2039" r:id="rId11"/>
    <p:sldId id="2043" r:id="rId12"/>
    <p:sldId id="1300" r:id="rId13"/>
    <p:sldId id="1301" r:id="rId14"/>
    <p:sldId id="1456" r:id="rId15"/>
    <p:sldId id="932" r:id="rId16"/>
    <p:sldId id="1554" r:id="rId17"/>
    <p:sldId id="1420" r:id="rId18"/>
    <p:sldId id="2048" r:id="rId19"/>
    <p:sldId id="2017" r:id="rId20"/>
    <p:sldId id="656" r:id="rId21"/>
    <p:sldId id="2038" r:id="rId22"/>
    <p:sldId id="526" r:id="rId23"/>
    <p:sldId id="1375" r:id="rId24"/>
    <p:sldId id="1434" r:id="rId25"/>
    <p:sldId id="1331" r:id="rId26"/>
    <p:sldId id="1343" r:id="rId27"/>
    <p:sldId id="1946" r:id="rId28"/>
    <p:sldId id="1945" r:id="rId29"/>
    <p:sldId id="1555" r:id="rId30"/>
    <p:sldId id="1321" r:id="rId31"/>
    <p:sldId id="701" r:id="rId32"/>
    <p:sldId id="1951" r:id="rId33"/>
    <p:sldId id="1289" r:id="rId34"/>
    <p:sldId id="1311" r:id="rId35"/>
    <p:sldId id="1954" r:id="rId36"/>
    <p:sldId id="1286" r:id="rId37"/>
    <p:sldId id="1285" r:id="rId38"/>
    <p:sldId id="1412" r:id="rId39"/>
    <p:sldId id="1283" r:id="rId40"/>
    <p:sldId id="1288" r:id="rId41"/>
    <p:sldId id="1287" r:id="rId42"/>
    <p:sldId id="1219" r:id="rId43"/>
    <p:sldId id="1853" r:id="rId44"/>
    <p:sldId id="1929" r:id="rId45"/>
    <p:sldId id="1944" r:id="rId46"/>
    <p:sldId id="1953" r:id="rId47"/>
    <p:sldId id="1942" r:id="rId48"/>
    <p:sldId id="1282" r:id="rId49"/>
    <p:sldId id="1413" r:id="rId50"/>
    <p:sldId id="670" r:id="rId51"/>
    <p:sldId id="1340" r:id="rId52"/>
    <p:sldId id="1341" r:id="rId53"/>
    <p:sldId id="1454" r:id="rId54"/>
    <p:sldId id="1455" r:id="rId55"/>
    <p:sldId id="1302" r:id="rId56"/>
    <p:sldId id="1308" r:id="rId57"/>
    <p:sldId id="1307" r:id="rId58"/>
    <p:sldId id="1344" r:id="rId59"/>
    <p:sldId id="1345" r:id="rId60"/>
    <p:sldId id="1346" r:id="rId61"/>
    <p:sldId id="1347" r:id="rId62"/>
    <p:sldId id="1348" r:id="rId63"/>
    <p:sldId id="1349" r:id="rId64"/>
    <p:sldId id="1459" r:id="rId65"/>
    <p:sldId id="1350" r:id="rId66"/>
    <p:sldId id="1351" r:id="rId67"/>
    <p:sldId id="703" r:id="rId68"/>
    <p:sldId id="1313" r:id="rId69"/>
    <p:sldId id="1553" r:id="rId70"/>
    <p:sldId id="1303" r:id="rId71"/>
    <p:sldId id="455" r:id="rId72"/>
    <p:sldId id="1376" r:id="rId73"/>
    <p:sldId id="1971" r:id="rId74"/>
    <p:sldId id="1976" r:id="rId75"/>
    <p:sldId id="1974" r:id="rId76"/>
    <p:sldId id="1975" r:id="rId77"/>
    <p:sldId id="2010" r:id="rId78"/>
    <p:sldId id="1322" r:id="rId79"/>
    <p:sldId id="1323" r:id="rId80"/>
    <p:sldId id="1324" r:id="rId81"/>
    <p:sldId id="1325" r:id="rId82"/>
    <p:sldId id="1326" r:id="rId83"/>
    <p:sldId id="2011" r:id="rId84"/>
    <p:sldId id="1328" r:id="rId85"/>
    <p:sldId id="2012" r:id="rId86"/>
    <p:sldId id="1433" r:id="rId87"/>
    <p:sldId id="2053" r:id="rId88"/>
    <p:sldId id="1432" r:id="rId89"/>
    <p:sldId id="1329" r:id="rId90"/>
    <p:sldId id="1415" r:id="rId91"/>
    <p:sldId id="1417" r:id="rId92"/>
    <p:sldId id="1416" r:id="rId93"/>
    <p:sldId id="2055" r:id="rId94"/>
    <p:sldId id="1418" r:id="rId95"/>
    <p:sldId id="1419" r:id="rId96"/>
    <p:sldId id="1414" r:id="rId97"/>
    <p:sldId id="2000" r:id="rId98"/>
    <p:sldId id="2056" r:id="rId99"/>
    <p:sldId id="1430" r:id="rId100"/>
    <p:sldId id="1330" r:id="rId101"/>
    <p:sldId id="1955" r:id="rId102"/>
    <p:sldId id="2057" r:id="rId103"/>
    <p:sldId id="1407" r:id="rId104"/>
    <p:sldId id="1997" r:id="rId105"/>
    <p:sldId id="1973" r:id="rId106"/>
    <p:sldId id="1556" r:id="rId107"/>
    <p:sldId id="2058" r:id="rId108"/>
    <p:sldId id="936" r:id="rId109"/>
    <p:sldId id="937" r:id="rId110"/>
    <p:sldId id="1061" r:id="rId111"/>
    <p:sldId id="1062" r:id="rId112"/>
    <p:sldId id="1249" r:id="rId113"/>
    <p:sldId id="1762" r:id="rId114"/>
    <p:sldId id="496" r:id="rId115"/>
    <p:sldId id="1250" r:id="rId116"/>
    <p:sldId id="704" r:id="rId117"/>
    <p:sldId id="1964" r:id="rId118"/>
    <p:sldId id="1969" r:id="rId119"/>
    <p:sldId id="1968" r:id="rId120"/>
    <p:sldId id="1970" r:id="rId121"/>
    <p:sldId id="1962" r:id="rId122"/>
    <p:sldId id="2028" r:id="rId123"/>
    <p:sldId id="926" r:id="rId124"/>
    <p:sldId id="1958" r:id="rId125"/>
    <p:sldId id="1959" r:id="rId126"/>
    <p:sldId id="1381" r:id="rId127"/>
    <p:sldId id="1408" r:id="rId128"/>
    <p:sldId id="1409" r:id="rId129"/>
    <p:sldId id="1410" r:id="rId130"/>
    <p:sldId id="954" r:id="rId131"/>
    <p:sldId id="1382" r:id="rId132"/>
    <p:sldId id="1383" r:id="rId133"/>
    <p:sldId id="1763" r:id="rId134"/>
    <p:sldId id="1457" r:id="rId135"/>
    <p:sldId id="1388" r:id="rId136"/>
    <p:sldId id="1389" r:id="rId137"/>
    <p:sldId id="1392" r:id="rId138"/>
    <p:sldId id="1390" r:id="rId139"/>
    <p:sldId id="1764" r:id="rId140"/>
    <p:sldId id="1391" r:id="rId141"/>
    <p:sldId id="1765" r:id="rId142"/>
    <p:sldId id="1462" r:id="rId143"/>
    <p:sldId id="1152" r:id="rId144"/>
    <p:sldId id="1995" r:id="rId145"/>
    <p:sldId id="1552" r:id="rId146"/>
    <p:sldId id="706" r:id="rId147"/>
    <p:sldId id="602" r:id="rId148"/>
    <p:sldId id="715" r:id="rId149"/>
    <p:sldId id="588" r:id="rId150"/>
    <p:sldId id="548" r:id="rId151"/>
    <p:sldId id="770" r:id="rId152"/>
    <p:sldId id="771" r:id="rId153"/>
    <p:sldId id="927" r:id="rId154"/>
    <p:sldId id="2029" r:id="rId155"/>
    <p:sldId id="589" r:id="rId156"/>
    <p:sldId id="578" r:id="rId157"/>
    <p:sldId id="928" r:id="rId158"/>
    <p:sldId id="579" r:id="rId159"/>
    <p:sldId id="590" r:id="rId160"/>
    <p:sldId id="1334" r:id="rId161"/>
    <p:sldId id="1335" r:id="rId162"/>
    <p:sldId id="1766" r:id="rId163"/>
    <p:sldId id="596" r:id="rId164"/>
    <p:sldId id="929" r:id="rId165"/>
    <p:sldId id="663" r:id="rId166"/>
    <p:sldId id="930" r:id="rId167"/>
    <p:sldId id="2030" r:id="rId168"/>
    <p:sldId id="1998" r:id="rId169"/>
    <p:sldId id="713" r:id="rId170"/>
    <p:sldId id="931" r:id="rId171"/>
    <p:sldId id="611" r:id="rId172"/>
    <p:sldId id="570" r:id="rId173"/>
    <p:sldId id="677" r:id="rId174"/>
    <p:sldId id="766" r:id="rId175"/>
    <p:sldId id="769" r:id="rId176"/>
    <p:sldId id="767" r:id="rId177"/>
    <p:sldId id="813" r:id="rId178"/>
    <p:sldId id="2031" r:id="rId179"/>
    <p:sldId id="613" r:id="rId180"/>
    <p:sldId id="1361" r:id="rId181"/>
    <p:sldId id="1364" r:id="rId182"/>
    <p:sldId id="1363" r:id="rId183"/>
    <p:sldId id="1362" r:id="rId184"/>
    <p:sldId id="1960" r:id="rId185"/>
    <p:sldId id="609" r:id="rId186"/>
    <p:sldId id="615" r:id="rId187"/>
    <p:sldId id="2032" r:id="rId188"/>
    <p:sldId id="1806" r:id="rId189"/>
    <p:sldId id="1020" r:id="rId190"/>
    <p:sldId id="1547" r:id="rId191"/>
    <p:sldId id="1548" r:id="rId192"/>
    <p:sldId id="1549" r:id="rId193"/>
    <p:sldId id="1080" r:id="rId194"/>
    <p:sldId id="1825" r:id="rId195"/>
    <p:sldId id="1082" r:id="rId196"/>
    <p:sldId id="1083" r:id="rId197"/>
    <p:sldId id="780" r:id="rId198"/>
    <p:sldId id="2033" r:id="rId199"/>
    <p:sldId id="724" r:id="rId200"/>
    <p:sldId id="616" r:id="rId201"/>
    <p:sldId id="708" r:id="rId202"/>
    <p:sldId id="939" r:id="rId203"/>
    <p:sldId id="1807" r:id="rId204"/>
    <p:sldId id="1237" r:id="rId205"/>
    <p:sldId id="725" r:id="rId206"/>
    <p:sldId id="1808" r:id="rId207"/>
    <p:sldId id="694" r:id="rId208"/>
    <p:sldId id="685" r:id="rId209"/>
    <p:sldId id="2059" r:id="rId210"/>
    <p:sldId id="686" r:id="rId211"/>
    <p:sldId id="2034" r:id="rId212"/>
    <p:sldId id="933" r:id="rId213"/>
    <p:sldId id="934" r:id="rId214"/>
    <p:sldId id="1374" r:id="rId215"/>
    <p:sldId id="1809" r:id="rId216"/>
    <p:sldId id="1230" r:id="rId217"/>
    <p:sldId id="1231" r:id="rId218"/>
    <p:sldId id="1810" r:id="rId219"/>
    <p:sldId id="2060" r:id="rId220"/>
    <p:sldId id="640" r:id="rId221"/>
    <p:sldId id="622" r:id="rId222"/>
    <p:sldId id="1234" r:id="rId223"/>
    <p:sldId id="1229" r:id="rId224"/>
    <p:sldId id="1811" r:id="rId225"/>
    <p:sldId id="1232" r:id="rId226"/>
    <p:sldId id="1174" r:id="rId227"/>
    <p:sldId id="779" r:id="rId228"/>
    <p:sldId id="1812" r:id="rId229"/>
    <p:sldId id="2063" r:id="rId230"/>
    <p:sldId id="898" r:id="rId231"/>
    <p:sldId id="2035" r:id="rId232"/>
    <p:sldId id="474" r:id="rId233"/>
    <p:sldId id="1813" r:id="rId234"/>
    <p:sldId id="477" r:id="rId235"/>
    <p:sldId id="564" r:id="rId236"/>
    <p:sldId id="1852" r:id="rId237"/>
    <p:sldId id="1999" r:id="rId238"/>
    <p:sldId id="1211" r:id="rId239"/>
    <p:sldId id="1212" r:id="rId240"/>
    <p:sldId id="1213" r:id="rId241"/>
    <p:sldId id="1336" r:id="rId242"/>
    <p:sldId id="1214" r:id="rId243"/>
    <p:sldId id="1481" r:id="rId244"/>
    <p:sldId id="1215" r:id="rId245"/>
    <p:sldId id="1228" r:id="rId246"/>
    <p:sldId id="983" r:id="rId247"/>
    <p:sldId id="1223" r:id="rId248"/>
    <p:sldId id="1957" r:id="rId249"/>
    <p:sldId id="1114" r:id="rId250"/>
    <p:sldId id="1115" r:id="rId251"/>
    <p:sldId id="1814" r:id="rId252"/>
    <p:sldId id="1116" r:id="rId253"/>
    <p:sldId id="1117" r:id="rId254"/>
    <p:sldId id="1118" r:id="rId255"/>
    <p:sldId id="1119" r:id="rId256"/>
    <p:sldId id="1120" r:id="rId257"/>
    <p:sldId id="1121" r:id="rId258"/>
    <p:sldId id="1122" r:id="rId259"/>
    <p:sldId id="1123" r:id="rId260"/>
    <p:sldId id="1124" r:id="rId261"/>
    <p:sldId id="1125" r:id="rId262"/>
    <p:sldId id="1126" r:id="rId263"/>
    <p:sldId id="1127" r:id="rId264"/>
    <p:sldId id="1128" r:id="rId265"/>
    <p:sldId id="1129" r:id="rId266"/>
    <p:sldId id="1130" r:id="rId267"/>
    <p:sldId id="1131" r:id="rId268"/>
    <p:sldId id="1132" r:id="rId269"/>
    <p:sldId id="1133" r:id="rId270"/>
    <p:sldId id="1134" r:id="rId271"/>
    <p:sldId id="1135" r:id="rId272"/>
    <p:sldId id="1136" r:id="rId273"/>
    <p:sldId id="1137" r:id="rId274"/>
    <p:sldId id="1138" r:id="rId275"/>
    <p:sldId id="1139" r:id="rId276"/>
    <p:sldId id="1140" r:id="rId277"/>
    <p:sldId id="1141" r:id="rId278"/>
    <p:sldId id="1142" r:id="rId279"/>
    <p:sldId id="1143" r:id="rId280"/>
    <p:sldId id="1144" r:id="rId281"/>
    <p:sldId id="1145" r:id="rId282"/>
    <p:sldId id="1146" r:id="rId283"/>
    <p:sldId id="1147" r:id="rId284"/>
    <p:sldId id="1148" r:id="rId285"/>
    <p:sldId id="1149" r:id="rId286"/>
    <p:sldId id="1150" r:id="rId287"/>
    <p:sldId id="1151" r:id="rId288"/>
    <p:sldId id="1815" r:id="rId289"/>
    <p:sldId id="1153" r:id="rId290"/>
    <p:sldId id="1154" r:id="rId291"/>
    <p:sldId id="1155" r:id="rId292"/>
    <p:sldId id="1156" r:id="rId293"/>
    <p:sldId id="1157" r:id="rId294"/>
    <p:sldId id="1158" r:id="rId295"/>
    <p:sldId id="1159" r:id="rId296"/>
    <p:sldId id="1160" r:id="rId297"/>
    <p:sldId id="1161" r:id="rId298"/>
    <p:sldId id="1162" r:id="rId299"/>
    <p:sldId id="1163" r:id="rId300"/>
    <p:sldId id="1164" r:id="rId301"/>
    <p:sldId id="1165" r:id="rId302"/>
    <p:sldId id="1166" r:id="rId303"/>
    <p:sldId id="1167" r:id="rId304"/>
    <p:sldId id="1979" r:id="rId305"/>
    <p:sldId id="1168" r:id="rId306"/>
    <p:sldId id="1169" r:id="rId307"/>
    <p:sldId id="1170" r:id="rId308"/>
    <p:sldId id="1171" r:id="rId309"/>
    <p:sldId id="1980" r:id="rId310"/>
    <p:sldId id="1981" r:id="rId311"/>
    <p:sldId id="1982" r:id="rId312"/>
    <p:sldId id="1983" r:id="rId313"/>
    <p:sldId id="1984" r:id="rId314"/>
    <p:sldId id="1985" r:id="rId315"/>
    <p:sldId id="1986" r:id="rId316"/>
    <p:sldId id="1988" r:id="rId317"/>
    <p:sldId id="1989" r:id="rId318"/>
    <p:sldId id="1990" r:id="rId319"/>
    <p:sldId id="1987" r:id="rId320"/>
    <p:sldId id="1991" r:id="rId321"/>
    <p:sldId id="1992" r:id="rId322"/>
    <p:sldId id="1993" r:id="rId323"/>
    <p:sldId id="1172" r:id="rId324"/>
    <p:sldId id="1256" r:id="rId325"/>
    <p:sldId id="781" r:id="rId326"/>
    <p:sldId id="512" r:id="rId327"/>
    <p:sldId id="2036" r:id="rId328"/>
    <p:sldId id="1372" r:id="rId329"/>
    <p:sldId id="1373" r:id="rId330"/>
    <p:sldId id="539" r:id="rId331"/>
    <p:sldId id="538" r:id="rId332"/>
    <p:sldId id="1816" r:id="rId333"/>
    <p:sldId id="1817" r:id="rId334"/>
    <p:sldId id="1822" r:id="rId335"/>
    <p:sldId id="1823" r:id="rId336"/>
    <p:sldId id="940" r:id="rId337"/>
    <p:sldId id="2037" r:id="rId338"/>
    <p:sldId id="1179" r:id="rId339"/>
    <p:sldId id="900" r:id="rId340"/>
    <p:sldId id="1257" r:id="rId341"/>
    <p:sldId id="1461" r:id="rId342"/>
    <p:sldId id="1824" r:id="rId343"/>
    <p:sldId id="903" r:id="rId344"/>
    <p:sldId id="1826" r:id="rId345"/>
    <p:sldId id="800" r:id="rId346"/>
    <p:sldId id="1262" r:id="rId347"/>
    <p:sldId id="1081" r:id="rId348"/>
    <p:sldId id="1827" r:id="rId349"/>
    <p:sldId id="1829" r:id="rId350"/>
    <p:sldId id="1977" r:id="rId351"/>
    <p:sldId id="1978" r:id="rId352"/>
    <p:sldId id="1830" r:id="rId353"/>
    <p:sldId id="2001" r:id="rId354"/>
    <p:sldId id="2002" r:id="rId355"/>
    <p:sldId id="2003" r:id="rId356"/>
    <p:sldId id="1006" r:id="rId357"/>
    <p:sldId id="2004" r:id="rId358"/>
    <p:sldId id="2005" r:id="rId359"/>
    <p:sldId id="2006" r:id="rId360"/>
    <p:sldId id="2007" r:id="rId361"/>
    <p:sldId id="2008" r:id="rId362"/>
    <p:sldId id="1834" r:id="rId363"/>
    <p:sldId id="2009" r:id="rId364"/>
    <p:sldId id="1835" r:id="rId365"/>
    <p:sldId id="1836" r:id="rId366"/>
    <p:sldId id="1837" r:id="rId367"/>
    <p:sldId id="1838" r:id="rId368"/>
    <p:sldId id="1839" r:id="rId369"/>
    <p:sldId id="1840" r:id="rId370"/>
    <p:sldId id="1841" r:id="rId371"/>
    <p:sldId id="1842" r:id="rId372"/>
    <p:sldId id="1843" r:id="rId373"/>
    <p:sldId id="1844" r:id="rId374"/>
    <p:sldId id="1845" r:id="rId375"/>
    <p:sldId id="1846" r:id="rId376"/>
    <p:sldId id="1847" r:id="rId377"/>
    <p:sldId id="1848" r:id="rId378"/>
    <p:sldId id="1849" r:id="rId379"/>
    <p:sldId id="1850" r:id="rId380"/>
    <p:sldId id="1851" r:id="rId381"/>
    <p:sldId id="802" r:id="rId382"/>
    <p:sldId id="785" r:id="rId383"/>
    <p:sldId id="951" r:id="rId384"/>
    <p:sldId id="1261" r:id="rId385"/>
    <p:sldId id="1279" r:id="rId386"/>
    <p:sldId id="1280" r:id="rId387"/>
    <p:sldId id="1352" r:id="rId388"/>
    <p:sldId id="1342" r:id="rId389"/>
    <p:sldId id="1365" r:id="rId390"/>
    <p:sldId id="1367" r:id="rId391"/>
    <p:sldId id="1551" r:id="rId392"/>
    <p:sldId id="1368" r:id="rId393"/>
    <p:sldId id="1411" r:id="rId394"/>
    <p:sldId id="1463" r:id="rId395"/>
    <p:sldId id="1465" r:id="rId396"/>
    <p:sldId id="1468" r:id="rId397"/>
    <p:sldId id="1469" r:id="rId398"/>
    <p:sldId id="1470" r:id="rId399"/>
    <p:sldId id="1550" r:id="rId400"/>
    <p:sldId id="1952" r:id="rId401"/>
    <p:sldId id="1472" r:id="rId402"/>
    <p:sldId id="2019" r:id="rId403"/>
    <p:sldId id="2020" r:id="rId404"/>
    <p:sldId id="2022" r:id="rId405"/>
    <p:sldId id="2021" r:id="rId406"/>
    <p:sldId id="2023" r:id="rId407"/>
    <p:sldId id="2018" r:id="rId408"/>
    <p:sldId id="2024" r:id="rId409"/>
    <p:sldId id="2025" r:id="rId410"/>
    <p:sldId id="2026" r:id="rId411"/>
    <p:sldId id="258" r:id="rId412"/>
    <p:sldId id="257" r:id="rId413"/>
    <p:sldId id="2062" r:id="rId414"/>
    <p:sldId id="282" r:id="rId415"/>
    <p:sldId id="2045" r:id="rId416"/>
    <p:sldId id="2015" r:id="rId417"/>
    <p:sldId id="2044" r:id="rId418"/>
    <p:sldId id="2052" r:id="rId419"/>
    <p:sldId id="2061" r:id="rId420"/>
  </p:sldIdLst>
  <p:sldSz cx="9144000" cy="5143500" type="screen16x9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3333FF"/>
    <a:srgbClr val="FF66FF"/>
    <a:srgbClr val="660066"/>
    <a:srgbClr val="FF33CC"/>
    <a:srgbClr val="FFFFFF"/>
    <a:srgbClr val="CCECFF"/>
    <a:srgbClr val="CCFF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59A322-978D-446D-8231-12CD0E38E613}" v="151" dt="2024-10-26T14:05:22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298" autoAdjust="0"/>
    <p:restoredTop sz="92938" autoAdjust="0"/>
  </p:normalViewPr>
  <p:slideViewPr>
    <p:cSldViewPr snapToGrid="0" snapToObjects="1">
      <p:cViewPr varScale="1">
        <p:scale>
          <a:sx n="87" d="100"/>
          <a:sy n="87" d="100"/>
        </p:scale>
        <p:origin x="510" y="72"/>
      </p:cViewPr>
      <p:guideLst>
        <p:guide orient="horz" pos="274"/>
        <p:guide pos="2880"/>
      </p:guideLst>
    </p:cSldViewPr>
  </p:slideViewPr>
  <p:outlineViewPr>
    <p:cViewPr>
      <p:scale>
        <a:sx n="33" d="100"/>
        <a:sy n="33" d="100"/>
      </p:scale>
      <p:origin x="0" y="-21970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1310"/>
    </p:cViewPr>
  </p:sorterViewPr>
  <p:notesViewPr>
    <p:cSldViewPr snapToGrid="0" snapToObjects="1">
      <p:cViewPr>
        <p:scale>
          <a:sx n="100" d="100"/>
          <a:sy n="100" d="100"/>
        </p:scale>
        <p:origin x="-420" y="-60"/>
      </p:cViewPr>
      <p:guideLst>
        <p:guide orient="horz" pos="3024"/>
        <p:guide pos="23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99" Type="http://schemas.openxmlformats.org/officeDocument/2006/relationships/slide" Target="slides/slide294.xml"/><Relationship Id="rId21" Type="http://schemas.openxmlformats.org/officeDocument/2006/relationships/slide" Target="slides/slide16.xml"/><Relationship Id="rId63" Type="http://schemas.openxmlformats.org/officeDocument/2006/relationships/slide" Target="slides/slide58.xml"/><Relationship Id="rId159" Type="http://schemas.openxmlformats.org/officeDocument/2006/relationships/slide" Target="slides/slide154.xml"/><Relationship Id="rId324" Type="http://schemas.openxmlformats.org/officeDocument/2006/relationships/slide" Target="slides/slide319.xml"/><Relationship Id="rId366" Type="http://schemas.openxmlformats.org/officeDocument/2006/relationships/slide" Target="slides/slide361.xml"/><Relationship Id="rId170" Type="http://schemas.openxmlformats.org/officeDocument/2006/relationships/slide" Target="slides/slide165.xml"/><Relationship Id="rId226" Type="http://schemas.openxmlformats.org/officeDocument/2006/relationships/slide" Target="slides/slide221.xml"/><Relationship Id="rId268" Type="http://schemas.openxmlformats.org/officeDocument/2006/relationships/slide" Target="slides/slide263.xml"/><Relationship Id="rId32" Type="http://schemas.openxmlformats.org/officeDocument/2006/relationships/slide" Target="slides/slide27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335" Type="http://schemas.openxmlformats.org/officeDocument/2006/relationships/slide" Target="slides/slide330.xml"/><Relationship Id="rId377" Type="http://schemas.openxmlformats.org/officeDocument/2006/relationships/slide" Target="slides/slide372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76.xml"/><Relationship Id="rId237" Type="http://schemas.openxmlformats.org/officeDocument/2006/relationships/slide" Target="slides/slide232.xml"/><Relationship Id="rId402" Type="http://schemas.openxmlformats.org/officeDocument/2006/relationships/slide" Target="slides/slide397.xml"/><Relationship Id="rId279" Type="http://schemas.openxmlformats.org/officeDocument/2006/relationships/slide" Target="slides/slide274.xml"/><Relationship Id="rId43" Type="http://schemas.openxmlformats.org/officeDocument/2006/relationships/slide" Target="slides/slide38.xml"/><Relationship Id="rId139" Type="http://schemas.openxmlformats.org/officeDocument/2006/relationships/slide" Target="slides/slide134.xml"/><Relationship Id="rId290" Type="http://schemas.openxmlformats.org/officeDocument/2006/relationships/slide" Target="slides/slide285.xml"/><Relationship Id="rId304" Type="http://schemas.openxmlformats.org/officeDocument/2006/relationships/slide" Target="slides/slide299.xml"/><Relationship Id="rId346" Type="http://schemas.openxmlformats.org/officeDocument/2006/relationships/slide" Target="slides/slide341.xml"/><Relationship Id="rId388" Type="http://schemas.openxmlformats.org/officeDocument/2006/relationships/slide" Target="slides/slide383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413" Type="http://schemas.openxmlformats.org/officeDocument/2006/relationships/slide" Target="slides/slide408.xml"/><Relationship Id="rId248" Type="http://schemas.openxmlformats.org/officeDocument/2006/relationships/slide" Target="slides/slide243.xml"/><Relationship Id="rId269" Type="http://schemas.openxmlformats.org/officeDocument/2006/relationships/slide" Target="slides/slide264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280" Type="http://schemas.openxmlformats.org/officeDocument/2006/relationships/slide" Target="slides/slide275.xml"/><Relationship Id="rId315" Type="http://schemas.openxmlformats.org/officeDocument/2006/relationships/slide" Target="slides/slide310.xml"/><Relationship Id="rId336" Type="http://schemas.openxmlformats.org/officeDocument/2006/relationships/slide" Target="slides/slide331.xml"/><Relationship Id="rId357" Type="http://schemas.openxmlformats.org/officeDocument/2006/relationships/slide" Target="slides/slide352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378" Type="http://schemas.openxmlformats.org/officeDocument/2006/relationships/slide" Target="slides/slide373.xml"/><Relationship Id="rId399" Type="http://schemas.openxmlformats.org/officeDocument/2006/relationships/slide" Target="slides/slide394.xml"/><Relationship Id="rId403" Type="http://schemas.openxmlformats.org/officeDocument/2006/relationships/slide" Target="slides/slide398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59" Type="http://schemas.openxmlformats.org/officeDocument/2006/relationships/slide" Target="slides/slide254.xml"/><Relationship Id="rId424" Type="http://schemas.openxmlformats.org/officeDocument/2006/relationships/viewProps" Target="viewProps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270" Type="http://schemas.openxmlformats.org/officeDocument/2006/relationships/slide" Target="slides/slide265.xml"/><Relationship Id="rId291" Type="http://schemas.openxmlformats.org/officeDocument/2006/relationships/slide" Target="slides/slide286.xml"/><Relationship Id="rId305" Type="http://schemas.openxmlformats.org/officeDocument/2006/relationships/slide" Target="slides/slide300.xml"/><Relationship Id="rId326" Type="http://schemas.openxmlformats.org/officeDocument/2006/relationships/slide" Target="slides/slide321.xml"/><Relationship Id="rId347" Type="http://schemas.openxmlformats.org/officeDocument/2006/relationships/slide" Target="slides/slide342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368" Type="http://schemas.openxmlformats.org/officeDocument/2006/relationships/slide" Target="slides/slide363.xml"/><Relationship Id="rId389" Type="http://schemas.openxmlformats.org/officeDocument/2006/relationships/slide" Target="slides/slide384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414" Type="http://schemas.openxmlformats.org/officeDocument/2006/relationships/slide" Target="slides/slide409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281" Type="http://schemas.openxmlformats.org/officeDocument/2006/relationships/slide" Target="slides/slide276.xml"/><Relationship Id="rId316" Type="http://schemas.openxmlformats.org/officeDocument/2006/relationships/slide" Target="slides/slide311.xml"/><Relationship Id="rId337" Type="http://schemas.openxmlformats.org/officeDocument/2006/relationships/slide" Target="slides/slide332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358" Type="http://schemas.openxmlformats.org/officeDocument/2006/relationships/slide" Target="slides/slide353.xml"/><Relationship Id="rId379" Type="http://schemas.openxmlformats.org/officeDocument/2006/relationships/slide" Target="slides/slide374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390" Type="http://schemas.openxmlformats.org/officeDocument/2006/relationships/slide" Target="slides/slide385.xml"/><Relationship Id="rId404" Type="http://schemas.openxmlformats.org/officeDocument/2006/relationships/slide" Target="slides/slide399.xml"/><Relationship Id="rId425" Type="http://schemas.openxmlformats.org/officeDocument/2006/relationships/theme" Target="theme/theme1.xml"/><Relationship Id="rId250" Type="http://schemas.openxmlformats.org/officeDocument/2006/relationships/slide" Target="slides/slide245.xml"/><Relationship Id="rId271" Type="http://schemas.openxmlformats.org/officeDocument/2006/relationships/slide" Target="slides/slide266.xml"/><Relationship Id="rId292" Type="http://schemas.openxmlformats.org/officeDocument/2006/relationships/slide" Target="slides/slide287.xml"/><Relationship Id="rId306" Type="http://schemas.openxmlformats.org/officeDocument/2006/relationships/slide" Target="slides/slide301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327" Type="http://schemas.openxmlformats.org/officeDocument/2006/relationships/slide" Target="slides/slide322.xml"/><Relationship Id="rId348" Type="http://schemas.openxmlformats.org/officeDocument/2006/relationships/slide" Target="slides/slide343.xml"/><Relationship Id="rId369" Type="http://schemas.openxmlformats.org/officeDocument/2006/relationships/slide" Target="slides/slide364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380" Type="http://schemas.openxmlformats.org/officeDocument/2006/relationships/slide" Target="slides/slide375.xml"/><Relationship Id="rId415" Type="http://schemas.openxmlformats.org/officeDocument/2006/relationships/slide" Target="slides/slide410.xml"/><Relationship Id="rId240" Type="http://schemas.openxmlformats.org/officeDocument/2006/relationships/slide" Target="slides/slide235.xml"/><Relationship Id="rId261" Type="http://schemas.openxmlformats.org/officeDocument/2006/relationships/slide" Target="slides/slide256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282" Type="http://schemas.openxmlformats.org/officeDocument/2006/relationships/slide" Target="slides/slide277.xml"/><Relationship Id="rId317" Type="http://schemas.openxmlformats.org/officeDocument/2006/relationships/slide" Target="slides/slide312.xml"/><Relationship Id="rId338" Type="http://schemas.openxmlformats.org/officeDocument/2006/relationships/slide" Target="slides/slide333.xml"/><Relationship Id="rId359" Type="http://schemas.openxmlformats.org/officeDocument/2006/relationships/slide" Target="slides/slide354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370" Type="http://schemas.openxmlformats.org/officeDocument/2006/relationships/slide" Target="slides/slide365.xml"/><Relationship Id="rId391" Type="http://schemas.openxmlformats.org/officeDocument/2006/relationships/slide" Target="slides/slide386.xml"/><Relationship Id="rId405" Type="http://schemas.openxmlformats.org/officeDocument/2006/relationships/slide" Target="slides/slide400.xml"/><Relationship Id="rId426" Type="http://schemas.openxmlformats.org/officeDocument/2006/relationships/tableStyles" Target="tableStyles.xml"/><Relationship Id="rId230" Type="http://schemas.openxmlformats.org/officeDocument/2006/relationships/slide" Target="slides/slide225.xml"/><Relationship Id="rId251" Type="http://schemas.openxmlformats.org/officeDocument/2006/relationships/slide" Target="slides/slide246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72" Type="http://schemas.openxmlformats.org/officeDocument/2006/relationships/slide" Target="slides/slide267.xml"/><Relationship Id="rId293" Type="http://schemas.openxmlformats.org/officeDocument/2006/relationships/slide" Target="slides/slide288.xml"/><Relationship Id="rId307" Type="http://schemas.openxmlformats.org/officeDocument/2006/relationships/slide" Target="slides/slide302.xml"/><Relationship Id="rId328" Type="http://schemas.openxmlformats.org/officeDocument/2006/relationships/slide" Target="slides/slide323.xml"/><Relationship Id="rId349" Type="http://schemas.openxmlformats.org/officeDocument/2006/relationships/slide" Target="slides/slide344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360" Type="http://schemas.openxmlformats.org/officeDocument/2006/relationships/slide" Target="slides/slide355.xml"/><Relationship Id="rId381" Type="http://schemas.openxmlformats.org/officeDocument/2006/relationships/slide" Target="slides/slide376.xml"/><Relationship Id="rId416" Type="http://schemas.openxmlformats.org/officeDocument/2006/relationships/slide" Target="slides/slide411.xml"/><Relationship Id="rId220" Type="http://schemas.openxmlformats.org/officeDocument/2006/relationships/slide" Target="slides/slide215.xml"/><Relationship Id="rId241" Type="http://schemas.openxmlformats.org/officeDocument/2006/relationships/slide" Target="slides/slide23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262" Type="http://schemas.openxmlformats.org/officeDocument/2006/relationships/slide" Target="slides/slide257.xml"/><Relationship Id="rId283" Type="http://schemas.openxmlformats.org/officeDocument/2006/relationships/slide" Target="slides/slide278.xml"/><Relationship Id="rId318" Type="http://schemas.openxmlformats.org/officeDocument/2006/relationships/slide" Target="slides/slide313.xml"/><Relationship Id="rId339" Type="http://schemas.openxmlformats.org/officeDocument/2006/relationships/slide" Target="slides/slide334.xml"/><Relationship Id="rId78" Type="http://schemas.openxmlformats.org/officeDocument/2006/relationships/slide" Target="slides/slide73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64" Type="http://schemas.openxmlformats.org/officeDocument/2006/relationships/slide" Target="slides/slide159.xml"/><Relationship Id="rId185" Type="http://schemas.openxmlformats.org/officeDocument/2006/relationships/slide" Target="slides/slide180.xml"/><Relationship Id="rId350" Type="http://schemas.openxmlformats.org/officeDocument/2006/relationships/slide" Target="slides/slide345.xml"/><Relationship Id="rId371" Type="http://schemas.openxmlformats.org/officeDocument/2006/relationships/slide" Target="slides/slide366.xml"/><Relationship Id="rId406" Type="http://schemas.openxmlformats.org/officeDocument/2006/relationships/slide" Target="slides/slide401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392" Type="http://schemas.openxmlformats.org/officeDocument/2006/relationships/slide" Target="slides/slide387.xml"/><Relationship Id="rId427" Type="http://schemas.microsoft.com/office/2016/11/relationships/changesInfo" Target="changesInfos/changesInfo1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273" Type="http://schemas.openxmlformats.org/officeDocument/2006/relationships/slide" Target="slides/slide268.xml"/><Relationship Id="rId294" Type="http://schemas.openxmlformats.org/officeDocument/2006/relationships/slide" Target="slides/slide289.xml"/><Relationship Id="rId308" Type="http://schemas.openxmlformats.org/officeDocument/2006/relationships/slide" Target="slides/slide303.xml"/><Relationship Id="rId329" Type="http://schemas.openxmlformats.org/officeDocument/2006/relationships/slide" Target="slides/slide324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340" Type="http://schemas.openxmlformats.org/officeDocument/2006/relationships/slide" Target="slides/slide335.xml"/><Relationship Id="rId361" Type="http://schemas.openxmlformats.org/officeDocument/2006/relationships/slide" Target="slides/slide356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382" Type="http://schemas.openxmlformats.org/officeDocument/2006/relationships/slide" Target="slides/slide377.xml"/><Relationship Id="rId417" Type="http://schemas.openxmlformats.org/officeDocument/2006/relationships/slide" Target="slides/slide412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263" Type="http://schemas.openxmlformats.org/officeDocument/2006/relationships/slide" Target="slides/slide258.xml"/><Relationship Id="rId284" Type="http://schemas.openxmlformats.org/officeDocument/2006/relationships/slide" Target="slides/slide279.xml"/><Relationship Id="rId319" Type="http://schemas.openxmlformats.org/officeDocument/2006/relationships/slide" Target="slides/slide314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330" Type="http://schemas.openxmlformats.org/officeDocument/2006/relationships/slide" Target="slides/slide325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351" Type="http://schemas.openxmlformats.org/officeDocument/2006/relationships/slide" Target="slides/slide346.xml"/><Relationship Id="rId372" Type="http://schemas.openxmlformats.org/officeDocument/2006/relationships/slide" Target="slides/slide367.xml"/><Relationship Id="rId393" Type="http://schemas.openxmlformats.org/officeDocument/2006/relationships/slide" Target="slides/slide388.xml"/><Relationship Id="rId407" Type="http://schemas.openxmlformats.org/officeDocument/2006/relationships/slide" Target="slides/slide402.xml"/><Relationship Id="rId428" Type="http://schemas.microsoft.com/office/2015/10/relationships/revisionInfo" Target="revisionInfo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slide" Target="slides/slide248.xml"/><Relationship Id="rId274" Type="http://schemas.openxmlformats.org/officeDocument/2006/relationships/slide" Target="slides/slide269.xml"/><Relationship Id="rId295" Type="http://schemas.openxmlformats.org/officeDocument/2006/relationships/slide" Target="slides/slide290.xml"/><Relationship Id="rId309" Type="http://schemas.openxmlformats.org/officeDocument/2006/relationships/slide" Target="slides/slide304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320" Type="http://schemas.openxmlformats.org/officeDocument/2006/relationships/slide" Target="slides/slide315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341" Type="http://schemas.openxmlformats.org/officeDocument/2006/relationships/slide" Target="slides/slide336.xml"/><Relationship Id="rId362" Type="http://schemas.openxmlformats.org/officeDocument/2006/relationships/slide" Target="slides/slide357.xml"/><Relationship Id="rId383" Type="http://schemas.openxmlformats.org/officeDocument/2006/relationships/slide" Target="slides/slide378.xml"/><Relationship Id="rId418" Type="http://schemas.openxmlformats.org/officeDocument/2006/relationships/slide" Target="slides/slide413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264" Type="http://schemas.openxmlformats.org/officeDocument/2006/relationships/slide" Target="slides/slide259.xml"/><Relationship Id="rId285" Type="http://schemas.openxmlformats.org/officeDocument/2006/relationships/slide" Target="slides/slide280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310" Type="http://schemas.openxmlformats.org/officeDocument/2006/relationships/slide" Target="slides/slide305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331" Type="http://schemas.openxmlformats.org/officeDocument/2006/relationships/slide" Target="slides/slide326.xml"/><Relationship Id="rId352" Type="http://schemas.openxmlformats.org/officeDocument/2006/relationships/slide" Target="slides/slide347.xml"/><Relationship Id="rId373" Type="http://schemas.openxmlformats.org/officeDocument/2006/relationships/slide" Target="slides/slide368.xml"/><Relationship Id="rId394" Type="http://schemas.openxmlformats.org/officeDocument/2006/relationships/slide" Target="slides/slide389.xml"/><Relationship Id="rId408" Type="http://schemas.openxmlformats.org/officeDocument/2006/relationships/slide" Target="slides/slide40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slide" Target="slides/slide249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75" Type="http://schemas.openxmlformats.org/officeDocument/2006/relationships/slide" Target="slides/slide270.xml"/><Relationship Id="rId296" Type="http://schemas.openxmlformats.org/officeDocument/2006/relationships/slide" Target="slides/slide291.xml"/><Relationship Id="rId300" Type="http://schemas.openxmlformats.org/officeDocument/2006/relationships/slide" Target="slides/slide295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321" Type="http://schemas.openxmlformats.org/officeDocument/2006/relationships/slide" Target="slides/slide316.xml"/><Relationship Id="rId342" Type="http://schemas.openxmlformats.org/officeDocument/2006/relationships/slide" Target="slides/slide337.xml"/><Relationship Id="rId363" Type="http://schemas.openxmlformats.org/officeDocument/2006/relationships/slide" Target="slides/slide358.xml"/><Relationship Id="rId384" Type="http://schemas.openxmlformats.org/officeDocument/2006/relationships/slide" Target="slides/slide379.xml"/><Relationship Id="rId419" Type="http://schemas.openxmlformats.org/officeDocument/2006/relationships/slide" Target="slides/slide414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265" Type="http://schemas.openxmlformats.org/officeDocument/2006/relationships/slide" Target="slides/slide260.xml"/><Relationship Id="rId286" Type="http://schemas.openxmlformats.org/officeDocument/2006/relationships/slide" Target="slides/slide281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311" Type="http://schemas.openxmlformats.org/officeDocument/2006/relationships/slide" Target="slides/slide306.xml"/><Relationship Id="rId332" Type="http://schemas.openxmlformats.org/officeDocument/2006/relationships/slide" Target="slides/slide327.xml"/><Relationship Id="rId353" Type="http://schemas.openxmlformats.org/officeDocument/2006/relationships/slide" Target="slides/slide348.xml"/><Relationship Id="rId374" Type="http://schemas.openxmlformats.org/officeDocument/2006/relationships/slide" Target="slides/slide369.xml"/><Relationship Id="rId395" Type="http://schemas.openxmlformats.org/officeDocument/2006/relationships/slide" Target="slides/slide390.xml"/><Relationship Id="rId409" Type="http://schemas.openxmlformats.org/officeDocument/2006/relationships/slide" Target="slides/slide404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420" Type="http://schemas.openxmlformats.org/officeDocument/2006/relationships/slide" Target="slides/slide41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55" Type="http://schemas.openxmlformats.org/officeDocument/2006/relationships/slide" Target="slides/slide250.xml"/><Relationship Id="rId276" Type="http://schemas.openxmlformats.org/officeDocument/2006/relationships/slide" Target="slides/slide271.xml"/><Relationship Id="rId297" Type="http://schemas.openxmlformats.org/officeDocument/2006/relationships/slide" Target="slides/slide292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301" Type="http://schemas.openxmlformats.org/officeDocument/2006/relationships/slide" Target="slides/slide296.xml"/><Relationship Id="rId322" Type="http://schemas.openxmlformats.org/officeDocument/2006/relationships/slide" Target="slides/slide317.xml"/><Relationship Id="rId343" Type="http://schemas.openxmlformats.org/officeDocument/2006/relationships/slide" Target="slides/slide338.xml"/><Relationship Id="rId364" Type="http://schemas.openxmlformats.org/officeDocument/2006/relationships/slide" Target="slides/slide359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385" Type="http://schemas.openxmlformats.org/officeDocument/2006/relationships/slide" Target="slides/slide380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266" Type="http://schemas.openxmlformats.org/officeDocument/2006/relationships/slide" Target="slides/slide261.xml"/><Relationship Id="rId287" Type="http://schemas.openxmlformats.org/officeDocument/2006/relationships/slide" Target="slides/slide282.xml"/><Relationship Id="rId410" Type="http://schemas.openxmlformats.org/officeDocument/2006/relationships/slide" Target="slides/slide405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312" Type="http://schemas.openxmlformats.org/officeDocument/2006/relationships/slide" Target="slides/slide307.xml"/><Relationship Id="rId333" Type="http://schemas.openxmlformats.org/officeDocument/2006/relationships/slide" Target="slides/slide328.xml"/><Relationship Id="rId354" Type="http://schemas.openxmlformats.org/officeDocument/2006/relationships/slide" Target="slides/slide349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75" Type="http://schemas.openxmlformats.org/officeDocument/2006/relationships/slide" Target="slides/slide370.xml"/><Relationship Id="rId396" Type="http://schemas.openxmlformats.org/officeDocument/2006/relationships/slide" Target="slides/slide39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slide" Target="slides/slide251.xml"/><Relationship Id="rId277" Type="http://schemas.openxmlformats.org/officeDocument/2006/relationships/slide" Target="slides/slide272.xml"/><Relationship Id="rId298" Type="http://schemas.openxmlformats.org/officeDocument/2006/relationships/slide" Target="slides/slide293.xml"/><Relationship Id="rId400" Type="http://schemas.openxmlformats.org/officeDocument/2006/relationships/slide" Target="slides/slide395.xml"/><Relationship Id="rId421" Type="http://schemas.openxmlformats.org/officeDocument/2006/relationships/notesMaster" Target="notesMasters/notesMaster1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302" Type="http://schemas.openxmlformats.org/officeDocument/2006/relationships/slide" Target="slides/slide297.xml"/><Relationship Id="rId323" Type="http://schemas.openxmlformats.org/officeDocument/2006/relationships/slide" Target="slides/slide318.xml"/><Relationship Id="rId344" Type="http://schemas.openxmlformats.org/officeDocument/2006/relationships/slide" Target="slides/slide339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365" Type="http://schemas.openxmlformats.org/officeDocument/2006/relationships/slide" Target="slides/slide360.xml"/><Relationship Id="rId386" Type="http://schemas.openxmlformats.org/officeDocument/2006/relationships/slide" Target="slides/slide381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slide" Target="slides/slide241.xml"/><Relationship Id="rId267" Type="http://schemas.openxmlformats.org/officeDocument/2006/relationships/slide" Target="slides/slide262.xml"/><Relationship Id="rId288" Type="http://schemas.openxmlformats.org/officeDocument/2006/relationships/slide" Target="slides/slide283.xml"/><Relationship Id="rId411" Type="http://schemas.openxmlformats.org/officeDocument/2006/relationships/slide" Target="slides/slide406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313" Type="http://schemas.openxmlformats.org/officeDocument/2006/relationships/slide" Target="slides/slide308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334" Type="http://schemas.openxmlformats.org/officeDocument/2006/relationships/slide" Target="slides/slide329.xml"/><Relationship Id="rId355" Type="http://schemas.openxmlformats.org/officeDocument/2006/relationships/slide" Target="slides/slide350.xml"/><Relationship Id="rId376" Type="http://schemas.openxmlformats.org/officeDocument/2006/relationships/slide" Target="slides/slide371.xml"/><Relationship Id="rId397" Type="http://schemas.openxmlformats.org/officeDocument/2006/relationships/slide" Target="slides/slide392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slide" Target="slides/slide252.xml"/><Relationship Id="rId278" Type="http://schemas.openxmlformats.org/officeDocument/2006/relationships/slide" Target="slides/slide273.xml"/><Relationship Id="rId401" Type="http://schemas.openxmlformats.org/officeDocument/2006/relationships/slide" Target="slides/slide396.xml"/><Relationship Id="rId422" Type="http://schemas.openxmlformats.org/officeDocument/2006/relationships/handoutMaster" Target="handoutMasters/handoutMaster1.xml"/><Relationship Id="rId303" Type="http://schemas.openxmlformats.org/officeDocument/2006/relationships/slide" Target="slides/slide298.xml"/><Relationship Id="rId42" Type="http://schemas.openxmlformats.org/officeDocument/2006/relationships/slide" Target="slides/slide37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345" Type="http://schemas.openxmlformats.org/officeDocument/2006/relationships/slide" Target="slides/slide340.xml"/><Relationship Id="rId387" Type="http://schemas.openxmlformats.org/officeDocument/2006/relationships/slide" Target="slides/slide382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47" Type="http://schemas.openxmlformats.org/officeDocument/2006/relationships/slide" Target="slides/slide242.xml"/><Relationship Id="rId412" Type="http://schemas.openxmlformats.org/officeDocument/2006/relationships/slide" Target="slides/slide407.xml"/><Relationship Id="rId107" Type="http://schemas.openxmlformats.org/officeDocument/2006/relationships/slide" Target="slides/slide102.xml"/><Relationship Id="rId289" Type="http://schemas.openxmlformats.org/officeDocument/2006/relationships/slide" Target="slides/slide284.xml"/><Relationship Id="rId11" Type="http://schemas.openxmlformats.org/officeDocument/2006/relationships/slide" Target="slides/slide6.xml"/><Relationship Id="rId53" Type="http://schemas.openxmlformats.org/officeDocument/2006/relationships/slide" Target="slides/slide48.xml"/><Relationship Id="rId149" Type="http://schemas.openxmlformats.org/officeDocument/2006/relationships/slide" Target="slides/slide144.xml"/><Relationship Id="rId314" Type="http://schemas.openxmlformats.org/officeDocument/2006/relationships/slide" Target="slides/slide309.xml"/><Relationship Id="rId356" Type="http://schemas.openxmlformats.org/officeDocument/2006/relationships/slide" Target="slides/slide351.xml"/><Relationship Id="rId398" Type="http://schemas.openxmlformats.org/officeDocument/2006/relationships/slide" Target="slides/slide393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16" Type="http://schemas.openxmlformats.org/officeDocument/2006/relationships/slide" Target="slides/slide211.xml"/><Relationship Id="rId423" Type="http://schemas.openxmlformats.org/officeDocument/2006/relationships/presProps" Target="presProps.xml"/><Relationship Id="rId258" Type="http://schemas.openxmlformats.org/officeDocument/2006/relationships/slide" Target="slides/slide253.xml"/><Relationship Id="rId22" Type="http://schemas.openxmlformats.org/officeDocument/2006/relationships/slide" Target="slides/slide17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325" Type="http://schemas.openxmlformats.org/officeDocument/2006/relationships/slide" Target="slides/slide320.xml"/><Relationship Id="rId367" Type="http://schemas.openxmlformats.org/officeDocument/2006/relationships/slide" Target="slides/slide3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 Hing Hung Anthony" userId="d7586842-d513-4a2a-9dfa-6f07d4241d4e" providerId="ADAL" clId="{08FB1FD8-9A7A-44C3-AE62-4BBA8A186DAF}"/>
    <pc:docChg chg="undo custSel addSld modSld">
      <pc:chgData name="CHAN Hing Hung Anthony" userId="d7586842-d513-4a2a-9dfa-6f07d4241d4e" providerId="ADAL" clId="{08FB1FD8-9A7A-44C3-AE62-4BBA8A186DAF}" dt="2024-03-19T14:35:33.944" v="1230" actId="1036"/>
      <pc:docMkLst>
        <pc:docMk/>
      </pc:docMkLst>
      <pc:sldChg chg="delSp mod">
        <pc:chgData name="CHAN Hing Hung Anthony" userId="d7586842-d513-4a2a-9dfa-6f07d4241d4e" providerId="ADAL" clId="{08FB1FD8-9A7A-44C3-AE62-4BBA8A186DAF}" dt="2024-03-16T05:23:07.784" v="17" actId="478"/>
        <pc:sldMkLst>
          <pc:docMk/>
          <pc:sldMk cId="0" sldId="1330"/>
        </pc:sldMkLst>
        <pc:spChg chg="del">
          <ac:chgData name="CHAN Hing Hung Anthony" userId="d7586842-d513-4a2a-9dfa-6f07d4241d4e" providerId="ADAL" clId="{08FB1FD8-9A7A-44C3-AE62-4BBA8A186DAF}" dt="2024-03-16T05:23:07.784" v="17" actId="478"/>
          <ac:spMkLst>
            <pc:docMk/>
            <pc:sldMk cId="0" sldId="1330"/>
            <ac:spMk id="3" creationId="{3798A355-F424-6D73-4A73-591E33180F94}"/>
          </ac:spMkLst>
        </pc:spChg>
      </pc:sldChg>
      <pc:sldChg chg="addSp delSp modSp mod">
        <pc:chgData name="CHAN Hing Hung Anthony" userId="d7586842-d513-4a2a-9dfa-6f07d4241d4e" providerId="ADAL" clId="{08FB1FD8-9A7A-44C3-AE62-4BBA8A186DAF}" dt="2024-03-19T14:35:33.944" v="1230" actId="1036"/>
        <pc:sldMkLst>
          <pc:docMk/>
          <pc:sldMk cId="2493221201" sldId="1457"/>
        </pc:sldMkLst>
        <pc:spChg chg="add mod">
          <ac:chgData name="CHAN Hing Hung Anthony" userId="d7586842-d513-4a2a-9dfa-6f07d4241d4e" providerId="ADAL" clId="{08FB1FD8-9A7A-44C3-AE62-4BBA8A186DAF}" dt="2024-03-19T14:33:27.215" v="1227" actId="115"/>
          <ac:spMkLst>
            <pc:docMk/>
            <pc:sldMk cId="2493221201" sldId="1457"/>
            <ac:spMk id="2" creationId="{1939A817-5BAE-CADD-430B-142FA31C3AEE}"/>
          </ac:spMkLst>
        </pc:spChg>
        <pc:spChg chg="add mod">
          <ac:chgData name="CHAN Hing Hung Anthony" userId="d7586842-d513-4a2a-9dfa-6f07d4241d4e" providerId="ADAL" clId="{08FB1FD8-9A7A-44C3-AE62-4BBA8A186DAF}" dt="2024-03-19T07:31:53.426" v="1218" actId="113"/>
          <ac:spMkLst>
            <pc:docMk/>
            <pc:sldMk cId="2493221201" sldId="1457"/>
            <ac:spMk id="4" creationId="{A757E128-18C2-99D3-9102-36A441133E72}"/>
          </ac:spMkLst>
        </pc:spChg>
        <pc:spChg chg="mod">
          <ac:chgData name="CHAN Hing Hung Anthony" userId="d7586842-d513-4a2a-9dfa-6f07d4241d4e" providerId="ADAL" clId="{08FB1FD8-9A7A-44C3-AE62-4BBA8A186DAF}" dt="2024-03-19T07:07:53.833" v="608" actId="1035"/>
          <ac:spMkLst>
            <pc:docMk/>
            <pc:sldMk cId="2493221201" sldId="1457"/>
            <ac:spMk id="37910" creationId="{00000000-0000-0000-0000-000000000000}"/>
          </ac:spMkLst>
        </pc:spChg>
        <pc:spChg chg="mod">
          <ac:chgData name="CHAN Hing Hung Anthony" userId="d7586842-d513-4a2a-9dfa-6f07d4241d4e" providerId="ADAL" clId="{08FB1FD8-9A7A-44C3-AE62-4BBA8A186DAF}" dt="2024-03-19T07:08:28.981" v="619" actId="1036"/>
          <ac:spMkLst>
            <pc:docMk/>
            <pc:sldMk cId="2493221201" sldId="1457"/>
            <ac:spMk id="37924" creationId="{00000000-0000-0000-0000-000000000000}"/>
          </ac:spMkLst>
        </pc:spChg>
        <pc:spChg chg="mod">
          <ac:chgData name="CHAN Hing Hung Anthony" userId="d7586842-d513-4a2a-9dfa-6f07d4241d4e" providerId="ADAL" clId="{08FB1FD8-9A7A-44C3-AE62-4BBA8A186DAF}" dt="2024-03-19T07:19:46.852" v="1013" actId="1076"/>
          <ac:spMkLst>
            <pc:docMk/>
            <pc:sldMk cId="2493221201" sldId="1457"/>
            <ac:spMk id="37957" creationId="{00000000-0000-0000-0000-000000000000}"/>
          </ac:spMkLst>
        </pc:spChg>
        <pc:spChg chg="mod">
          <ac:chgData name="CHAN Hing Hung Anthony" userId="d7586842-d513-4a2a-9dfa-6f07d4241d4e" providerId="ADAL" clId="{08FB1FD8-9A7A-44C3-AE62-4BBA8A186DAF}" dt="2024-03-19T14:35:33.944" v="1230" actId="1036"/>
          <ac:spMkLst>
            <pc:docMk/>
            <pc:sldMk cId="2493221201" sldId="1457"/>
            <ac:spMk id="37990" creationId="{00000000-0000-0000-0000-000000000000}"/>
          </ac:spMkLst>
        </pc:spChg>
        <pc:spChg chg="del">
          <ac:chgData name="CHAN Hing Hung Anthony" userId="d7586842-d513-4a2a-9dfa-6f07d4241d4e" providerId="ADAL" clId="{08FB1FD8-9A7A-44C3-AE62-4BBA8A186DAF}" dt="2024-03-19T07:08:23.773" v="610" actId="478"/>
          <ac:spMkLst>
            <pc:docMk/>
            <pc:sldMk cId="2493221201" sldId="1457"/>
            <ac:spMk id="37991" creationId="{00000000-0000-0000-0000-000000000000}"/>
          </ac:spMkLst>
        </pc:spChg>
        <pc:spChg chg="del">
          <ac:chgData name="CHAN Hing Hung Anthony" userId="d7586842-d513-4a2a-9dfa-6f07d4241d4e" providerId="ADAL" clId="{08FB1FD8-9A7A-44C3-AE62-4BBA8A186DAF}" dt="2024-03-19T07:19:31.706" v="1012" actId="478"/>
          <ac:spMkLst>
            <pc:docMk/>
            <pc:sldMk cId="2493221201" sldId="1457"/>
            <ac:spMk id="37992" creationId="{00000000-0000-0000-0000-000000000000}"/>
          </ac:spMkLst>
        </pc:spChg>
      </pc:sldChg>
      <pc:sldChg chg="modSp new mod">
        <pc:chgData name="CHAN Hing Hung Anthony" userId="d7586842-d513-4a2a-9dfa-6f07d4241d4e" providerId="ADAL" clId="{08FB1FD8-9A7A-44C3-AE62-4BBA8A186DAF}" dt="2024-03-15T23:28:05.886" v="15" actId="20577"/>
        <pc:sldMkLst>
          <pc:docMk/>
          <pc:sldMk cId="97139448" sldId="1954"/>
        </pc:sldMkLst>
        <pc:spChg chg="mod">
          <ac:chgData name="CHAN Hing Hung Anthony" userId="d7586842-d513-4a2a-9dfa-6f07d4241d4e" providerId="ADAL" clId="{08FB1FD8-9A7A-44C3-AE62-4BBA8A186DAF}" dt="2024-03-15T23:28:05.886" v="15" actId="20577"/>
          <ac:spMkLst>
            <pc:docMk/>
            <pc:sldMk cId="97139448" sldId="1954"/>
            <ac:spMk id="3" creationId="{1DF4B674-E75F-7D95-D732-91F3D42983B3}"/>
          </ac:spMkLst>
        </pc:spChg>
      </pc:sldChg>
      <pc:sldChg chg="add">
        <pc:chgData name="CHAN Hing Hung Anthony" userId="d7586842-d513-4a2a-9dfa-6f07d4241d4e" providerId="ADAL" clId="{08FB1FD8-9A7A-44C3-AE62-4BBA8A186DAF}" dt="2024-03-16T05:23:02.649" v="16"/>
        <pc:sldMkLst>
          <pc:docMk/>
          <pc:sldMk cId="2658648799" sldId="1955"/>
        </pc:sldMkLst>
      </pc:sldChg>
    </pc:docChg>
  </pc:docChgLst>
  <pc:docChgLst>
    <pc:chgData name="CHAN Hing Hung Anthony" userId="d7586842-d513-4a2a-9dfa-6f07d4241d4e" providerId="ADAL" clId="{6F59A322-978D-446D-8231-12CD0E38E613}"/>
    <pc:docChg chg="undo redo custSel addSld delSld modSld sldOrd modMainMaster">
      <pc:chgData name="CHAN Hing Hung Anthony" userId="d7586842-d513-4a2a-9dfa-6f07d4241d4e" providerId="ADAL" clId="{6F59A322-978D-446D-8231-12CD0E38E613}" dt="2024-10-26T14:05:22.956" v="1497"/>
      <pc:docMkLst>
        <pc:docMk/>
      </pc:docMkLst>
      <pc:sldChg chg="modSp add mod ord">
        <pc:chgData name="CHAN Hing Hung Anthony" userId="d7586842-d513-4a2a-9dfa-6f07d4241d4e" providerId="ADAL" clId="{6F59A322-978D-446D-8231-12CD0E38E613}" dt="2024-10-26T08:49:17.705" v="1407" actId="313"/>
        <pc:sldMkLst>
          <pc:docMk/>
          <pc:sldMk cId="3303043469" sldId="474"/>
        </pc:sldMkLst>
        <pc:spChg chg="mod">
          <ac:chgData name="CHAN Hing Hung Anthony" userId="d7586842-d513-4a2a-9dfa-6f07d4241d4e" providerId="ADAL" clId="{6F59A322-978D-446D-8231-12CD0E38E613}" dt="2024-10-26T08:49:11.572" v="1402" actId="313"/>
          <ac:spMkLst>
            <pc:docMk/>
            <pc:sldMk cId="3303043469" sldId="474"/>
            <ac:spMk id="200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14.705" v="1403" actId="313"/>
          <ac:spMkLst>
            <pc:docMk/>
            <pc:sldMk cId="3303043469" sldId="474"/>
            <ac:spMk id="202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15.547" v="1404" actId="313"/>
          <ac:spMkLst>
            <pc:docMk/>
            <pc:sldMk cId="3303043469" sldId="474"/>
            <ac:spMk id="220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16.324" v="1405" actId="313"/>
          <ac:spMkLst>
            <pc:docMk/>
            <pc:sldMk cId="3303043469" sldId="474"/>
            <ac:spMk id="229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17.023" v="1406" actId="313"/>
          <ac:spMkLst>
            <pc:docMk/>
            <pc:sldMk cId="3303043469" sldId="474"/>
            <ac:spMk id="238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17.705" v="1407" actId="313"/>
          <ac:spMkLst>
            <pc:docMk/>
            <pc:sldMk cId="3303043469" sldId="474"/>
            <ac:spMk id="243" creationId="{00000000-0000-0000-0000-000000000000}"/>
          </ac:spMkLst>
        </pc:spChg>
      </pc:sldChg>
      <pc:sldChg chg="modSp add mod">
        <pc:chgData name="CHAN Hing Hung Anthony" userId="d7586842-d513-4a2a-9dfa-6f07d4241d4e" providerId="ADAL" clId="{6F59A322-978D-446D-8231-12CD0E38E613}" dt="2024-10-26T08:49:20.022" v="1410" actId="313"/>
        <pc:sldMkLst>
          <pc:docMk/>
          <pc:sldMk cId="1611738315" sldId="477"/>
        </pc:sldMkLst>
        <pc:spChg chg="mod">
          <ac:chgData name="CHAN Hing Hung Anthony" userId="d7586842-d513-4a2a-9dfa-6f07d4241d4e" providerId="ADAL" clId="{6F59A322-978D-446D-8231-12CD0E38E613}" dt="2024-10-26T08:49:18.547" v="1408" actId="313"/>
          <ac:spMkLst>
            <pc:docMk/>
            <pc:sldMk cId="1611738315" sldId="477"/>
            <ac:spMk id="200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19.275" v="1409" actId="313"/>
          <ac:spMkLst>
            <pc:docMk/>
            <pc:sldMk cId="1611738315" sldId="477"/>
            <ac:spMk id="202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20.022" v="1410" actId="313"/>
          <ac:spMkLst>
            <pc:docMk/>
            <pc:sldMk cId="1611738315" sldId="477"/>
            <ac:spMk id="220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8:53.212" v="1393" actId="313"/>
          <ac:spMkLst>
            <pc:docMk/>
            <pc:sldMk cId="1611738315" sldId="477"/>
            <ac:spMk id="229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1.919" v="1394" actId="313"/>
          <ac:spMkLst>
            <pc:docMk/>
            <pc:sldMk cId="1611738315" sldId="477"/>
            <ac:spMk id="238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2.929" v="1395" actId="313"/>
          <ac:spMkLst>
            <pc:docMk/>
            <pc:sldMk cId="1611738315" sldId="477"/>
            <ac:spMk id="243" creationId="{00000000-0000-0000-0000-000000000000}"/>
          </ac:spMkLst>
        </pc:spChg>
      </pc:sldChg>
      <pc:sldChg chg="modSp mod">
        <pc:chgData name="CHAN Hing Hung Anthony" userId="d7586842-d513-4a2a-9dfa-6f07d4241d4e" providerId="ADAL" clId="{6F59A322-978D-446D-8231-12CD0E38E613}" dt="2024-04-07T05:54:41.447" v="0" actId="20577"/>
        <pc:sldMkLst>
          <pc:docMk/>
          <pc:sldMk cId="0" sldId="564"/>
        </pc:sldMkLst>
        <pc:spChg chg="mod">
          <ac:chgData name="CHAN Hing Hung Anthony" userId="d7586842-d513-4a2a-9dfa-6f07d4241d4e" providerId="ADAL" clId="{6F59A322-978D-446D-8231-12CD0E38E613}" dt="2024-04-07T05:54:41.447" v="0" actId="20577"/>
          <ac:spMkLst>
            <pc:docMk/>
            <pc:sldMk cId="0" sldId="564"/>
            <ac:spMk id="101379" creationId="{00000000-0000-0000-0000-000000000000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11.998" v="1442" actId="20577"/>
        <pc:sldMkLst>
          <pc:docMk/>
          <pc:sldMk cId="0" sldId="616"/>
        </pc:sldMkLst>
        <pc:spChg chg="mod">
          <ac:chgData name="CHAN Hing Hung Anthony" userId="d7586842-d513-4a2a-9dfa-6f07d4241d4e" providerId="ADAL" clId="{6F59A322-978D-446D-8231-12CD0E38E613}" dt="2024-10-26T13:07:11.998" v="1442" actId="20577"/>
          <ac:spMkLst>
            <pc:docMk/>
            <pc:sldMk cId="0" sldId="616"/>
            <ac:spMk id="2" creationId="{FF979113-3831-C3CC-23FC-6AB5347493DF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1:01.043" v="1482" actId="20577"/>
        <pc:sldMkLst>
          <pc:docMk/>
          <pc:sldMk cId="0" sldId="802"/>
        </pc:sldMkLst>
        <pc:spChg chg="mod">
          <ac:chgData name="CHAN Hing Hung Anthony" userId="d7586842-d513-4a2a-9dfa-6f07d4241d4e" providerId="ADAL" clId="{6F59A322-978D-446D-8231-12CD0E38E613}" dt="2024-10-26T13:11:01.043" v="1482" actId="20577"/>
          <ac:spMkLst>
            <pc:docMk/>
            <pc:sldMk cId="0" sldId="802"/>
            <ac:spMk id="4" creationId="{132BAEA9-E694-E186-563E-ABB7C431FA82}"/>
          </ac:spMkLst>
        </pc:spChg>
      </pc:sldChg>
      <pc:sldChg chg="modSp mod">
        <pc:chgData name="CHAN Hing Hung Anthony" userId="d7586842-d513-4a2a-9dfa-6f07d4241d4e" providerId="ADAL" clId="{6F59A322-978D-446D-8231-12CD0E38E613}" dt="2024-05-23T06:54:07.159" v="37" actId="1076"/>
        <pc:sldMkLst>
          <pc:docMk/>
          <pc:sldMk cId="0" sldId="926"/>
        </pc:sldMkLst>
        <pc:picChg chg="mod">
          <ac:chgData name="CHAN Hing Hung Anthony" userId="d7586842-d513-4a2a-9dfa-6f07d4241d4e" providerId="ADAL" clId="{6F59A322-978D-446D-8231-12CD0E38E613}" dt="2024-05-23T06:54:07.159" v="37" actId="1076"/>
          <ac:picMkLst>
            <pc:docMk/>
            <pc:sldMk cId="0" sldId="926"/>
            <ac:picMk id="8" creationId="{00000000-0000-0000-0000-000000000000}"/>
          </ac:picMkLst>
        </pc:picChg>
      </pc:sldChg>
      <pc:sldChg chg="add del">
        <pc:chgData name="CHAN Hing Hung Anthony" userId="d7586842-d513-4a2a-9dfa-6f07d4241d4e" providerId="ADAL" clId="{6F59A322-978D-446D-8231-12CD0E38E613}" dt="2024-05-23T07:06:54.551" v="53" actId="2696"/>
        <pc:sldMkLst>
          <pc:docMk/>
          <pc:sldMk cId="1679085205" sldId="954"/>
        </pc:sldMkLst>
      </pc:sldChg>
      <pc:sldChg chg="addSp delSp modSp add mod modClrScheme chgLayout">
        <pc:chgData name="CHAN Hing Hung Anthony" userId="d7586842-d513-4a2a-9dfa-6f07d4241d4e" providerId="ADAL" clId="{6F59A322-978D-446D-8231-12CD0E38E613}" dt="2024-08-30T20:01:30.445" v="306" actId="207"/>
        <pc:sldMkLst>
          <pc:docMk/>
          <pc:sldMk cId="0" sldId="983"/>
        </pc:sldMkLst>
        <pc:spChg chg="add del mod ord">
          <ac:chgData name="CHAN Hing Hung Anthony" userId="d7586842-d513-4a2a-9dfa-6f07d4241d4e" providerId="ADAL" clId="{6F59A322-978D-446D-8231-12CD0E38E613}" dt="2024-08-30T20:00:09.197" v="297"/>
          <ac:spMkLst>
            <pc:docMk/>
            <pc:sldMk cId="0" sldId="983"/>
            <ac:spMk id="2" creationId="{821A0BF8-5CD3-ADE7-C9BD-BF480B201BD3}"/>
          </ac:spMkLst>
        </pc:spChg>
        <pc:spChg chg="add del mod">
          <ac:chgData name="CHAN Hing Hung Anthony" userId="d7586842-d513-4a2a-9dfa-6f07d4241d4e" providerId="ADAL" clId="{6F59A322-978D-446D-8231-12CD0E38E613}" dt="2024-08-30T20:01:01.207" v="302" actId="6264"/>
          <ac:spMkLst>
            <pc:docMk/>
            <pc:sldMk cId="0" sldId="983"/>
            <ac:spMk id="4" creationId="{BC0495FB-C206-ED3A-E7BD-00D3E66AF401}"/>
          </ac:spMkLst>
        </pc:spChg>
        <pc:spChg chg="add del mod">
          <ac:chgData name="CHAN Hing Hung Anthony" userId="d7586842-d513-4a2a-9dfa-6f07d4241d4e" providerId="ADAL" clId="{6F59A322-978D-446D-8231-12CD0E38E613}" dt="2024-08-30T20:01:01.207" v="302" actId="6264"/>
          <ac:spMkLst>
            <pc:docMk/>
            <pc:sldMk cId="0" sldId="983"/>
            <ac:spMk id="5" creationId="{6BFF7FBA-756B-6923-625A-667FA0143409}"/>
          </ac:spMkLst>
        </pc:spChg>
        <pc:spChg chg="add del mod">
          <ac:chgData name="CHAN Hing Hung Anthony" userId="d7586842-d513-4a2a-9dfa-6f07d4241d4e" providerId="ADAL" clId="{6F59A322-978D-446D-8231-12CD0E38E613}" dt="2024-08-30T20:01:01.207" v="302" actId="6264"/>
          <ac:spMkLst>
            <pc:docMk/>
            <pc:sldMk cId="0" sldId="983"/>
            <ac:spMk id="6" creationId="{E4E20E53-5AC7-AD31-00BF-A1D3CE369BA1}"/>
          </ac:spMkLst>
        </pc:spChg>
        <pc:spChg chg="mod ord">
          <ac:chgData name="CHAN Hing Hung Anthony" userId="d7586842-d513-4a2a-9dfa-6f07d4241d4e" providerId="ADAL" clId="{6F59A322-978D-446D-8231-12CD0E38E613}" dt="2024-08-30T20:01:07.026" v="305" actId="404"/>
          <ac:spMkLst>
            <pc:docMk/>
            <pc:sldMk cId="0" sldId="983"/>
            <ac:spMk id="25602" creationId="{00000000-0000-0000-0000-000000000000}"/>
          </ac:spMkLst>
        </pc:spChg>
        <pc:spChg chg="mod ord">
          <ac:chgData name="CHAN Hing Hung Anthony" userId="d7586842-d513-4a2a-9dfa-6f07d4241d4e" providerId="ADAL" clId="{6F59A322-978D-446D-8231-12CD0E38E613}" dt="2024-08-30T20:01:30.445" v="306" actId="207"/>
          <ac:spMkLst>
            <pc:docMk/>
            <pc:sldMk cId="0" sldId="983"/>
            <ac:spMk id="25603" creationId="{00000000-0000-0000-0000-000000000000}"/>
          </ac:spMkLst>
        </pc:spChg>
        <pc:picChg chg="add mod ord">
          <ac:chgData name="CHAN Hing Hung Anthony" userId="d7586842-d513-4a2a-9dfa-6f07d4241d4e" providerId="ADAL" clId="{6F59A322-978D-446D-8231-12CD0E38E613}" dt="2024-08-30T20:01:01.207" v="302" actId="6264"/>
          <ac:picMkLst>
            <pc:docMk/>
            <pc:sldMk cId="0" sldId="983"/>
            <ac:picMk id="3" creationId="{08670FB3-2CF0-9176-7D09-E8A37F69B400}"/>
          </ac:picMkLst>
        </pc:picChg>
      </pc:sldChg>
      <pc:sldChg chg="addSp delSp modSp mod">
        <pc:chgData name="CHAN Hing Hung Anthony" userId="d7586842-d513-4a2a-9dfa-6f07d4241d4e" providerId="ADAL" clId="{6F59A322-978D-446D-8231-12CD0E38E613}" dt="2024-10-26T14:05:22.956" v="1497"/>
        <pc:sldMkLst>
          <pc:docMk/>
          <pc:sldMk cId="0" sldId="1081"/>
        </pc:sldMkLst>
        <pc:spChg chg="add del mod">
          <ac:chgData name="CHAN Hing Hung Anthony" userId="d7586842-d513-4a2a-9dfa-6f07d4241d4e" providerId="ADAL" clId="{6F59A322-978D-446D-8231-12CD0E38E613}" dt="2024-10-26T14:05:22.224" v="1496" actId="478"/>
          <ac:spMkLst>
            <pc:docMk/>
            <pc:sldMk cId="0" sldId="1081"/>
            <ac:spMk id="4" creationId="{0A2DAE88-999C-C9F3-B3AA-DEF65A4502D4}"/>
          </ac:spMkLst>
        </pc:spChg>
        <pc:spChg chg="add mod">
          <ac:chgData name="CHAN Hing Hung Anthony" userId="d7586842-d513-4a2a-9dfa-6f07d4241d4e" providerId="ADAL" clId="{6F59A322-978D-446D-8231-12CD0E38E613}" dt="2024-10-26T14:05:22.956" v="1497"/>
          <ac:spMkLst>
            <pc:docMk/>
            <pc:sldMk cId="0" sldId="1081"/>
            <ac:spMk id="5" creationId="{016BF82E-D628-5B76-5AA7-32C79D9F3A67}"/>
          </ac:spMkLst>
        </pc:spChg>
      </pc:sldChg>
      <pc:sldChg chg="modSp mod">
        <pc:chgData name="CHAN Hing Hung Anthony" userId="d7586842-d513-4a2a-9dfa-6f07d4241d4e" providerId="ADAL" clId="{6F59A322-978D-446D-8231-12CD0E38E613}" dt="2024-10-25T01:50:56.636" v="1326" actId="20577"/>
        <pc:sldMkLst>
          <pc:docMk/>
          <pc:sldMk cId="0" sldId="1152"/>
        </pc:sldMkLst>
        <pc:spChg chg="mod">
          <ac:chgData name="CHAN Hing Hung Anthony" userId="d7586842-d513-4a2a-9dfa-6f07d4241d4e" providerId="ADAL" clId="{6F59A322-978D-446D-8231-12CD0E38E613}" dt="2024-10-25T01:50:56.636" v="1326" actId="20577"/>
          <ac:spMkLst>
            <pc:docMk/>
            <pc:sldMk cId="0" sldId="1152"/>
            <ac:spMk id="1026" creationId="{00000000-0000-0000-0000-000000000000}"/>
          </ac:spMkLst>
        </pc:spChg>
      </pc:sldChg>
      <pc:sldChg chg="modSp mod ord">
        <pc:chgData name="CHAN Hing Hung Anthony" userId="d7586842-d513-4a2a-9dfa-6f07d4241d4e" providerId="ADAL" clId="{6F59A322-978D-446D-8231-12CD0E38E613}" dt="2024-10-26T13:32:33.412" v="1488"/>
        <pc:sldMkLst>
          <pc:docMk/>
          <pc:sldMk cId="0" sldId="1211"/>
        </pc:sldMkLst>
        <pc:spChg chg="mod">
          <ac:chgData name="CHAN Hing Hung Anthony" userId="d7586842-d513-4a2a-9dfa-6f07d4241d4e" providerId="ADAL" clId="{6F59A322-978D-446D-8231-12CD0E38E613}" dt="2024-05-19T02:30:41.760" v="30" actId="20577"/>
          <ac:spMkLst>
            <pc:docMk/>
            <pc:sldMk cId="0" sldId="1211"/>
            <ac:spMk id="2" creationId="{00000000-0000-0000-0000-000000000000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19.645" v="1457" actId="20577"/>
        <pc:sldMkLst>
          <pc:docMk/>
          <pc:sldMk cId="0" sldId="1262"/>
        </pc:sldMkLst>
        <pc:spChg chg="mod">
          <ac:chgData name="CHAN Hing Hung Anthony" userId="d7586842-d513-4a2a-9dfa-6f07d4241d4e" providerId="ADAL" clId="{6F59A322-978D-446D-8231-12CD0E38E613}" dt="2024-10-26T13:09:19.645" v="1457" actId="20577"/>
          <ac:spMkLst>
            <pc:docMk/>
            <pc:sldMk cId="0" sldId="1262"/>
            <ac:spMk id="3" creationId="{52340CC6-6BC9-DDB8-2BEE-03FABAF7154A}"/>
          </ac:spMkLst>
        </pc:spChg>
      </pc:sldChg>
      <pc:sldChg chg="del">
        <pc:chgData name="CHAN Hing Hung Anthony" userId="d7586842-d513-4a2a-9dfa-6f07d4241d4e" providerId="ADAL" clId="{6F59A322-978D-446D-8231-12CD0E38E613}" dt="2024-10-26T08:19:10.947" v="1382" actId="47"/>
        <pc:sldMkLst>
          <pc:docMk/>
          <pc:sldMk cId="0" sldId="1265"/>
        </pc:sldMkLst>
      </pc:sldChg>
      <pc:sldChg chg="modSp del mod">
        <pc:chgData name="CHAN Hing Hung Anthony" userId="d7586842-d513-4a2a-9dfa-6f07d4241d4e" providerId="ADAL" clId="{6F59A322-978D-446D-8231-12CD0E38E613}" dt="2024-10-26T08:13:14.288" v="1375" actId="47"/>
        <pc:sldMkLst>
          <pc:docMk/>
          <pc:sldMk cId="0" sldId="1333"/>
        </pc:sldMkLst>
        <pc:spChg chg="mod">
          <ac:chgData name="CHAN Hing Hung Anthony" userId="d7586842-d513-4a2a-9dfa-6f07d4241d4e" providerId="ADAL" clId="{6F59A322-978D-446D-8231-12CD0E38E613}" dt="2024-10-26T07:58:47.074" v="1333" actId="20577"/>
          <ac:spMkLst>
            <pc:docMk/>
            <pc:sldMk cId="0" sldId="1333"/>
            <ac:spMk id="28675" creationId="{00000000-0000-0000-0000-000000000000}"/>
          </ac:spMkLst>
        </pc:spChg>
      </pc:sldChg>
      <pc:sldChg chg="addSp delSp modSp mod">
        <pc:chgData name="CHAN Hing Hung Anthony" userId="d7586842-d513-4a2a-9dfa-6f07d4241d4e" providerId="ADAL" clId="{6F59A322-978D-446D-8231-12CD0E38E613}" dt="2024-05-23T08:08:10.479" v="194" actId="20577"/>
        <pc:sldMkLst>
          <pc:docMk/>
          <pc:sldMk cId="0" sldId="1361"/>
        </pc:sldMkLst>
        <pc:spChg chg="mod">
          <ac:chgData name="CHAN Hing Hung Anthony" userId="d7586842-d513-4a2a-9dfa-6f07d4241d4e" providerId="ADAL" clId="{6F59A322-978D-446D-8231-12CD0E38E613}" dt="2024-05-23T08:08:10.479" v="194" actId="20577"/>
          <ac:spMkLst>
            <pc:docMk/>
            <pc:sldMk cId="0" sldId="1361"/>
            <ac:spMk id="3" creationId="{00000000-0000-0000-0000-000000000000}"/>
          </ac:spMkLst>
        </pc:spChg>
        <pc:spChg chg="del">
          <ac:chgData name="CHAN Hing Hung Anthony" userId="d7586842-d513-4a2a-9dfa-6f07d4241d4e" providerId="ADAL" clId="{6F59A322-978D-446D-8231-12CD0E38E613}" dt="2024-05-23T08:03:34.216" v="190"/>
          <ac:spMkLst>
            <pc:docMk/>
            <pc:sldMk cId="0" sldId="1361"/>
            <ac:spMk id="4" creationId="{00000000-0000-0000-0000-000000000000}"/>
          </ac:spMkLst>
        </pc:spChg>
        <pc:picChg chg="add mod">
          <ac:chgData name="CHAN Hing Hung Anthony" userId="d7586842-d513-4a2a-9dfa-6f07d4241d4e" providerId="ADAL" clId="{6F59A322-978D-446D-8231-12CD0E38E613}" dt="2024-05-23T08:03:34.216" v="190"/>
          <ac:picMkLst>
            <pc:docMk/>
            <pc:sldMk cId="0" sldId="1361"/>
            <ac:picMk id="5" creationId="{8C0E61D3-F2DA-9C03-E9B4-0D6D9946D39E}"/>
          </ac:picMkLst>
        </pc:picChg>
      </pc:sldChg>
      <pc:sldChg chg="modSp del mod">
        <pc:chgData name="CHAN Hing Hung Anthony" userId="d7586842-d513-4a2a-9dfa-6f07d4241d4e" providerId="ADAL" clId="{6F59A322-978D-446D-8231-12CD0E38E613}" dt="2024-10-26T13:06:51.723" v="1438" actId="20577"/>
        <pc:sldMkLst>
          <pc:docMk/>
          <pc:sldMk cId="563998000" sldId="1362"/>
        </pc:sldMkLst>
        <pc:spChg chg="mod">
          <ac:chgData name="CHAN Hing Hung Anthony" userId="d7586842-d513-4a2a-9dfa-6f07d4241d4e" providerId="ADAL" clId="{6F59A322-978D-446D-8231-12CD0E38E613}" dt="2024-05-23T08:08:22.931" v="198" actId="20577"/>
          <ac:spMkLst>
            <pc:docMk/>
            <pc:sldMk cId="563998000" sldId="1362"/>
            <ac:spMk id="3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05-23T08:08:24.359" v="199" actId="20577"/>
          <ac:spMkLst>
            <pc:docMk/>
            <pc:sldMk cId="563998000" sldId="1362"/>
            <ac:spMk id="4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13:06:51.723" v="1438" actId="20577"/>
          <ac:spMkLst>
            <pc:docMk/>
            <pc:sldMk cId="563998000" sldId="1362"/>
            <ac:spMk id="5" creationId="{10315E07-0B56-7DA2-A6BF-C2F565A7670F}"/>
          </ac:spMkLst>
        </pc:spChg>
      </pc:sldChg>
      <pc:sldChg chg="modSp add mod ord">
        <pc:chgData name="CHAN Hing Hung Anthony" userId="d7586842-d513-4a2a-9dfa-6f07d4241d4e" providerId="ADAL" clId="{6F59A322-978D-446D-8231-12CD0E38E613}" dt="2024-05-23T08:08:18.602" v="197" actId="20577"/>
        <pc:sldMkLst>
          <pc:docMk/>
          <pc:sldMk cId="1353091254" sldId="1363"/>
        </pc:sldMkLst>
        <pc:spChg chg="mod">
          <ac:chgData name="CHAN Hing Hung Anthony" userId="d7586842-d513-4a2a-9dfa-6f07d4241d4e" providerId="ADAL" clId="{6F59A322-978D-446D-8231-12CD0E38E613}" dt="2024-05-23T08:08:16.718" v="196" actId="20577"/>
          <ac:spMkLst>
            <pc:docMk/>
            <pc:sldMk cId="1353091254" sldId="1363"/>
            <ac:spMk id="3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05-23T08:08:18.602" v="197" actId="20577"/>
          <ac:spMkLst>
            <pc:docMk/>
            <pc:sldMk cId="1353091254" sldId="1363"/>
            <ac:spMk id="4" creationId="{00000000-0000-0000-0000-000000000000}"/>
          </ac:spMkLst>
        </pc:spChg>
      </pc:sldChg>
      <pc:sldChg chg="addSp delSp modSp mod ord">
        <pc:chgData name="CHAN Hing Hung Anthony" userId="d7586842-d513-4a2a-9dfa-6f07d4241d4e" providerId="ADAL" clId="{6F59A322-978D-446D-8231-12CD0E38E613}" dt="2024-10-26T13:06:46.247" v="1437" actId="20577"/>
        <pc:sldMkLst>
          <pc:docMk/>
          <pc:sldMk cId="0" sldId="1364"/>
        </pc:sldMkLst>
        <pc:spChg chg="mod">
          <ac:chgData name="CHAN Hing Hung Anthony" userId="d7586842-d513-4a2a-9dfa-6f07d4241d4e" providerId="ADAL" clId="{6F59A322-978D-446D-8231-12CD0E38E613}" dt="2024-05-23T08:08:13.709" v="195" actId="20577"/>
          <ac:spMkLst>
            <pc:docMk/>
            <pc:sldMk cId="0" sldId="1364"/>
            <ac:spMk id="3" creationId="{00000000-0000-0000-0000-000000000000}"/>
          </ac:spMkLst>
        </pc:spChg>
        <pc:spChg chg="del mod">
          <ac:chgData name="CHAN Hing Hung Anthony" userId="d7586842-d513-4a2a-9dfa-6f07d4241d4e" providerId="ADAL" clId="{6F59A322-978D-446D-8231-12CD0E38E613}" dt="2024-05-23T08:03:15.924" v="188"/>
          <ac:spMkLst>
            <pc:docMk/>
            <pc:sldMk cId="0" sldId="1364"/>
            <ac:spMk id="4" creationId="{00000000-0000-0000-0000-000000000000}"/>
          </ac:spMkLst>
        </pc:spChg>
        <pc:spChg chg="add mod">
          <ac:chgData name="CHAN Hing Hung Anthony" userId="d7586842-d513-4a2a-9dfa-6f07d4241d4e" providerId="ADAL" clId="{6F59A322-978D-446D-8231-12CD0E38E613}" dt="2024-10-26T13:06:46.247" v="1437" actId="20577"/>
          <ac:spMkLst>
            <pc:docMk/>
            <pc:sldMk cId="0" sldId="1364"/>
            <ac:spMk id="4" creationId="{4A94CAFE-84C4-4CF6-3FE0-1BA8B26D75F6}"/>
          </ac:spMkLst>
        </pc:spChg>
        <pc:spChg chg="add del mod">
          <ac:chgData name="CHAN Hing Hung Anthony" userId="d7586842-d513-4a2a-9dfa-6f07d4241d4e" providerId="ADAL" clId="{6F59A322-978D-446D-8231-12CD0E38E613}" dt="2024-05-23T08:03:02.344" v="185" actId="20577"/>
          <ac:spMkLst>
            <pc:docMk/>
            <pc:sldMk cId="0" sldId="1364"/>
            <ac:spMk id="5" creationId="{ECE9714B-1CB3-B502-EF4C-98674A17DFA3}"/>
          </ac:spMkLst>
        </pc:spChg>
        <pc:spChg chg="add mod">
          <ac:chgData name="CHAN Hing Hung Anthony" userId="d7586842-d513-4a2a-9dfa-6f07d4241d4e" providerId="ADAL" clId="{6F59A322-978D-446D-8231-12CD0E38E613}" dt="2024-10-26T13:06:43.514" v="1436" actId="571"/>
          <ac:spMkLst>
            <pc:docMk/>
            <pc:sldMk cId="0" sldId="1364"/>
            <ac:spMk id="7" creationId="{951249BF-7233-F6D1-F4E5-E00F6D5F008A}"/>
          </ac:spMkLst>
        </pc:spChg>
        <pc:picChg chg="add mod">
          <ac:chgData name="CHAN Hing Hung Anthony" userId="d7586842-d513-4a2a-9dfa-6f07d4241d4e" providerId="ADAL" clId="{6F59A322-978D-446D-8231-12CD0E38E613}" dt="2024-05-23T08:03:15.924" v="188"/>
          <ac:picMkLst>
            <pc:docMk/>
            <pc:sldMk cId="0" sldId="1364"/>
            <ac:picMk id="6" creationId="{27A6065F-0212-43F7-80FB-00E4C5E03B9C}"/>
          </ac:picMkLst>
        </pc:picChg>
      </pc:sldChg>
      <pc:sldChg chg="del">
        <pc:chgData name="CHAN Hing Hung Anthony" userId="d7586842-d513-4a2a-9dfa-6f07d4241d4e" providerId="ADAL" clId="{6F59A322-978D-446D-8231-12CD0E38E613}" dt="2024-05-23T06:55:36.542" v="43" actId="47"/>
        <pc:sldMkLst>
          <pc:docMk/>
          <pc:sldMk cId="3492564320" sldId="1380"/>
        </pc:sldMkLst>
      </pc:sldChg>
      <pc:sldChg chg="addSp delSp modSp mod modClrScheme chgLayout">
        <pc:chgData name="CHAN Hing Hung Anthony" userId="d7586842-d513-4a2a-9dfa-6f07d4241d4e" providerId="ADAL" clId="{6F59A322-978D-446D-8231-12CD0E38E613}" dt="2024-05-23T06:56:28.700" v="48" actId="14100"/>
        <pc:sldMkLst>
          <pc:docMk/>
          <pc:sldMk cId="11578637" sldId="1381"/>
        </pc:sldMkLst>
        <pc:spChg chg="add del mod">
          <ac:chgData name="CHAN Hing Hung Anthony" userId="d7586842-d513-4a2a-9dfa-6f07d4241d4e" providerId="ADAL" clId="{6F59A322-978D-446D-8231-12CD0E38E613}" dt="2024-05-23T06:55:59.145" v="46"/>
          <ac:spMkLst>
            <pc:docMk/>
            <pc:sldMk cId="11578637" sldId="1381"/>
            <ac:spMk id="4" creationId="{F7CAA95E-F3E8-6EB2-6B86-008CA03233A7}"/>
          </ac:spMkLst>
        </pc:spChg>
        <pc:spChg chg="mod ord">
          <ac:chgData name="CHAN Hing Hung Anthony" userId="d7586842-d513-4a2a-9dfa-6f07d4241d4e" providerId="ADAL" clId="{6F59A322-978D-446D-8231-12CD0E38E613}" dt="2024-05-23T06:55:49.589" v="44" actId="700"/>
          <ac:spMkLst>
            <pc:docMk/>
            <pc:sldMk cId="11578637" sldId="1381"/>
            <ac:spMk id="112643" creationId="{00000000-0000-0000-0000-000000000000}"/>
          </ac:spMkLst>
        </pc:spChg>
        <pc:spChg chg="mod ord">
          <ac:chgData name="CHAN Hing Hung Anthony" userId="d7586842-d513-4a2a-9dfa-6f07d4241d4e" providerId="ADAL" clId="{6F59A322-978D-446D-8231-12CD0E38E613}" dt="2024-05-23T06:55:49.589" v="44" actId="700"/>
          <ac:spMkLst>
            <pc:docMk/>
            <pc:sldMk cId="11578637" sldId="1381"/>
            <ac:spMk id="112644" creationId="{00000000-0000-0000-0000-000000000000}"/>
          </ac:spMkLst>
        </pc:spChg>
        <pc:picChg chg="del mod ord">
          <ac:chgData name="CHAN Hing Hung Anthony" userId="d7586842-d513-4a2a-9dfa-6f07d4241d4e" providerId="ADAL" clId="{6F59A322-978D-446D-8231-12CD0E38E613}" dt="2024-05-23T06:55:57.255" v="45" actId="21"/>
          <ac:picMkLst>
            <pc:docMk/>
            <pc:sldMk cId="11578637" sldId="1381"/>
            <ac:picMk id="3" creationId="{00000000-0000-0000-0000-000000000000}"/>
          </ac:picMkLst>
        </pc:picChg>
        <pc:picChg chg="add mod">
          <ac:chgData name="CHAN Hing Hung Anthony" userId="d7586842-d513-4a2a-9dfa-6f07d4241d4e" providerId="ADAL" clId="{6F59A322-978D-446D-8231-12CD0E38E613}" dt="2024-05-23T06:56:28.700" v="48" actId="14100"/>
          <ac:picMkLst>
            <pc:docMk/>
            <pc:sldMk cId="11578637" sldId="1381"/>
            <ac:picMk id="5" creationId="{00000000-0000-0000-0000-000000000000}"/>
          </ac:picMkLst>
        </pc:picChg>
      </pc:sldChg>
      <pc:sldChg chg="modSp mod">
        <pc:chgData name="CHAN Hing Hung Anthony" userId="d7586842-d513-4a2a-9dfa-6f07d4241d4e" providerId="ADAL" clId="{6F59A322-978D-446D-8231-12CD0E38E613}" dt="2024-07-26T00:39:32.715" v="224" actId="20577"/>
        <pc:sldMkLst>
          <pc:docMk/>
          <pc:sldMk cId="3536314996" sldId="1389"/>
        </pc:sldMkLst>
        <pc:spChg chg="mod">
          <ac:chgData name="CHAN Hing Hung Anthony" userId="d7586842-d513-4a2a-9dfa-6f07d4241d4e" providerId="ADAL" clId="{6F59A322-978D-446D-8231-12CD0E38E613}" dt="2024-07-26T00:39:32.715" v="224" actId="20577"/>
          <ac:spMkLst>
            <pc:docMk/>
            <pc:sldMk cId="3536314996" sldId="1389"/>
            <ac:spMk id="112644" creationId="{00000000-0000-0000-0000-000000000000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6:12.753" v="1433" actId="20577"/>
        <pc:sldMkLst>
          <pc:docMk/>
          <pc:sldMk cId="3306257242" sldId="1391"/>
        </pc:sldMkLst>
        <pc:spChg chg="mod">
          <ac:chgData name="CHAN Hing Hung Anthony" userId="d7586842-d513-4a2a-9dfa-6f07d4241d4e" providerId="ADAL" clId="{6F59A322-978D-446D-8231-12CD0E38E613}" dt="2024-10-26T13:06:12.753" v="1433" actId="20577"/>
          <ac:spMkLst>
            <pc:docMk/>
            <pc:sldMk cId="3306257242" sldId="1391"/>
            <ac:spMk id="4" creationId="{2C3AB9D3-51AB-C263-06FF-1FAC44B63223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6:06.468" v="1432" actId="20577"/>
        <pc:sldMkLst>
          <pc:docMk/>
          <pc:sldMk cId="64978644" sldId="1392"/>
        </pc:sldMkLst>
        <pc:spChg chg="mod">
          <ac:chgData name="CHAN Hing Hung Anthony" userId="d7586842-d513-4a2a-9dfa-6f07d4241d4e" providerId="ADAL" clId="{6F59A322-978D-446D-8231-12CD0E38E613}" dt="2024-10-26T13:06:06.468" v="1432" actId="20577"/>
          <ac:spMkLst>
            <pc:docMk/>
            <pc:sldMk cId="64978644" sldId="1392"/>
            <ac:spMk id="4" creationId="{13CA7EF0-4764-C521-3DA5-29976CBEEBA5}"/>
          </ac:spMkLst>
        </pc:spChg>
      </pc:sldChg>
      <pc:sldChg chg="modSp mod">
        <pc:chgData name="CHAN Hing Hung Anthony" userId="d7586842-d513-4a2a-9dfa-6f07d4241d4e" providerId="ADAL" clId="{6F59A322-978D-446D-8231-12CD0E38E613}" dt="2024-05-23T07:02:30.939" v="51" actId="207"/>
        <pc:sldMkLst>
          <pc:docMk/>
          <pc:sldMk cId="2795266276" sldId="1409"/>
        </pc:sldMkLst>
        <pc:spChg chg="mod">
          <ac:chgData name="CHAN Hing Hung Anthony" userId="d7586842-d513-4a2a-9dfa-6f07d4241d4e" providerId="ADAL" clId="{6F59A322-978D-446D-8231-12CD0E38E613}" dt="2024-05-23T07:02:30.939" v="51" actId="207"/>
          <ac:spMkLst>
            <pc:docMk/>
            <pc:sldMk cId="2795266276" sldId="1409"/>
            <ac:spMk id="3" creationId="{00000000-0000-0000-0000-000000000000}"/>
          </ac:spMkLst>
        </pc:spChg>
      </pc:sldChg>
      <pc:sldChg chg="modSp mod">
        <pc:chgData name="CHAN Hing Hung Anthony" userId="d7586842-d513-4a2a-9dfa-6f07d4241d4e" providerId="ADAL" clId="{6F59A322-978D-446D-8231-12CD0E38E613}" dt="2024-05-23T07:07:44.792" v="55" actId="207"/>
        <pc:sldMkLst>
          <pc:docMk/>
          <pc:sldMk cId="4264214223" sldId="1410"/>
        </pc:sldMkLst>
        <pc:spChg chg="mod">
          <ac:chgData name="CHAN Hing Hung Anthony" userId="d7586842-d513-4a2a-9dfa-6f07d4241d4e" providerId="ADAL" clId="{6F59A322-978D-446D-8231-12CD0E38E613}" dt="2024-05-23T07:07:44.792" v="55" actId="207"/>
          <ac:spMkLst>
            <pc:docMk/>
            <pc:sldMk cId="4264214223" sldId="1410"/>
            <ac:spMk id="3" creationId="{00000000-0000-0000-0000-000000000000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5:20.257" v="1428" actId="20577"/>
        <pc:sldMkLst>
          <pc:docMk/>
          <pc:sldMk cId="2631329095" sldId="1414"/>
        </pc:sldMkLst>
        <pc:spChg chg="mod">
          <ac:chgData name="CHAN Hing Hung Anthony" userId="d7586842-d513-4a2a-9dfa-6f07d4241d4e" providerId="ADAL" clId="{6F59A322-978D-446D-8231-12CD0E38E613}" dt="2024-10-26T13:05:20.257" v="1428" actId="20577"/>
          <ac:spMkLst>
            <pc:docMk/>
            <pc:sldMk cId="2631329095" sldId="1414"/>
            <ac:spMk id="2" creationId="{435FC4B8-C3A2-47D8-8504-E795610ECFA7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5:03.732" v="1427" actId="20577"/>
        <pc:sldMkLst>
          <pc:docMk/>
          <pc:sldMk cId="2599812184" sldId="1432"/>
        </pc:sldMkLst>
        <pc:spChg chg="mod">
          <ac:chgData name="CHAN Hing Hung Anthony" userId="d7586842-d513-4a2a-9dfa-6f07d4241d4e" providerId="ADAL" clId="{6F59A322-978D-446D-8231-12CD0E38E613}" dt="2024-10-26T13:05:03.732" v="1427" actId="20577"/>
          <ac:spMkLst>
            <pc:docMk/>
            <pc:sldMk cId="2599812184" sldId="1432"/>
            <ac:spMk id="4" creationId="{3F40C374-0BB0-A682-DA1A-52B10D304F9C}"/>
          </ac:spMkLst>
        </pc:spChg>
      </pc:sldChg>
      <pc:sldChg chg="modSp mod">
        <pc:chgData name="CHAN Hing Hung Anthony" userId="d7586842-d513-4a2a-9dfa-6f07d4241d4e" providerId="ADAL" clId="{6F59A322-978D-446D-8231-12CD0E38E613}" dt="2024-06-05T15:10:02.944" v="206" actId="6549"/>
        <pc:sldMkLst>
          <pc:docMk/>
          <pc:sldMk cId="2493221201" sldId="1457"/>
        </pc:sldMkLst>
        <pc:spChg chg="mod">
          <ac:chgData name="CHAN Hing Hung Anthony" userId="d7586842-d513-4a2a-9dfa-6f07d4241d4e" providerId="ADAL" clId="{6F59A322-978D-446D-8231-12CD0E38E613}" dt="2024-06-05T15:10:02.944" v="206" actId="6549"/>
          <ac:spMkLst>
            <pc:docMk/>
            <pc:sldMk cId="2493221201" sldId="1457"/>
            <ac:spMk id="2" creationId="{1939A817-5BAE-CADD-430B-142FA31C3AEE}"/>
          </ac:spMkLst>
        </pc:spChg>
        <pc:spChg chg="mod">
          <ac:chgData name="CHAN Hing Hung Anthony" userId="d7586842-d513-4a2a-9dfa-6f07d4241d4e" providerId="ADAL" clId="{6F59A322-978D-446D-8231-12CD0E38E613}" dt="2024-06-05T15:09:41.347" v="204" actId="20577"/>
          <ac:spMkLst>
            <pc:docMk/>
            <pc:sldMk cId="2493221201" sldId="1457"/>
            <ac:spMk id="37924" creationId="{00000000-0000-0000-0000-000000000000}"/>
          </ac:spMkLst>
        </pc:spChg>
      </pc:sldChg>
      <pc:sldChg chg="del">
        <pc:chgData name="CHAN Hing Hung Anthony" userId="d7586842-d513-4a2a-9dfa-6f07d4241d4e" providerId="ADAL" clId="{6F59A322-978D-446D-8231-12CD0E38E613}" dt="2024-05-23T06:55:36.542" v="43" actId="47"/>
        <pc:sldMkLst>
          <pc:docMk/>
          <pc:sldMk cId="3041660412" sldId="1460"/>
        </pc:sldMkLst>
      </pc:sldChg>
      <pc:sldChg chg="modSp add mod modShow">
        <pc:chgData name="CHAN Hing Hung Anthony" userId="d7586842-d513-4a2a-9dfa-6f07d4241d4e" providerId="ADAL" clId="{6F59A322-978D-446D-8231-12CD0E38E613}" dt="2024-05-23T07:52:03.567" v="123" actId="6549"/>
        <pc:sldMkLst>
          <pc:docMk/>
          <pc:sldMk cId="2236671697" sldId="1481"/>
        </pc:sldMkLst>
        <pc:spChg chg="mod">
          <ac:chgData name="CHAN Hing Hung Anthony" userId="d7586842-d513-4a2a-9dfa-6f07d4241d4e" providerId="ADAL" clId="{6F59A322-978D-446D-8231-12CD0E38E613}" dt="2024-05-23T07:44:30.075" v="59" actId="6549"/>
          <ac:spMkLst>
            <pc:docMk/>
            <pc:sldMk cId="2236671697" sldId="1481"/>
            <ac:spMk id="4" creationId="{40CD2534-FDCB-4FD8-8DA5-1E8F4B68ED65}"/>
          </ac:spMkLst>
        </pc:spChg>
        <pc:spChg chg="mod">
          <ac:chgData name="CHAN Hing Hung Anthony" userId="d7586842-d513-4a2a-9dfa-6f07d4241d4e" providerId="ADAL" clId="{6F59A322-978D-446D-8231-12CD0E38E613}" dt="2024-05-23T07:52:03.567" v="123" actId="6549"/>
          <ac:spMkLst>
            <pc:docMk/>
            <pc:sldMk cId="2236671697" sldId="1481"/>
            <ac:spMk id="5" creationId="{4C2E117A-B59B-48D3-96AD-05F3CCC3DD97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5:35.433" v="1430" actId="20577"/>
        <pc:sldMkLst>
          <pc:docMk/>
          <pc:sldMk cId="405367958" sldId="1556"/>
        </pc:sldMkLst>
        <pc:spChg chg="mod">
          <ac:chgData name="CHAN Hing Hung Anthony" userId="d7586842-d513-4a2a-9dfa-6f07d4241d4e" providerId="ADAL" clId="{6F59A322-978D-446D-8231-12CD0E38E613}" dt="2024-10-26T13:05:35.433" v="1430" actId="20577"/>
          <ac:spMkLst>
            <pc:docMk/>
            <pc:sldMk cId="405367958" sldId="1556"/>
            <ac:spMk id="2" creationId="{A1403F36-0967-2ADA-C6C7-8C2C31B49FE4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5:59.808" v="1431" actId="20577"/>
        <pc:sldMkLst>
          <pc:docMk/>
          <pc:sldMk cId="1521756722" sldId="1763"/>
        </pc:sldMkLst>
        <pc:spChg chg="mod">
          <ac:chgData name="CHAN Hing Hung Anthony" userId="d7586842-d513-4a2a-9dfa-6f07d4241d4e" providerId="ADAL" clId="{6F59A322-978D-446D-8231-12CD0E38E613}" dt="2024-10-26T13:05:59.808" v="1431" actId="20577"/>
          <ac:spMkLst>
            <pc:docMk/>
            <pc:sldMk cId="1521756722" sldId="1763"/>
            <ac:spMk id="4" creationId="{E4396C1F-1072-76DC-5CA6-CD1DD17D20CD}"/>
          </ac:spMkLst>
        </pc:spChg>
      </pc:sldChg>
      <pc:sldChg chg="delSp del mod">
        <pc:chgData name="CHAN Hing Hung Anthony" userId="d7586842-d513-4a2a-9dfa-6f07d4241d4e" providerId="ADAL" clId="{6F59A322-978D-446D-8231-12CD0E38E613}" dt="2024-05-23T08:03:19.776" v="189" actId="47"/>
        <pc:sldMkLst>
          <pc:docMk/>
          <pc:sldMk cId="2780896332" sldId="1805"/>
        </pc:sldMkLst>
        <pc:picChg chg="del">
          <ac:chgData name="CHAN Hing Hung Anthony" userId="d7586842-d513-4a2a-9dfa-6f07d4241d4e" providerId="ADAL" clId="{6F59A322-978D-446D-8231-12CD0E38E613}" dt="2024-05-23T08:03:11.898" v="187" actId="21"/>
          <ac:picMkLst>
            <pc:docMk/>
            <pc:sldMk cId="2780896332" sldId="1805"/>
            <ac:picMk id="3" creationId="{27A6065F-0212-43F7-80FB-00E4C5E03B9C}"/>
          </ac:picMkLst>
        </pc:picChg>
      </pc:sldChg>
      <pc:sldChg chg="modSp mod">
        <pc:chgData name="CHAN Hing Hung Anthony" userId="d7586842-d513-4a2a-9dfa-6f07d4241d4e" providerId="ADAL" clId="{6F59A322-978D-446D-8231-12CD0E38E613}" dt="2024-10-26T13:07:05.190" v="1441" actId="20577"/>
        <pc:sldMkLst>
          <pc:docMk/>
          <pc:sldMk cId="14875469" sldId="1806"/>
        </pc:sldMkLst>
        <pc:spChg chg="mod">
          <ac:chgData name="CHAN Hing Hung Anthony" userId="d7586842-d513-4a2a-9dfa-6f07d4241d4e" providerId="ADAL" clId="{6F59A322-978D-446D-8231-12CD0E38E613}" dt="2024-10-26T13:07:05.190" v="1441" actId="20577"/>
          <ac:spMkLst>
            <pc:docMk/>
            <pc:sldMk cId="14875469" sldId="1806"/>
            <ac:spMk id="2" creationId="{A15C5CF4-F51A-8714-D9AB-02A23838A46B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17.471" v="1443" actId="20577"/>
        <pc:sldMkLst>
          <pc:docMk/>
          <pc:sldMk cId="2816425777" sldId="1807"/>
        </pc:sldMkLst>
        <pc:spChg chg="mod">
          <ac:chgData name="CHAN Hing Hung Anthony" userId="d7586842-d513-4a2a-9dfa-6f07d4241d4e" providerId="ADAL" clId="{6F59A322-978D-446D-8231-12CD0E38E613}" dt="2024-10-26T13:07:17.471" v="1443" actId="20577"/>
          <ac:spMkLst>
            <pc:docMk/>
            <pc:sldMk cId="2816425777" sldId="1807"/>
            <ac:spMk id="2" creationId="{D46DCD93-E9C5-174D-3D07-5A744E815090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23.680" v="1444" actId="20577"/>
        <pc:sldMkLst>
          <pc:docMk/>
          <pc:sldMk cId="132585953" sldId="1808"/>
        </pc:sldMkLst>
        <pc:spChg chg="mod">
          <ac:chgData name="CHAN Hing Hung Anthony" userId="d7586842-d513-4a2a-9dfa-6f07d4241d4e" providerId="ADAL" clId="{6F59A322-978D-446D-8231-12CD0E38E613}" dt="2024-10-26T13:07:23.680" v="1444" actId="20577"/>
          <ac:spMkLst>
            <pc:docMk/>
            <pc:sldMk cId="132585953" sldId="1808"/>
            <ac:spMk id="2" creationId="{B6AD04A1-3D71-93E9-B830-9DF7EF550B98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31.928" v="1445" actId="20577"/>
        <pc:sldMkLst>
          <pc:docMk/>
          <pc:sldMk cId="2481818339" sldId="1809"/>
        </pc:sldMkLst>
        <pc:spChg chg="mod">
          <ac:chgData name="CHAN Hing Hung Anthony" userId="d7586842-d513-4a2a-9dfa-6f07d4241d4e" providerId="ADAL" clId="{6F59A322-978D-446D-8231-12CD0E38E613}" dt="2024-10-26T13:07:31.928" v="1445" actId="20577"/>
          <ac:spMkLst>
            <pc:docMk/>
            <pc:sldMk cId="2481818339" sldId="1809"/>
            <ac:spMk id="2" creationId="{FA02576F-9755-274C-7B9F-0C9A157AA906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39.361" v="1446" actId="20577"/>
        <pc:sldMkLst>
          <pc:docMk/>
          <pc:sldMk cId="454919129" sldId="1810"/>
        </pc:sldMkLst>
        <pc:spChg chg="mod">
          <ac:chgData name="CHAN Hing Hung Anthony" userId="d7586842-d513-4a2a-9dfa-6f07d4241d4e" providerId="ADAL" clId="{6F59A322-978D-446D-8231-12CD0E38E613}" dt="2024-10-26T13:07:39.361" v="1446" actId="20577"/>
          <ac:spMkLst>
            <pc:docMk/>
            <pc:sldMk cId="454919129" sldId="1810"/>
            <ac:spMk id="2" creationId="{5F33BC72-8B99-C16E-70F3-1B92968F6DD6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46.127" v="1447" actId="20577"/>
        <pc:sldMkLst>
          <pc:docMk/>
          <pc:sldMk cId="820946641" sldId="1811"/>
        </pc:sldMkLst>
        <pc:spChg chg="mod">
          <ac:chgData name="CHAN Hing Hung Anthony" userId="d7586842-d513-4a2a-9dfa-6f07d4241d4e" providerId="ADAL" clId="{6F59A322-978D-446D-8231-12CD0E38E613}" dt="2024-10-26T13:07:46.127" v="1447" actId="20577"/>
          <ac:spMkLst>
            <pc:docMk/>
            <pc:sldMk cId="820946641" sldId="1811"/>
            <ac:spMk id="2" creationId="{F281B1CC-FC2B-2D59-C6A2-4963710CB2C3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7:52.172" v="1448" actId="20577"/>
        <pc:sldMkLst>
          <pc:docMk/>
          <pc:sldMk cId="1936571133" sldId="1812"/>
        </pc:sldMkLst>
        <pc:spChg chg="mod">
          <ac:chgData name="CHAN Hing Hung Anthony" userId="d7586842-d513-4a2a-9dfa-6f07d4241d4e" providerId="ADAL" clId="{6F59A322-978D-446D-8231-12CD0E38E613}" dt="2024-10-26T13:07:52.172" v="1448" actId="20577"/>
          <ac:spMkLst>
            <pc:docMk/>
            <pc:sldMk cId="1936571133" sldId="1812"/>
            <ac:spMk id="2" creationId="{29EDE2ED-DEE3-7780-8626-7EABF49CB409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8:17.276" v="1451" actId="20577"/>
        <pc:sldMkLst>
          <pc:docMk/>
          <pc:sldMk cId="3842867911" sldId="1813"/>
        </pc:sldMkLst>
        <pc:spChg chg="mod">
          <ac:chgData name="CHAN Hing Hung Anthony" userId="d7586842-d513-4a2a-9dfa-6f07d4241d4e" providerId="ADAL" clId="{6F59A322-978D-446D-8231-12CD0E38E613}" dt="2024-10-26T13:08:17.276" v="1451" actId="20577"/>
          <ac:spMkLst>
            <pc:docMk/>
            <pc:sldMk cId="3842867911" sldId="1813"/>
            <ac:spMk id="2" creationId="{ECC55C1E-9BD9-5CDA-F4B0-1F7073ADDE44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8:39" v="1453" actId="20577"/>
        <pc:sldMkLst>
          <pc:docMk/>
          <pc:sldMk cId="253063960" sldId="1816"/>
        </pc:sldMkLst>
        <pc:spChg chg="mod">
          <ac:chgData name="CHAN Hing Hung Anthony" userId="d7586842-d513-4a2a-9dfa-6f07d4241d4e" providerId="ADAL" clId="{6F59A322-978D-446D-8231-12CD0E38E613}" dt="2024-10-26T13:08:39" v="1453" actId="20577"/>
          <ac:spMkLst>
            <pc:docMk/>
            <pc:sldMk cId="253063960" sldId="1816"/>
            <ac:spMk id="2" creationId="{254DFAF0-C2FA-E255-EE10-1804DB94B72B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8:51.078" v="1454" actId="20577"/>
        <pc:sldMkLst>
          <pc:docMk/>
          <pc:sldMk cId="1838942080" sldId="1824"/>
        </pc:sldMkLst>
        <pc:spChg chg="mod">
          <ac:chgData name="CHAN Hing Hung Anthony" userId="d7586842-d513-4a2a-9dfa-6f07d4241d4e" providerId="ADAL" clId="{6F59A322-978D-446D-8231-12CD0E38E613}" dt="2024-10-26T13:08:51.078" v="1454" actId="20577"/>
          <ac:spMkLst>
            <pc:docMk/>
            <pc:sldMk cId="1838942080" sldId="1824"/>
            <ac:spMk id="2" creationId="{53A09690-D147-AE34-7636-CDBD75CB59F8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03.749" v="1455" actId="20577"/>
        <pc:sldMkLst>
          <pc:docMk/>
          <pc:sldMk cId="1857237452" sldId="1825"/>
        </pc:sldMkLst>
        <pc:spChg chg="mod">
          <ac:chgData name="CHAN Hing Hung Anthony" userId="d7586842-d513-4a2a-9dfa-6f07d4241d4e" providerId="ADAL" clId="{6F59A322-978D-446D-8231-12CD0E38E613}" dt="2024-10-26T13:09:03.749" v="1455" actId="20577"/>
          <ac:spMkLst>
            <pc:docMk/>
            <pc:sldMk cId="1857237452" sldId="1825"/>
            <ac:spMk id="5" creationId="{A2905E25-D95B-87A3-6C70-F1DE897184F5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14.293" v="1456" actId="20577"/>
        <pc:sldMkLst>
          <pc:docMk/>
          <pc:sldMk cId="2880806927" sldId="1826"/>
        </pc:sldMkLst>
        <pc:spChg chg="mod">
          <ac:chgData name="CHAN Hing Hung Anthony" userId="d7586842-d513-4a2a-9dfa-6f07d4241d4e" providerId="ADAL" clId="{6F59A322-978D-446D-8231-12CD0E38E613}" dt="2024-10-26T13:09:14.293" v="1456" actId="20577"/>
          <ac:spMkLst>
            <pc:docMk/>
            <pc:sldMk cId="2880806927" sldId="1826"/>
            <ac:spMk id="2" creationId="{3866E65A-B3AA-E1B8-C993-2854BF4787E9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31.842" v="1459" actId="20577"/>
        <pc:sldMkLst>
          <pc:docMk/>
          <pc:sldMk cId="296724500" sldId="1830"/>
        </pc:sldMkLst>
        <pc:spChg chg="mod">
          <ac:chgData name="CHAN Hing Hung Anthony" userId="d7586842-d513-4a2a-9dfa-6f07d4241d4e" providerId="ADAL" clId="{6F59A322-978D-446D-8231-12CD0E38E613}" dt="2024-10-26T13:09:31.842" v="1459" actId="20577"/>
          <ac:spMkLst>
            <pc:docMk/>
            <pc:sldMk cId="296724500" sldId="1830"/>
            <ac:spMk id="4" creationId="{3F40C374-0BB0-A682-DA1A-52B10D304F9C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35.085" v="1460" actId="20577"/>
        <pc:sldMkLst>
          <pc:docMk/>
          <pc:sldMk cId="2771857665" sldId="1831"/>
        </pc:sldMkLst>
        <pc:spChg chg="mod">
          <ac:chgData name="CHAN Hing Hung Anthony" userId="d7586842-d513-4a2a-9dfa-6f07d4241d4e" providerId="ADAL" clId="{6F59A322-978D-446D-8231-12CD0E38E613}" dt="2024-10-26T13:09:35.085" v="1460" actId="20577"/>
          <ac:spMkLst>
            <pc:docMk/>
            <pc:sldMk cId="2771857665" sldId="1831"/>
            <ac:spMk id="2" creationId="{435FC4B8-C3A2-47D8-8504-E795610ECFA7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38.244" v="1461" actId="20577"/>
        <pc:sldMkLst>
          <pc:docMk/>
          <pc:sldMk cId="3845819428" sldId="1832"/>
        </pc:sldMkLst>
        <pc:spChg chg="mod">
          <ac:chgData name="CHAN Hing Hung Anthony" userId="d7586842-d513-4a2a-9dfa-6f07d4241d4e" providerId="ADAL" clId="{6F59A322-978D-446D-8231-12CD0E38E613}" dt="2024-10-26T13:09:38.244" v="1461" actId="20577"/>
          <ac:spMkLst>
            <pc:docMk/>
            <pc:sldMk cId="3845819428" sldId="1832"/>
            <ac:spMk id="3" creationId="{3798A355-F424-6D73-4A73-591E33180F94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41.528" v="1462" actId="20577"/>
        <pc:sldMkLst>
          <pc:docMk/>
          <pc:sldMk cId="3611858039" sldId="1833"/>
        </pc:sldMkLst>
        <pc:spChg chg="mod">
          <ac:chgData name="CHAN Hing Hung Anthony" userId="d7586842-d513-4a2a-9dfa-6f07d4241d4e" providerId="ADAL" clId="{6F59A322-978D-446D-8231-12CD0E38E613}" dt="2024-10-26T13:09:41.528" v="1462" actId="20577"/>
          <ac:spMkLst>
            <pc:docMk/>
            <pc:sldMk cId="3611858039" sldId="1833"/>
            <ac:spMk id="2" creationId="{A1403F36-0967-2ADA-C6C7-8C2C31B49FE4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44.575" v="1463" actId="20577"/>
        <pc:sldMkLst>
          <pc:docMk/>
          <pc:sldMk cId="2675585095" sldId="1834"/>
        </pc:sldMkLst>
        <pc:spChg chg="mod">
          <ac:chgData name="CHAN Hing Hung Anthony" userId="d7586842-d513-4a2a-9dfa-6f07d4241d4e" providerId="ADAL" clId="{6F59A322-978D-446D-8231-12CD0E38E613}" dt="2024-10-26T13:09:44.575" v="1463" actId="20577"/>
          <ac:spMkLst>
            <pc:docMk/>
            <pc:sldMk cId="2675585095" sldId="1834"/>
            <ac:spMk id="4" creationId="{E4396C1F-1072-76DC-5CA6-CD1DD17D20CD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48.250" v="1464" actId="20577"/>
        <pc:sldMkLst>
          <pc:docMk/>
          <pc:sldMk cId="3456278066" sldId="1835"/>
        </pc:sldMkLst>
        <pc:spChg chg="mod">
          <ac:chgData name="CHAN Hing Hung Anthony" userId="d7586842-d513-4a2a-9dfa-6f07d4241d4e" providerId="ADAL" clId="{6F59A322-978D-446D-8231-12CD0E38E613}" dt="2024-10-26T13:09:48.250" v="1464" actId="20577"/>
          <ac:spMkLst>
            <pc:docMk/>
            <pc:sldMk cId="3456278066" sldId="1835"/>
            <ac:spMk id="4" creationId="{13CA7EF0-4764-C521-3DA5-29976CBEEBA5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51.674" v="1465" actId="20577"/>
        <pc:sldMkLst>
          <pc:docMk/>
          <pc:sldMk cId="1488445279" sldId="1836"/>
        </pc:sldMkLst>
        <pc:spChg chg="mod">
          <ac:chgData name="CHAN Hing Hung Anthony" userId="d7586842-d513-4a2a-9dfa-6f07d4241d4e" providerId="ADAL" clId="{6F59A322-978D-446D-8231-12CD0E38E613}" dt="2024-10-26T13:09:51.674" v="1465" actId="20577"/>
          <ac:spMkLst>
            <pc:docMk/>
            <pc:sldMk cId="1488445279" sldId="1836"/>
            <ac:spMk id="5" creationId="{ECE9714B-1CB3-B502-EF4C-98674A17DFA3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57.818" v="1466" actId="20577"/>
        <pc:sldMkLst>
          <pc:docMk/>
          <pc:sldMk cId="720141215" sldId="1837"/>
        </pc:sldMkLst>
        <pc:spChg chg="mod">
          <ac:chgData name="CHAN Hing Hung Anthony" userId="d7586842-d513-4a2a-9dfa-6f07d4241d4e" providerId="ADAL" clId="{6F59A322-978D-446D-8231-12CD0E38E613}" dt="2024-10-26T13:09:57.818" v="1466" actId="20577"/>
          <ac:spMkLst>
            <pc:docMk/>
            <pc:sldMk cId="720141215" sldId="1837"/>
            <ac:spMk id="5" creationId="{10315E07-0B56-7DA2-A6BF-C2F565A7670F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03.640" v="1467" actId="20577"/>
        <pc:sldMkLst>
          <pc:docMk/>
          <pc:sldMk cId="3103108707" sldId="1838"/>
        </pc:sldMkLst>
        <pc:spChg chg="mod">
          <ac:chgData name="CHAN Hing Hung Anthony" userId="d7586842-d513-4a2a-9dfa-6f07d4241d4e" providerId="ADAL" clId="{6F59A322-978D-446D-8231-12CD0E38E613}" dt="2024-10-26T13:10:03.640" v="1467" actId="20577"/>
          <ac:spMkLst>
            <pc:docMk/>
            <pc:sldMk cId="3103108707" sldId="1838"/>
            <ac:spMk id="2" creationId="{A15C5CF4-F51A-8714-D9AB-02A23838A46B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08.824" v="1468" actId="20577"/>
        <pc:sldMkLst>
          <pc:docMk/>
          <pc:sldMk cId="134106032" sldId="1839"/>
        </pc:sldMkLst>
        <pc:spChg chg="mod">
          <ac:chgData name="CHAN Hing Hung Anthony" userId="d7586842-d513-4a2a-9dfa-6f07d4241d4e" providerId="ADAL" clId="{6F59A322-978D-446D-8231-12CD0E38E613}" dt="2024-10-26T13:10:08.824" v="1468" actId="20577"/>
          <ac:spMkLst>
            <pc:docMk/>
            <pc:sldMk cId="134106032" sldId="1839"/>
            <ac:spMk id="2" creationId="{FF979113-3831-C3CC-23FC-6AB5347493DF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11.942" v="1469" actId="20577"/>
        <pc:sldMkLst>
          <pc:docMk/>
          <pc:sldMk cId="180510584" sldId="1840"/>
        </pc:sldMkLst>
        <pc:spChg chg="mod">
          <ac:chgData name="CHAN Hing Hung Anthony" userId="d7586842-d513-4a2a-9dfa-6f07d4241d4e" providerId="ADAL" clId="{6F59A322-978D-446D-8231-12CD0E38E613}" dt="2024-10-26T13:10:11.942" v="1469" actId="20577"/>
          <ac:spMkLst>
            <pc:docMk/>
            <pc:sldMk cId="180510584" sldId="1840"/>
            <ac:spMk id="2" creationId="{D46DCD93-E9C5-174D-3D07-5A744E815090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15.366" v="1470" actId="20577"/>
        <pc:sldMkLst>
          <pc:docMk/>
          <pc:sldMk cId="1793778642" sldId="1841"/>
        </pc:sldMkLst>
        <pc:spChg chg="mod">
          <ac:chgData name="CHAN Hing Hung Anthony" userId="d7586842-d513-4a2a-9dfa-6f07d4241d4e" providerId="ADAL" clId="{6F59A322-978D-446D-8231-12CD0E38E613}" dt="2024-10-26T13:10:15.366" v="1470" actId="20577"/>
          <ac:spMkLst>
            <pc:docMk/>
            <pc:sldMk cId="1793778642" sldId="1841"/>
            <ac:spMk id="2" creationId="{B6AD04A1-3D71-93E9-B830-9DF7EF550B98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18.324" v="1471" actId="20577"/>
        <pc:sldMkLst>
          <pc:docMk/>
          <pc:sldMk cId="4290586716" sldId="1842"/>
        </pc:sldMkLst>
        <pc:spChg chg="mod">
          <ac:chgData name="CHAN Hing Hung Anthony" userId="d7586842-d513-4a2a-9dfa-6f07d4241d4e" providerId="ADAL" clId="{6F59A322-978D-446D-8231-12CD0E38E613}" dt="2024-10-26T13:10:18.324" v="1471" actId="20577"/>
          <ac:spMkLst>
            <pc:docMk/>
            <pc:sldMk cId="4290586716" sldId="1842"/>
            <ac:spMk id="2" creationId="{FA02576F-9755-274C-7B9F-0C9A157AA906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21.963" v="1472" actId="20577"/>
        <pc:sldMkLst>
          <pc:docMk/>
          <pc:sldMk cId="2060151247" sldId="1843"/>
        </pc:sldMkLst>
        <pc:spChg chg="mod">
          <ac:chgData name="CHAN Hing Hung Anthony" userId="d7586842-d513-4a2a-9dfa-6f07d4241d4e" providerId="ADAL" clId="{6F59A322-978D-446D-8231-12CD0E38E613}" dt="2024-10-26T13:10:21.963" v="1472" actId="20577"/>
          <ac:spMkLst>
            <pc:docMk/>
            <pc:sldMk cId="2060151247" sldId="1843"/>
            <ac:spMk id="2" creationId="{5F33BC72-8B99-C16E-70F3-1B92968F6DD6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25.349" v="1473" actId="20577"/>
        <pc:sldMkLst>
          <pc:docMk/>
          <pc:sldMk cId="4146132506" sldId="1844"/>
        </pc:sldMkLst>
        <pc:spChg chg="mod">
          <ac:chgData name="CHAN Hing Hung Anthony" userId="d7586842-d513-4a2a-9dfa-6f07d4241d4e" providerId="ADAL" clId="{6F59A322-978D-446D-8231-12CD0E38E613}" dt="2024-10-26T13:10:25.349" v="1473" actId="20577"/>
          <ac:spMkLst>
            <pc:docMk/>
            <pc:sldMk cId="4146132506" sldId="1844"/>
            <ac:spMk id="2" creationId="{F281B1CC-FC2B-2D59-C6A2-4963710CB2C3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28.681" v="1474" actId="20577"/>
        <pc:sldMkLst>
          <pc:docMk/>
          <pc:sldMk cId="1963708283" sldId="1845"/>
        </pc:sldMkLst>
        <pc:spChg chg="mod">
          <ac:chgData name="CHAN Hing Hung Anthony" userId="d7586842-d513-4a2a-9dfa-6f07d4241d4e" providerId="ADAL" clId="{6F59A322-978D-446D-8231-12CD0E38E613}" dt="2024-10-26T13:10:28.681" v="1474" actId="20577"/>
          <ac:spMkLst>
            <pc:docMk/>
            <pc:sldMk cId="1963708283" sldId="1845"/>
            <ac:spMk id="2" creationId="{29EDE2ED-DEE3-7780-8626-7EABF49CB409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33.211" v="1475" actId="20577"/>
        <pc:sldMkLst>
          <pc:docMk/>
          <pc:sldMk cId="2221585814" sldId="1846"/>
        </pc:sldMkLst>
        <pc:spChg chg="mod">
          <ac:chgData name="CHAN Hing Hung Anthony" userId="d7586842-d513-4a2a-9dfa-6f07d4241d4e" providerId="ADAL" clId="{6F59A322-978D-446D-8231-12CD0E38E613}" dt="2024-10-26T13:10:33.211" v="1475" actId="20577"/>
          <ac:spMkLst>
            <pc:docMk/>
            <pc:sldMk cId="2221585814" sldId="1846"/>
            <ac:spMk id="2" creationId="{ECC55C1E-9BD9-5CDA-F4B0-1F7073ADDE44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39.995" v="1477" actId="20577"/>
        <pc:sldMkLst>
          <pc:docMk/>
          <pc:sldMk cId="1862774162" sldId="1847"/>
        </pc:sldMkLst>
        <pc:spChg chg="mod">
          <ac:chgData name="CHAN Hing Hung Anthony" userId="d7586842-d513-4a2a-9dfa-6f07d4241d4e" providerId="ADAL" clId="{6F59A322-978D-446D-8231-12CD0E38E613}" dt="2024-10-26T13:10:39.995" v="1477" actId="20577"/>
          <ac:spMkLst>
            <pc:docMk/>
            <pc:sldMk cId="1862774162" sldId="1847"/>
            <ac:spMk id="2" creationId="{254DFAF0-C2FA-E255-EE10-1804DB94B72B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45.397" v="1478" actId="20577"/>
        <pc:sldMkLst>
          <pc:docMk/>
          <pc:sldMk cId="3958231452" sldId="1848"/>
        </pc:sldMkLst>
        <pc:spChg chg="mod">
          <ac:chgData name="CHAN Hing Hung Anthony" userId="d7586842-d513-4a2a-9dfa-6f07d4241d4e" providerId="ADAL" clId="{6F59A322-978D-446D-8231-12CD0E38E613}" dt="2024-10-26T13:10:45.397" v="1478" actId="20577"/>
          <ac:spMkLst>
            <pc:docMk/>
            <pc:sldMk cId="3958231452" sldId="1848"/>
            <ac:spMk id="2" creationId="{53A09690-D147-AE34-7636-CDBD75CB59F8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50.367" v="1479" actId="20577"/>
        <pc:sldMkLst>
          <pc:docMk/>
          <pc:sldMk cId="1815930731" sldId="1849"/>
        </pc:sldMkLst>
        <pc:spChg chg="mod">
          <ac:chgData name="CHAN Hing Hung Anthony" userId="d7586842-d513-4a2a-9dfa-6f07d4241d4e" providerId="ADAL" clId="{6F59A322-978D-446D-8231-12CD0E38E613}" dt="2024-10-26T13:10:50.367" v="1479" actId="20577"/>
          <ac:spMkLst>
            <pc:docMk/>
            <pc:sldMk cId="1815930731" sldId="1849"/>
            <ac:spMk id="5" creationId="{A2905E25-D95B-87A3-6C70-F1DE897184F5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54.040" v="1480" actId="20577"/>
        <pc:sldMkLst>
          <pc:docMk/>
          <pc:sldMk cId="3689048069" sldId="1850"/>
        </pc:sldMkLst>
        <pc:spChg chg="mod">
          <ac:chgData name="CHAN Hing Hung Anthony" userId="d7586842-d513-4a2a-9dfa-6f07d4241d4e" providerId="ADAL" clId="{6F59A322-978D-446D-8231-12CD0E38E613}" dt="2024-10-26T13:10:54.040" v="1480" actId="20577"/>
          <ac:spMkLst>
            <pc:docMk/>
            <pc:sldMk cId="3689048069" sldId="1850"/>
            <ac:spMk id="2" creationId="{3866E65A-B3AA-E1B8-C993-2854BF4787E9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10:57.784" v="1481" actId="20577"/>
        <pc:sldMkLst>
          <pc:docMk/>
          <pc:sldMk cId="1215287389" sldId="1851"/>
        </pc:sldMkLst>
        <pc:spChg chg="mod">
          <ac:chgData name="CHAN Hing Hung Anthony" userId="d7586842-d513-4a2a-9dfa-6f07d4241d4e" providerId="ADAL" clId="{6F59A322-978D-446D-8231-12CD0E38E613}" dt="2024-10-26T13:10:57.784" v="1481" actId="20577"/>
          <ac:spMkLst>
            <pc:docMk/>
            <pc:sldMk cId="1215287389" sldId="1851"/>
            <ac:spMk id="3" creationId="{52340CC6-6BC9-DDB8-2BEE-03FABAF7154A}"/>
          </ac:spMkLst>
        </pc:spChg>
      </pc:sldChg>
      <pc:sldChg chg="addSp delSp modSp mod">
        <pc:chgData name="CHAN Hing Hung Anthony" userId="d7586842-d513-4a2a-9dfa-6f07d4241d4e" providerId="ADAL" clId="{6F59A322-978D-446D-8231-12CD0E38E613}" dt="2024-10-26T13:31:58.490" v="1486" actId="14100"/>
        <pc:sldMkLst>
          <pc:docMk/>
          <pc:sldMk cId="996870426" sldId="1852"/>
        </pc:sldMkLst>
        <pc:spChg chg="mod">
          <ac:chgData name="CHAN Hing Hung Anthony" userId="d7586842-d513-4a2a-9dfa-6f07d4241d4e" providerId="ADAL" clId="{6F59A322-978D-446D-8231-12CD0E38E613}" dt="2024-10-26T09:16:14.807" v="1417" actId="20577"/>
          <ac:spMkLst>
            <pc:docMk/>
            <pc:sldMk cId="996870426" sldId="1852"/>
            <ac:spMk id="3" creationId="{F801439F-0114-A631-E4E3-83D74EB3D365}"/>
          </ac:spMkLst>
        </pc:spChg>
        <pc:spChg chg="add del mod">
          <ac:chgData name="CHAN Hing Hung Anthony" userId="d7586842-d513-4a2a-9dfa-6f07d4241d4e" providerId="ADAL" clId="{6F59A322-978D-446D-8231-12CD0E38E613}" dt="2024-10-26T13:15:10.735" v="1484"/>
          <ac:spMkLst>
            <pc:docMk/>
            <pc:sldMk cId="996870426" sldId="1852"/>
            <ac:spMk id="8" creationId="{7188A3AC-8725-6091-400F-E759A158A1E7}"/>
          </ac:spMkLst>
        </pc:spChg>
        <pc:spChg chg="del">
          <ac:chgData name="CHAN Hing Hung Anthony" userId="d7586842-d513-4a2a-9dfa-6f07d4241d4e" providerId="ADAL" clId="{6F59A322-978D-446D-8231-12CD0E38E613}" dt="2024-10-26T09:15:52.666" v="1415"/>
          <ac:spMkLst>
            <pc:docMk/>
            <pc:sldMk cId="996870426" sldId="1852"/>
            <ac:spMk id="8" creationId="{C9AE3782-06A1-5C17-1658-97D5E941075E}"/>
          </ac:spMkLst>
        </pc:spChg>
        <pc:picChg chg="add del mod">
          <ac:chgData name="CHAN Hing Hung Anthony" userId="d7586842-d513-4a2a-9dfa-6f07d4241d4e" providerId="ADAL" clId="{6F59A322-978D-446D-8231-12CD0E38E613}" dt="2024-10-26T13:15:02.961" v="1483" actId="478"/>
          <ac:picMkLst>
            <pc:docMk/>
            <pc:sldMk cId="996870426" sldId="1852"/>
            <ac:picMk id="5" creationId="{0CEFA227-31CD-F88F-3271-7358C37B395B}"/>
          </ac:picMkLst>
        </pc:picChg>
        <pc:picChg chg="add mod">
          <ac:chgData name="CHAN Hing Hung Anthony" userId="d7586842-d513-4a2a-9dfa-6f07d4241d4e" providerId="ADAL" clId="{6F59A322-978D-446D-8231-12CD0E38E613}" dt="2024-10-26T13:31:58.490" v="1486" actId="14100"/>
          <ac:picMkLst>
            <pc:docMk/>
            <pc:sldMk cId="996870426" sldId="1852"/>
            <ac:picMk id="9" creationId="{200553FA-4B56-08FA-7668-BD0AB7362E0B}"/>
          </ac:picMkLst>
        </pc:picChg>
        <pc:picChg chg="del">
          <ac:chgData name="CHAN Hing Hung Anthony" userId="d7586842-d513-4a2a-9dfa-6f07d4241d4e" providerId="ADAL" clId="{6F59A322-978D-446D-8231-12CD0E38E613}" dt="2024-10-26T09:16:16.342" v="1418" actId="478"/>
          <ac:picMkLst>
            <pc:docMk/>
            <pc:sldMk cId="996870426" sldId="1852"/>
            <ac:picMk id="9" creationId="{431DA157-8B89-4F7A-0C83-B5B00BABD9AC}"/>
          </ac:picMkLst>
        </pc:picChg>
      </pc:sldChg>
      <pc:sldChg chg="addSp delSp modSp mod modClrScheme chgLayout">
        <pc:chgData name="CHAN Hing Hung Anthony" userId="d7586842-d513-4a2a-9dfa-6f07d4241d4e" providerId="ADAL" clId="{6F59A322-978D-446D-8231-12CD0E38E613}" dt="2024-06-23T07:09:48.231" v="209" actId="14100"/>
        <pc:sldMkLst>
          <pc:docMk/>
          <pc:sldMk cId="355704109" sldId="1952"/>
        </pc:sldMkLst>
        <pc:graphicFrameChg chg="mod">
          <ac:chgData name="CHAN Hing Hung Anthony" userId="d7586842-d513-4a2a-9dfa-6f07d4241d4e" providerId="ADAL" clId="{6F59A322-978D-446D-8231-12CD0E38E613}" dt="2024-05-18T06:20:28.354" v="8"/>
          <ac:graphicFrameMkLst>
            <pc:docMk/>
            <pc:sldMk cId="355704109" sldId="1952"/>
            <ac:graphicFrameMk id="2" creationId="{5A1FD127-1F90-1FD9-CA8D-A84142B8969B}"/>
          </ac:graphicFrameMkLst>
        </pc:graphicFrameChg>
        <pc:picChg chg="add del">
          <ac:chgData name="CHAN Hing Hung Anthony" userId="d7586842-d513-4a2a-9dfa-6f07d4241d4e" providerId="ADAL" clId="{6F59A322-978D-446D-8231-12CD0E38E613}" dt="2024-05-18T06:20:09.925" v="7" actId="478"/>
          <ac:picMkLst>
            <pc:docMk/>
            <pc:sldMk cId="355704109" sldId="1952"/>
            <ac:picMk id="3" creationId="{32F29807-4852-27F6-4706-95723DF5128F}"/>
          </ac:picMkLst>
        </pc:picChg>
        <pc:picChg chg="add mod">
          <ac:chgData name="CHAN Hing Hung Anthony" userId="d7586842-d513-4a2a-9dfa-6f07d4241d4e" providerId="ADAL" clId="{6F59A322-978D-446D-8231-12CD0E38E613}" dt="2024-06-23T07:09:48.231" v="209" actId="14100"/>
          <ac:picMkLst>
            <pc:docMk/>
            <pc:sldMk cId="355704109" sldId="1952"/>
            <ac:picMk id="3" creationId="{A5977D53-4546-2E49-8571-F91895F5121B}"/>
          </ac:picMkLst>
        </pc:picChg>
        <pc:picChg chg="add del mod">
          <ac:chgData name="CHAN Hing Hung Anthony" userId="d7586842-d513-4a2a-9dfa-6f07d4241d4e" providerId="ADAL" clId="{6F59A322-978D-446D-8231-12CD0E38E613}" dt="2024-05-18T06:22:01.987" v="13" actId="478"/>
          <ac:picMkLst>
            <pc:docMk/>
            <pc:sldMk cId="355704109" sldId="1952"/>
            <ac:picMk id="4" creationId="{EFD1FBDD-361D-4FED-1D4D-875C7D542821}"/>
          </ac:picMkLst>
        </pc:picChg>
        <pc:picChg chg="add del">
          <ac:chgData name="CHAN Hing Hung Anthony" userId="d7586842-d513-4a2a-9dfa-6f07d4241d4e" providerId="ADAL" clId="{6F59A322-978D-446D-8231-12CD0E38E613}" dt="2024-06-23T07:09:40.115" v="207" actId="478"/>
          <ac:picMkLst>
            <pc:docMk/>
            <pc:sldMk cId="355704109" sldId="1952"/>
            <ac:picMk id="5" creationId="{7379F809-6B33-7E32-1BEA-EDDE767C6C1C}"/>
          </ac:picMkLst>
        </pc:picChg>
        <pc:picChg chg="del">
          <ac:chgData name="CHAN Hing Hung Anthony" userId="d7586842-d513-4a2a-9dfa-6f07d4241d4e" providerId="ADAL" clId="{6F59A322-978D-446D-8231-12CD0E38E613}" dt="2024-05-04T09:03:40.315" v="4" actId="478"/>
          <ac:picMkLst>
            <pc:docMk/>
            <pc:sldMk cId="355704109" sldId="1952"/>
            <ac:picMk id="5" creationId="{AB7A462F-CE10-955C-3718-A67D544AC65E}"/>
          </ac:picMkLst>
        </pc:picChg>
      </pc:sldChg>
      <pc:sldChg chg="modSp mod">
        <pc:chgData name="CHAN Hing Hung Anthony" userId="d7586842-d513-4a2a-9dfa-6f07d4241d4e" providerId="ADAL" clId="{6F59A322-978D-446D-8231-12CD0E38E613}" dt="2024-10-26T13:05:28.561" v="1429" actId="20577"/>
        <pc:sldMkLst>
          <pc:docMk/>
          <pc:sldMk cId="2658648799" sldId="1955"/>
        </pc:sldMkLst>
        <pc:spChg chg="mod">
          <ac:chgData name="CHAN Hing Hung Anthony" userId="d7586842-d513-4a2a-9dfa-6f07d4241d4e" providerId="ADAL" clId="{6F59A322-978D-446D-8231-12CD0E38E613}" dt="2024-10-26T13:05:28.561" v="1429" actId="20577"/>
          <ac:spMkLst>
            <pc:docMk/>
            <pc:sldMk cId="2658648799" sldId="1955"/>
            <ac:spMk id="3" creationId="{3798A355-F424-6D73-4A73-591E33180F94}"/>
          </ac:spMkLst>
        </pc:spChg>
      </pc:sldChg>
      <pc:sldChg chg="new">
        <pc:chgData name="CHAN Hing Hung Anthony" userId="d7586842-d513-4a2a-9dfa-6f07d4241d4e" providerId="ADAL" clId="{6F59A322-978D-446D-8231-12CD0E38E613}" dt="2024-05-04T12:01:51.128" v="6" actId="680"/>
        <pc:sldMkLst>
          <pc:docMk/>
          <pc:sldMk cId="1134083573" sldId="1956"/>
        </pc:sldMkLst>
      </pc:sldChg>
      <pc:sldChg chg="addSp new del">
        <pc:chgData name="CHAN Hing Hung Anthony" userId="d7586842-d513-4a2a-9dfa-6f07d4241d4e" providerId="ADAL" clId="{6F59A322-978D-446D-8231-12CD0E38E613}" dt="2024-04-07T07:23:41.290" v="3" actId="680"/>
        <pc:sldMkLst>
          <pc:docMk/>
          <pc:sldMk cId="3354350483" sldId="1956"/>
        </pc:sldMkLst>
        <pc:picChg chg="add">
          <ac:chgData name="CHAN Hing Hung Anthony" userId="d7586842-d513-4a2a-9dfa-6f07d4241d4e" providerId="ADAL" clId="{6F59A322-978D-446D-8231-12CD0E38E613}" dt="2024-04-07T06:25:36.319" v="2"/>
          <ac:picMkLst>
            <pc:docMk/>
            <pc:sldMk cId="3354350483" sldId="1956"/>
            <ac:picMk id="2" creationId="{5EAF63D5-4595-2068-E3C1-03255B9FBCF6}"/>
          </ac:picMkLst>
        </pc:picChg>
      </pc:sldChg>
      <pc:sldChg chg="modSp add mod">
        <pc:chgData name="CHAN Hing Hung Anthony" userId="d7586842-d513-4a2a-9dfa-6f07d4241d4e" providerId="ADAL" clId="{6F59A322-978D-446D-8231-12CD0E38E613}" dt="2024-10-26T08:49:09.288" v="1401" actId="313"/>
        <pc:sldMkLst>
          <pc:docMk/>
          <pc:sldMk cId="3316603554" sldId="1957"/>
        </pc:sldMkLst>
        <pc:spChg chg="mod">
          <ac:chgData name="CHAN Hing Hung Anthony" userId="d7586842-d513-4a2a-9dfa-6f07d4241d4e" providerId="ADAL" clId="{6F59A322-978D-446D-8231-12CD0E38E613}" dt="2024-10-26T08:49:04.218" v="1396" actId="313"/>
          <ac:spMkLst>
            <pc:docMk/>
            <pc:sldMk cId="3316603554" sldId="1957"/>
            <ac:spMk id="200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5.108" v="1397" actId="313"/>
          <ac:spMkLst>
            <pc:docMk/>
            <pc:sldMk cId="3316603554" sldId="1957"/>
            <ac:spMk id="202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6.253" v="1398" actId="313"/>
          <ac:spMkLst>
            <pc:docMk/>
            <pc:sldMk cId="3316603554" sldId="1957"/>
            <ac:spMk id="220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7.130" v="1399" actId="313"/>
          <ac:spMkLst>
            <pc:docMk/>
            <pc:sldMk cId="3316603554" sldId="1957"/>
            <ac:spMk id="229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8.445" v="1400" actId="313"/>
          <ac:spMkLst>
            <pc:docMk/>
            <pc:sldMk cId="3316603554" sldId="1957"/>
            <ac:spMk id="238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08:49:09.288" v="1401" actId="313"/>
          <ac:spMkLst>
            <pc:docMk/>
            <pc:sldMk cId="3316603554" sldId="1957"/>
            <ac:spMk id="243" creationId="{00000000-0000-0000-0000-000000000000}"/>
          </ac:spMkLst>
        </pc:spChg>
      </pc:sldChg>
      <pc:sldChg chg="modSp add mod">
        <pc:chgData name="CHAN Hing Hung Anthony" userId="d7586842-d513-4a2a-9dfa-6f07d4241d4e" providerId="ADAL" clId="{6F59A322-978D-446D-8231-12CD0E38E613}" dt="2024-05-23T06:55:13.435" v="42" actId="20577"/>
        <pc:sldMkLst>
          <pc:docMk/>
          <pc:sldMk cId="3914030736" sldId="1958"/>
        </pc:sldMkLst>
        <pc:spChg chg="mod">
          <ac:chgData name="CHAN Hing Hung Anthony" userId="d7586842-d513-4a2a-9dfa-6f07d4241d4e" providerId="ADAL" clId="{6F59A322-978D-446D-8231-12CD0E38E613}" dt="2024-05-23T06:54:30.876" v="39" actId="6549"/>
          <ac:spMkLst>
            <pc:docMk/>
            <pc:sldMk cId="3914030736" sldId="1958"/>
            <ac:spMk id="112643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05-23T06:55:13.435" v="42" actId="20577"/>
          <ac:spMkLst>
            <pc:docMk/>
            <pc:sldMk cId="3914030736" sldId="1958"/>
            <ac:spMk id="112644" creationId="{00000000-0000-0000-0000-000000000000}"/>
          </ac:spMkLst>
        </pc:spChg>
      </pc:sldChg>
      <pc:sldChg chg="add">
        <pc:chgData name="CHAN Hing Hung Anthony" userId="d7586842-d513-4a2a-9dfa-6f07d4241d4e" providerId="ADAL" clId="{6F59A322-978D-446D-8231-12CD0E38E613}" dt="2024-05-23T06:55:07.613" v="41"/>
        <pc:sldMkLst>
          <pc:docMk/>
          <pc:sldMk cId="1157810091" sldId="1959"/>
        </pc:sldMkLst>
      </pc:sldChg>
      <pc:sldChg chg="modSp add mod">
        <pc:chgData name="CHAN Hing Hung Anthony" userId="d7586842-d513-4a2a-9dfa-6f07d4241d4e" providerId="ADAL" clId="{6F59A322-978D-446D-8231-12CD0E38E613}" dt="2024-10-26T13:06:58.179" v="1440" actId="20577"/>
        <pc:sldMkLst>
          <pc:docMk/>
          <pc:sldMk cId="2311865920" sldId="1960"/>
        </pc:sldMkLst>
        <pc:spChg chg="mod">
          <ac:chgData name="CHAN Hing Hung Anthony" userId="d7586842-d513-4a2a-9dfa-6f07d4241d4e" providerId="ADAL" clId="{6F59A322-978D-446D-8231-12CD0E38E613}" dt="2024-05-23T08:08:28.034" v="200" actId="20577"/>
          <ac:spMkLst>
            <pc:docMk/>
            <pc:sldMk cId="2311865920" sldId="1960"/>
            <ac:spMk id="3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05-23T08:08:29.619" v="201" actId="20577"/>
          <ac:spMkLst>
            <pc:docMk/>
            <pc:sldMk cId="2311865920" sldId="1960"/>
            <ac:spMk id="4" creationId="{00000000-0000-0000-0000-000000000000}"/>
          </ac:spMkLst>
        </pc:spChg>
        <pc:spChg chg="mod">
          <ac:chgData name="CHAN Hing Hung Anthony" userId="d7586842-d513-4a2a-9dfa-6f07d4241d4e" providerId="ADAL" clId="{6F59A322-978D-446D-8231-12CD0E38E613}" dt="2024-10-26T13:06:58.179" v="1440" actId="20577"/>
          <ac:spMkLst>
            <pc:docMk/>
            <pc:sldMk cId="2311865920" sldId="1960"/>
            <ac:spMk id="5" creationId="{10315E07-0B56-7DA2-A6BF-C2F565A7670F}"/>
          </ac:spMkLst>
        </pc:spChg>
      </pc:sldChg>
      <pc:sldChg chg="add del">
        <pc:chgData name="CHAN Hing Hung Anthony" userId="d7586842-d513-4a2a-9dfa-6f07d4241d4e" providerId="ADAL" clId="{6F59A322-978D-446D-8231-12CD0E38E613}" dt="2024-05-23T08:01:56.977" v="174"/>
        <pc:sldMkLst>
          <pc:docMk/>
          <pc:sldMk cId="24327111" sldId="1961"/>
        </pc:sldMkLst>
      </pc:sldChg>
      <pc:sldChg chg="modSp add del mod">
        <pc:chgData name="CHAN Hing Hung Anthony" userId="d7586842-d513-4a2a-9dfa-6f07d4241d4e" providerId="ADAL" clId="{6F59A322-978D-446D-8231-12CD0E38E613}" dt="2024-08-30T20:51:21.211" v="308" actId="47"/>
        <pc:sldMkLst>
          <pc:docMk/>
          <pc:sldMk cId="966122025" sldId="1961"/>
        </pc:sldMkLst>
        <pc:spChg chg="mod">
          <ac:chgData name="CHAN Hing Hung Anthony" userId="d7586842-d513-4a2a-9dfa-6f07d4241d4e" providerId="ADAL" clId="{6F59A322-978D-446D-8231-12CD0E38E613}" dt="2024-08-16T21:21:26.236" v="229" actId="6549"/>
          <ac:spMkLst>
            <pc:docMk/>
            <pc:sldMk cId="966122025" sldId="1961"/>
            <ac:spMk id="2" creationId="{9876B7D7-F7F4-6D6B-8D2B-F3DC179628AD}"/>
          </ac:spMkLst>
        </pc:spChg>
        <pc:spChg chg="mod">
          <ac:chgData name="CHAN Hing Hung Anthony" userId="d7586842-d513-4a2a-9dfa-6f07d4241d4e" providerId="ADAL" clId="{6F59A322-978D-446D-8231-12CD0E38E613}" dt="2024-08-17T13:20:21.628" v="293"/>
          <ac:spMkLst>
            <pc:docMk/>
            <pc:sldMk cId="966122025" sldId="1961"/>
            <ac:spMk id="3" creationId="{C02F9A73-14B8-A9CD-1831-F767E78D5AB4}"/>
          </ac:spMkLst>
        </pc:spChg>
      </pc:sldChg>
      <pc:sldChg chg="add del">
        <pc:chgData name="CHAN Hing Hung Anthony" userId="d7586842-d513-4a2a-9dfa-6f07d4241d4e" providerId="ADAL" clId="{6F59A322-978D-446D-8231-12CD0E38E613}" dt="2024-05-23T08:01:53.883" v="162"/>
        <pc:sldMkLst>
          <pc:docMk/>
          <pc:sldMk cId="1078307991" sldId="1962"/>
        </pc:sldMkLst>
      </pc:sldChg>
      <pc:sldChg chg="add del">
        <pc:chgData name="CHAN Hing Hung Anthony" userId="d7586842-d513-4a2a-9dfa-6f07d4241d4e" providerId="ADAL" clId="{6F59A322-978D-446D-8231-12CD0E38E613}" dt="2024-05-23T07:59:01.800" v="141"/>
        <pc:sldMkLst>
          <pc:docMk/>
          <pc:sldMk cId="1337017576" sldId="1962"/>
        </pc:sldMkLst>
      </pc:sldChg>
      <pc:sldChg chg="add">
        <pc:chgData name="CHAN Hing Hung Anthony" userId="d7586842-d513-4a2a-9dfa-6f07d4241d4e" providerId="ADAL" clId="{6F59A322-978D-446D-8231-12CD0E38E613}" dt="2024-08-30T20:50:50.356" v="307"/>
        <pc:sldMkLst>
          <pc:docMk/>
          <pc:sldMk cId="1992690134" sldId="1962"/>
        </pc:sldMkLst>
      </pc:sldChg>
      <pc:sldChg chg="addSp modSp add mod modClrScheme chgLayout">
        <pc:chgData name="CHAN Hing Hung Anthony" userId="d7586842-d513-4a2a-9dfa-6f07d4241d4e" providerId="ADAL" clId="{6F59A322-978D-446D-8231-12CD0E38E613}" dt="2024-08-30T20:54:54.127" v="342"/>
        <pc:sldMkLst>
          <pc:docMk/>
          <pc:sldMk cId="2854046349" sldId="1964"/>
        </pc:sldMkLst>
        <pc:spChg chg="mod ord">
          <ac:chgData name="CHAN Hing Hung Anthony" userId="d7586842-d513-4a2a-9dfa-6f07d4241d4e" providerId="ADAL" clId="{6F59A322-978D-446D-8231-12CD0E38E613}" dt="2024-08-30T20:53:36.433" v="327"/>
          <ac:spMkLst>
            <pc:docMk/>
            <pc:sldMk cId="2854046349" sldId="1964"/>
            <ac:spMk id="2" creationId="{49413018-0823-ECBF-2B90-6C77ED00F04E}"/>
          </ac:spMkLst>
        </pc:spChg>
        <pc:spChg chg="mod ord">
          <ac:chgData name="CHAN Hing Hung Anthony" userId="d7586842-d513-4a2a-9dfa-6f07d4241d4e" providerId="ADAL" clId="{6F59A322-978D-446D-8231-12CD0E38E613}" dt="2024-08-30T20:51:56.323" v="312" actId="700"/>
          <ac:spMkLst>
            <pc:docMk/>
            <pc:sldMk cId="2854046349" sldId="1964"/>
            <ac:spMk id="3" creationId="{9A1C2201-A073-80F2-CEFC-FC9D7DA7693F}"/>
          </ac:spMkLst>
        </pc:spChg>
        <pc:spChg chg="mod ord">
          <ac:chgData name="CHAN Hing Hung Anthony" userId="d7586842-d513-4a2a-9dfa-6f07d4241d4e" providerId="ADAL" clId="{6F59A322-978D-446D-8231-12CD0E38E613}" dt="2024-08-30T20:54:54.127" v="342"/>
          <ac:spMkLst>
            <pc:docMk/>
            <pc:sldMk cId="2854046349" sldId="1964"/>
            <ac:spMk id="4" creationId="{FA139A1A-6B01-F027-0FBB-9EF352E07C71}"/>
          </ac:spMkLst>
        </pc:spChg>
        <pc:spChg chg="add mod ord">
          <ac:chgData name="CHAN Hing Hung Anthony" userId="d7586842-d513-4a2a-9dfa-6f07d4241d4e" providerId="ADAL" clId="{6F59A322-978D-446D-8231-12CD0E38E613}" dt="2024-08-30T20:53:50.984" v="331" actId="20577"/>
          <ac:spMkLst>
            <pc:docMk/>
            <pc:sldMk cId="2854046349" sldId="1964"/>
            <ac:spMk id="5" creationId="{7C2DFCA4-E333-B028-B134-321A6DD6ECBD}"/>
          </ac:spMkLst>
        </pc:spChg>
        <pc:spChg chg="add mod ord">
          <ac:chgData name="CHAN Hing Hung Anthony" userId="d7586842-d513-4a2a-9dfa-6f07d4241d4e" providerId="ADAL" clId="{6F59A322-978D-446D-8231-12CD0E38E613}" dt="2024-08-30T20:54:10.998" v="336" actId="20577"/>
          <ac:spMkLst>
            <pc:docMk/>
            <pc:sldMk cId="2854046349" sldId="1964"/>
            <ac:spMk id="6" creationId="{026F72F4-1EAE-A725-80F6-FC7CBB77E8FC}"/>
          </ac:spMkLst>
        </pc:spChg>
      </pc:sldChg>
      <pc:sldChg chg="add">
        <pc:chgData name="CHAN Hing Hung Anthony" userId="d7586842-d513-4a2a-9dfa-6f07d4241d4e" providerId="ADAL" clId="{6F59A322-978D-446D-8231-12CD0E38E613}" dt="2024-08-30T20:50:50.356" v="307"/>
        <pc:sldMkLst>
          <pc:docMk/>
          <pc:sldMk cId="2389169696" sldId="1968"/>
        </pc:sldMkLst>
      </pc:sldChg>
      <pc:sldChg chg="addSp delSp modSp mod modClrScheme chgLayout">
        <pc:chgData name="CHAN Hing Hung Anthony" userId="d7586842-d513-4a2a-9dfa-6f07d4241d4e" providerId="ADAL" clId="{6F59A322-978D-446D-8231-12CD0E38E613}" dt="2024-10-26T08:14:38.459" v="1380" actId="478"/>
        <pc:sldMkLst>
          <pc:docMk/>
          <pc:sldMk cId="3720308789" sldId="1973"/>
        </pc:sldMkLst>
        <pc:spChg chg="add del mod ord">
          <ac:chgData name="CHAN Hing Hung Anthony" userId="d7586842-d513-4a2a-9dfa-6f07d4241d4e" providerId="ADAL" clId="{6F59A322-978D-446D-8231-12CD0E38E613}" dt="2024-10-26T08:13:30.060" v="1377" actId="700"/>
          <ac:spMkLst>
            <pc:docMk/>
            <pc:sldMk cId="3720308789" sldId="1973"/>
            <ac:spMk id="3" creationId="{57A5D553-92F4-03EA-3EC5-CB9DDE1EC32C}"/>
          </ac:spMkLst>
        </pc:spChg>
        <pc:spChg chg="add del mod ord">
          <ac:chgData name="CHAN Hing Hung Anthony" userId="d7586842-d513-4a2a-9dfa-6f07d4241d4e" providerId="ADAL" clId="{6F59A322-978D-446D-8231-12CD0E38E613}" dt="2024-10-26T08:13:36.465" v="1378"/>
          <ac:spMkLst>
            <pc:docMk/>
            <pc:sldMk cId="3720308789" sldId="1973"/>
            <ac:spMk id="4" creationId="{D633484A-28D6-490A-2A65-69C524E3EB6A}"/>
          </ac:spMkLst>
        </pc:spChg>
        <pc:spChg chg="del">
          <ac:chgData name="CHAN Hing Hung Anthony" userId="d7586842-d513-4a2a-9dfa-6f07d4241d4e" providerId="ADAL" clId="{6F59A322-978D-446D-8231-12CD0E38E613}" dt="2024-10-26T08:14:38.459" v="1380" actId="478"/>
          <ac:spMkLst>
            <pc:docMk/>
            <pc:sldMk cId="3720308789" sldId="1973"/>
            <ac:spMk id="6" creationId="{00000000-0000-0000-0000-000000000000}"/>
          </ac:spMkLst>
        </pc:spChg>
        <pc:spChg chg="del">
          <ac:chgData name="CHAN Hing Hung Anthony" userId="d7586842-d513-4a2a-9dfa-6f07d4241d4e" providerId="ADAL" clId="{6F59A322-978D-446D-8231-12CD0E38E613}" dt="2024-10-26T08:14:35.610" v="1379" actId="478"/>
          <ac:spMkLst>
            <pc:docMk/>
            <pc:sldMk cId="3720308789" sldId="1973"/>
            <ac:spMk id="9" creationId="{00000000-0000-0000-0000-000000000000}"/>
          </ac:spMkLst>
        </pc:spChg>
        <pc:spChg chg="mod ord">
          <ac:chgData name="CHAN Hing Hung Anthony" userId="d7586842-d513-4a2a-9dfa-6f07d4241d4e" providerId="ADAL" clId="{6F59A322-978D-446D-8231-12CD0E38E613}" dt="2024-10-26T08:13:30.060" v="1377" actId="700"/>
          <ac:spMkLst>
            <pc:docMk/>
            <pc:sldMk cId="3720308789" sldId="1973"/>
            <ac:spMk id="28674" creationId="{00000000-0000-0000-0000-000000000000}"/>
          </ac:spMkLst>
        </pc:spChg>
        <pc:spChg chg="mod ord">
          <ac:chgData name="CHAN Hing Hung Anthony" userId="d7586842-d513-4a2a-9dfa-6f07d4241d4e" providerId="ADAL" clId="{6F59A322-978D-446D-8231-12CD0E38E613}" dt="2024-10-26T08:13:30.060" v="1377" actId="700"/>
          <ac:spMkLst>
            <pc:docMk/>
            <pc:sldMk cId="3720308789" sldId="1973"/>
            <ac:spMk id="28675" creationId="{00000000-0000-0000-0000-000000000000}"/>
          </ac:spMkLst>
        </pc:spChg>
        <pc:picChg chg="del">
          <ac:chgData name="CHAN Hing Hung Anthony" userId="d7586842-d513-4a2a-9dfa-6f07d4241d4e" providerId="ADAL" clId="{6F59A322-978D-446D-8231-12CD0E38E613}" dt="2024-10-26T08:13:24.475" v="1376" actId="478"/>
          <ac:picMkLst>
            <pc:docMk/>
            <pc:sldMk cId="3720308789" sldId="1973"/>
            <ac:picMk id="5" creationId="{5C7B22F6-51E4-C2F2-EAE9-249237F4D5E7}"/>
          </ac:picMkLst>
        </pc:picChg>
        <pc:picChg chg="del">
          <ac:chgData name="CHAN Hing Hung Anthony" userId="d7586842-d513-4a2a-9dfa-6f07d4241d4e" providerId="ADAL" clId="{6F59A322-978D-446D-8231-12CD0E38E613}" dt="2024-10-26T08:13:24.475" v="1376" actId="478"/>
          <ac:picMkLst>
            <pc:docMk/>
            <pc:sldMk cId="3720308789" sldId="1973"/>
            <ac:picMk id="11" creationId="{00000000-0000-0000-0000-000000000000}"/>
          </ac:picMkLst>
        </pc:picChg>
        <pc:picChg chg="add mod">
          <ac:chgData name="CHAN Hing Hung Anthony" userId="d7586842-d513-4a2a-9dfa-6f07d4241d4e" providerId="ADAL" clId="{6F59A322-978D-446D-8231-12CD0E38E613}" dt="2024-10-26T08:13:36.465" v="1378"/>
          <ac:picMkLst>
            <pc:docMk/>
            <pc:sldMk cId="3720308789" sldId="1973"/>
            <ac:picMk id="2050" creationId="{799EE58F-F281-A5AA-2AB2-A85C68FA1721}"/>
          </ac:picMkLst>
        </pc:picChg>
      </pc:sldChg>
      <pc:sldChg chg="modSp mod">
        <pc:chgData name="CHAN Hing Hung Anthony" userId="d7586842-d513-4a2a-9dfa-6f07d4241d4e" providerId="ADAL" clId="{6F59A322-978D-446D-8231-12CD0E38E613}" dt="2024-10-26T13:04:47.638" v="1426" actId="20577"/>
        <pc:sldMkLst>
          <pc:docMk/>
          <pc:sldMk cId="2186962628" sldId="1975"/>
        </pc:sldMkLst>
        <pc:spChg chg="mod">
          <ac:chgData name="CHAN Hing Hung Anthony" userId="d7586842-d513-4a2a-9dfa-6f07d4241d4e" providerId="ADAL" clId="{6F59A322-978D-446D-8231-12CD0E38E613}" dt="2024-10-26T13:04:47.638" v="1426" actId="20577"/>
          <ac:spMkLst>
            <pc:docMk/>
            <pc:sldMk cId="2186962628" sldId="1975"/>
            <ac:spMk id="2" creationId="{169FFC43-BA38-4467-59E8-0FDB1C036572}"/>
          </ac:spMkLst>
        </pc:spChg>
      </pc:sldChg>
      <pc:sldChg chg="modSp mod">
        <pc:chgData name="CHAN Hing Hung Anthony" userId="d7586842-d513-4a2a-9dfa-6f07d4241d4e" providerId="ADAL" clId="{6F59A322-978D-446D-8231-12CD0E38E613}" dt="2024-10-26T13:09:27.673" v="1458" actId="20577"/>
        <pc:sldMkLst>
          <pc:docMk/>
          <pc:sldMk cId="2758281526" sldId="1978"/>
        </pc:sldMkLst>
        <pc:spChg chg="mod">
          <ac:chgData name="CHAN Hing Hung Anthony" userId="d7586842-d513-4a2a-9dfa-6f07d4241d4e" providerId="ADAL" clId="{6F59A322-978D-446D-8231-12CD0E38E613}" dt="2024-10-26T13:09:27.673" v="1458" actId="20577"/>
          <ac:spMkLst>
            <pc:docMk/>
            <pc:sldMk cId="2758281526" sldId="1978"/>
            <ac:spMk id="2" creationId="{169FFC43-BA38-4467-59E8-0FDB1C036572}"/>
          </ac:spMkLst>
        </pc:spChg>
      </pc:sldChg>
      <pc:sldChg chg="modSp add del mod">
        <pc:chgData name="CHAN Hing Hung Anthony" userId="d7586842-d513-4a2a-9dfa-6f07d4241d4e" providerId="ADAL" clId="{6F59A322-978D-446D-8231-12CD0E38E613}" dt="2024-10-25T01:23:04.771" v="1258" actId="47"/>
        <pc:sldMkLst>
          <pc:docMk/>
          <pc:sldMk cId="581574085" sldId="1994"/>
        </pc:sldMkLst>
        <pc:spChg chg="mod">
          <ac:chgData name="CHAN Hing Hung Anthony" userId="d7586842-d513-4a2a-9dfa-6f07d4241d4e" providerId="ADAL" clId="{6F59A322-978D-446D-8231-12CD0E38E613}" dt="2024-10-25T00:46:43.348" v="928" actId="20577"/>
          <ac:spMkLst>
            <pc:docMk/>
            <pc:sldMk cId="581574085" sldId="1994"/>
            <ac:spMk id="1026" creationId="{151AD20F-A96F-004C-E947-C5E764154124}"/>
          </ac:spMkLst>
        </pc:spChg>
      </pc:sldChg>
      <pc:sldChg chg="modSp add mod">
        <pc:chgData name="CHAN Hing Hung Anthony" userId="d7586842-d513-4a2a-9dfa-6f07d4241d4e" providerId="ADAL" clId="{6F59A322-978D-446D-8231-12CD0E38E613}" dt="2024-10-25T01:53:21.170" v="1332" actId="1036"/>
        <pc:sldMkLst>
          <pc:docMk/>
          <pc:sldMk cId="630795845" sldId="1995"/>
        </pc:sldMkLst>
        <pc:spChg chg="mod">
          <ac:chgData name="CHAN Hing Hung Anthony" userId="d7586842-d513-4a2a-9dfa-6f07d4241d4e" providerId="ADAL" clId="{6F59A322-978D-446D-8231-12CD0E38E613}" dt="2024-10-25T01:53:21.170" v="1332" actId="1036"/>
          <ac:spMkLst>
            <pc:docMk/>
            <pc:sldMk cId="630795845" sldId="1995"/>
            <ac:spMk id="1026" creationId="{2379C114-660E-E773-75AB-21F0EA6743CC}"/>
          </ac:spMkLst>
        </pc:spChg>
      </pc:sldChg>
      <pc:sldChg chg="addSp delSp modSp add del mod modClrScheme chgLayout">
        <pc:chgData name="CHAN Hing Hung Anthony" userId="d7586842-d513-4a2a-9dfa-6f07d4241d4e" providerId="ADAL" clId="{6F59A322-978D-446D-8231-12CD0E38E613}" dt="2024-10-26T08:13:12.256" v="1374" actId="47"/>
        <pc:sldMkLst>
          <pc:docMk/>
          <pc:sldMk cId="2273999253" sldId="1996"/>
        </pc:sldMkLst>
        <pc:spChg chg="add del mod ord">
          <ac:chgData name="CHAN Hing Hung Anthony" userId="d7586842-d513-4a2a-9dfa-6f07d4241d4e" providerId="ADAL" clId="{6F59A322-978D-446D-8231-12CD0E38E613}" dt="2024-10-26T08:01:09.039" v="1337" actId="700"/>
          <ac:spMkLst>
            <pc:docMk/>
            <pc:sldMk cId="2273999253" sldId="1996"/>
            <ac:spMk id="3" creationId="{781DB95B-A412-74E1-78DA-10EBAA0131DB}"/>
          </ac:spMkLst>
        </pc:spChg>
        <pc:spChg chg="add del mod ord">
          <ac:chgData name="CHAN Hing Hung Anthony" userId="d7586842-d513-4a2a-9dfa-6f07d4241d4e" providerId="ADAL" clId="{6F59A322-978D-446D-8231-12CD0E38E613}" dt="2024-10-26T08:01:15.952" v="1338"/>
          <ac:spMkLst>
            <pc:docMk/>
            <pc:sldMk cId="2273999253" sldId="1996"/>
            <ac:spMk id="4" creationId="{02E20229-A958-6A3D-1678-56357CB099C7}"/>
          </ac:spMkLst>
        </pc:spChg>
        <pc:spChg chg="add del mod">
          <ac:chgData name="CHAN Hing Hung Anthony" userId="d7586842-d513-4a2a-9dfa-6f07d4241d4e" providerId="ADAL" clId="{6F59A322-978D-446D-8231-12CD0E38E613}" dt="2024-10-26T08:03:52.058" v="1340"/>
          <ac:spMkLst>
            <pc:docMk/>
            <pc:sldMk cId="2273999253" sldId="1996"/>
            <ac:spMk id="5" creationId="{67B8AA8D-C062-437A-93B2-45B8E4AF1419}"/>
          </ac:spMkLst>
        </pc:spChg>
        <pc:spChg chg="del">
          <ac:chgData name="CHAN Hing Hung Anthony" userId="d7586842-d513-4a2a-9dfa-6f07d4241d4e" providerId="ADAL" clId="{6F59A322-978D-446D-8231-12CD0E38E613}" dt="2024-10-26T08:06:47.698" v="1355" actId="478"/>
          <ac:spMkLst>
            <pc:docMk/>
            <pc:sldMk cId="2273999253" sldId="1996"/>
            <ac:spMk id="6" creationId="{9FAC2AD3-9AAC-9BE8-9328-41408B189D30}"/>
          </ac:spMkLst>
        </pc:spChg>
        <pc:spChg chg="add del mod">
          <ac:chgData name="CHAN Hing Hung Anthony" userId="d7586842-d513-4a2a-9dfa-6f07d4241d4e" providerId="ADAL" clId="{6F59A322-978D-446D-8231-12CD0E38E613}" dt="2024-10-26T08:06:43.148" v="1354" actId="478"/>
          <ac:spMkLst>
            <pc:docMk/>
            <pc:sldMk cId="2273999253" sldId="1996"/>
            <ac:spMk id="9" creationId="{284077C9-56CC-08A0-06CD-20B4D7F9CA5B}"/>
          </ac:spMkLst>
        </pc:spChg>
        <pc:spChg chg="mod ord">
          <ac:chgData name="CHAN Hing Hung Anthony" userId="d7586842-d513-4a2a-9dfa-6f07d4241d4e" providerId="ADAL" clId="{6F59A322-978D-446D-8231-12CD0E38E613}" dt="2024-10-26T08:01:09.039" v="1337" actId="700"/>
          <ac:spMkLst>
            <pc:docMk/>
            <pc:sldMk cId="2273999253" sldId="1996"/>
            <ac:spMk id="28674" creationId="{DC984A65-1800-ED0C-C0D6-0988B74B03C9}"/>
          </ac:spMkLst>
        </pc:spChg>
        <pc:spChg chg="mod ord">
          <ac:chgData name="CHAN Hing Hung Anthony" userId="d7586842-d513-4a2a-9dfa-6f07d4241d4e" providerId="ADAL" clId="{6F59A322-978D-446D-8231-12CD0E38E613}" dt="2024-10-26T08:01:09.039" v="1337" actId="700"/>
          <ac:spMkLst>
            <pc:docMk/>
            <pc:sldMk cId="2273999253" sldId="1996"/>
            <ac:spMk id="28675" creationId="{4792DFC6-648E-43E5-AAF2-8FE64B710EEC}"/>
          </ac:spMkLst>
        </pc:spChg>
        <pc:picChg chg="add mod ord">
          <ac:chgData name="CHAN Hing Hung Anthony" userId="d7586842-d513-4a2a-9dfa-6f07d4241d4e" providerId="ADAL" clId="{6F59A322-978D-446D-8231-12CD0E38E613}" dt="2024-10-26T08:08:18.501" v="1369" actId="14100"/>
          <ac:picMkLst>
            <pc:docMk/>
            <pc:sldMk cId="2273999253" sldId="1996"/>
            <ac:picMk id="7" creationId="{4878DB46-3986-CD77-32D6-40977415E59D}"/>
          </ac:picMkLst>
        </pc:picChg>
        <pc:picChg chg="del">
          <ac:chgData name="CHAN Hing Hung Anthony" userId="d7586842-d513-4a2a-9dfa-6f07d4241d4e" providerId="ADAL" clId="{6F59A322-978D-446D-8231-12CD0E38E613}" dt="2024-10-26T08:00:50.602" v="1335" actId="478"/>
          <ac:picMkLst>
            <pc:docMk/>
            <pc:sldMk cId="2273999253" sldId="1996"/>
            <ac:picMk id="11" creationId="{968AF11B-D202-FFBF-F5E2-3022DD4CFE37}"/>
          </ac:picMkLst>
        </pc:picChg>
        <pc:picChg chg="del">
          <ac:chgData name="CHAN Hing Hung Anthony" userId="d7586842-d513-4a2a-9dfa-6f07d4241d4e" providerId="ADAL" clId="{6F59A322-978D-446D-8231-12CD0E38E613}" dt="2024-10-26T08:00:52.703" v="1336" actId="478"/>
          <ac:picMkLst>
            <pc:docMk/>
            <pc:sldMk cId="2273999253" sldId="1996"/>
            <ac:picMk id="12" creationId="{28CC46C6-C979-A84D-86EB-BC41B6AE9785}"/>
          </ac:picMkLst>
        </pc:picChg>
        <pc:picChg chg="add del mod">
          <ac:chgData name="CHAN Hing Hung Anthony" userId="d7586842-d513-4a2a-9dfa-6f07d4241d4e" providerId="ADAL" clId="{6F59A322-978D-446D-8231-12CD0E38E613}" dt="2024-10-26T08:03:42.592" v="1339" actId="478"/>
          <ac:picMkLst>
            <pc:docMk/>
            <pc:sldMk cId="2273999253" sldId="1996"/>
            <ac:picMk id="1026" creationId="{FBCA6147-69B7-1587-15BE-4343D08D1B4E}"/>
          </ac:picMkLst>
        </pc:picChg>
        <pc:picChg chg="add mod">
          <ac:chgData name="CHAN Hing Hung Anthony" userId="d7586842-d513-4a2a-9dfa-6f07d4241d4e" providerId="ADAL" clId="{6F59A322-978D-446D-8231-12CD0E38E613}" dt="2024-10-26T08:08:53.464" v="1370" actId="1076"/>
          <ac:picMkLst>
            <pc:docMk/>
            <pc:sldMk cId="2273999253" sldId="1996"/>
            <ac:picMk id="1028" creationId="{2BCC91BE-2A94-4AA9-E644-139E158FDC39}"/>
          </ac:picMkLst>
        </pc:picChg>
      </pc:sldChg>
      <pc:sldChg chg="addSp delSp modSp add">
        <pc:chgData name="CHAN Hing Hung Anthony" userId="d7586842-d513-4a2a-9dfa-6f07d4241d4e" providerId="ADAL" clId="{6F59A322-978D-446D-8231-12CD0E38E613}" dt="2024-10-26T08:12:06.662" v="1373"/>
        <pc:sldMkLst>
          <pc:docMk/>
          <pc:sldMk cId="3880840373" sldId="1997"/>
        </pc:sldMkLst>
        <pc:spChg chg="add del mod">
          <ac:chgData name="CHAN Hing Hung Anthony" userId="d7586842-d513-4a2a-9dfa-6f07d4241d4e" providerId="ADAL" clId="{6F59A322-978D-446D-8231-12CD0E38E613}" dt="2024-10-26T08:12:06.662" v="1373"/>
          <ac:spMkLst>
            <pc:docMk/>
            <pc:sldMk cId="3880840373" sldId="1997"/>
            <ac:spMk id="2" creationId="{69512930-5F50-05C1-BBFB-4369C11510A8}"/>
          </ac:spMkLst>
        </pc:spChg>
        <pc:picChg chg="add mod">
          <ac:chgData name="CHAN Hing Hung Anthony" userId="d7586842-d513-4a2a-9dfa-6f07d4241d4e" providerId="ADAL" clId="{6F59A322-978D-446D-8231-12CD0E38E613}" dt="2024-10-26T08:12:06.662" v="1373"/>
          <ac:picMkLst>
            <pc:docMk/>
            <pc:sldMk cId="3880840373" sldId="1997"/>
            <ac:picMk id="3" creationId="{4A498BE6-C1BE-EE02-863B-FAA66E5754CC}"/>
          </ac:picMkLst>
        </pc:picChg>
        <pc:picChg chg="del">
          <ac:chgData name="CHAN Hing Hung Anthony" userId="d7586842-d513-4a2a-9dfa-6f07d4241d4e" providerId="ADAL" clId="{6F59A322-978D-446D-8231-12CD0E38E613}" dt="2024-10-26T08:12:02.505" v="1372" actId="478"/>
          <ac:picMkLst>
            <pc:docMk/>
            <pc:sldMk cId="3880840373" sldId="1997"/>
            <ac:picMk id="7" creationId="{8C65E58C-773E-BF27-8354-FBDD594B3CB4}"/>
          </ac:picMkLst>
        </pc:picChg>
        <pc:picChg chg="del">
          <ac:chgData name="CHAN Hing Hung Anthony" userId="d7586842-d513-4a2a-9dfa-6f07d4241d4e" providerId="ADAL" clId="{6F59A322-978D-446D-8231-12CD0E38E613}" dt="2024-10-26T08:12:02.505" v="1372" actId="478"/>
          <ac:picMkLst>
            <pc:docMk/>
            <pc:sldMk cId="3880840373" sldId="1997"/>
            <ac:picMk id="1028" creationId="{6BE7D5B8-7D41-7CCB-7778-25D4E78BBE45}"/>
          </ac:picMkLst>
        </pc:picChg>
      </pc:sldChg>
      <pc:sldChg chg="modSp add mod modClrScheme chgLayout">
        <pc:chgData name="CHAN Hing Hung Anthony" userId="d7586842-d513-4a2a-9dfa-6f07d4241d4e" providerId="ADAL" clId="{6F59A322-978D-446D-8231-12CD0E38E613}" dt="2024-10-26T08:19:23.602" v="1384" actId="700"/>
        <pc:sldMkLst>
          <pc:docMk/>
          <pc:sldMk cId="92651201" sldId="1998"/>
        </pc:sldMkLst>
        <pc:spChg chg="mod ord">
          <ac:chgData name="CHAN Hing Hung Anthony" userId="d7586842-d513-4a2a-9dfa-6f07d4241d4e" providerId="ADAL" clId="{6F59A322-978D-446D-8231-12CD0E38E613}" dt="2024-10-26T08:19:23.602" v="1384" actId="700"/>
          <ac:spMkLst>
            <pc:docMk/>
            <pc:sldMk cId="92651201" sldId="1998"/>
            <ac:spMk id="28674" creationId="{0DB1FAC5-957E-6C6C-A518-6D9C99859367}"/>
          </ac:spMkLst>
        </pc:spChg>
        <pc:spChg chg="mod ord">
          <ac:chgData name="CHAN Hing Hung Anthony" userId="d7586842-d513-4a2a-9dfa-6f07d4241d4e" providerId="ADAL" clId="{6F59A322-978D-446D-8231-12CD0E38E613}" dt="2024-10-26T08:19:23.602" v="1384" actId="700"/>
          <ac:spMkLst>
            <pc:docMk/>
            <pc:sldMk cId="92651201" sldId="1998"/>
            <ac:spMk id="28675" creationId="{03D499BA-7F22-B9C9-D735-BB87D8838037}"/>
          </ac:spMkLst>
        </pc:spChg>
        <pc:picChg chg="mod ord">
          <ac:chgData name="CHAN Hing Hung Anthony" userId="d7586842-d513-4a2a-9dfa-6f07d4241d4e" providerId="ADAL" clId="{6F59A322-978D-446D-8231-12CD0E38E613}" dt="2024-10-26T08:19:23.602" v="1384" actId="700"/>
          <ac:picMkLst>
            <pc:docMk/>
            <pc:sldMk cId="92651201" sldId="1998"/>
            <ac:picMk id="3" creationId="{2FB66A85-E204-1441-3FA6-898D0F94A7D5}"/>
          </ac:picMkLst>
        </pc:picChg>
      </pc:sldChg>
      <pc:sldChg chg="addSp delSp modSp add del mod">
        <pc:chgData name="CHAN Hing Hung Anthony" userId="d7586842-d513-4a2a-9dfa-6f07d4241d4e" providerId="ADAL" clId="{6F59A322-978D-446D-8231-12CD0E38E613}" dt="2024-10-26T08:22:58.604" v="1392" actId="2890"/>
        <pc:sldMkLst>
          <pc:docMk/>
          <pc:sldMk cId="747566163" sldId="1999"/>
        </pc:sldMkLst>
        <pc:spChg chg="add del mod">
          <ac:chgData name="CHAN Hing Hung Anthony" userId="d7586842-d513-4a2a-9dfa-6f07d4241d4e" providerId="ADAL" clId="{6F59A322-978D-446D-8231-12CD0E38E613}" dt="2024-10-26T08:22:56.435" v="1391" actId="478"/>
          <ac:spMkLst>
            <pc:docMk/>
            <pc:sldMk cId="747566163" sldId="1999"/>
            <ac:spMk id="4" creationId="{D69418D9-440A-5E75-B071-BA92FF99587C}"/>
          </ac:spMkLst>
        </pc:spChg>
        <pc:picChg chg="add del">
          <ac:chgData name="CHAN Hing Hung Anthony" userId="d7586842-d513-4a2a-9dfa-6f07d4241d4e" providerId="ADAL" clId="{6F59A322-978D-446D-8231-12CD0E38E613}" dt="2024-10-26T08:22:56.435" v="1391" actId="478"/>
          <ac:picMkLst>
            <pc:docMk/>
            <pc:sldMk cId="747566163" sldId="1999"/>
            <ac:picMk id="3" creationId="{5C861ECA-6666-D160-B95A-E499CFEE267A}"/>
          </ac:picMkLst>
        </pc:picChg>
        <pc:picChg chg="add mod">
          <ac:chgData name="CHAN Hing Hung Anthony" userId="d7586842-d513-4a2a-9dfa-6f07d4241d4e" providerId="ADAL" clId="{6F59A322-978D-446D-8231-12CD0E38E613}" dt="2024-10-26T08:22:55.061" v="1390"/>
          <ac:picMkLst>
            <pc:docMk/>
            <pc:sldMk cId="747566163" sldId="1999"/>
            <ac:picMk id="5" creationId="{55428C00-8C2F-4DC2-2A69-A5215B1E828A}"/>
          </ac:picMkLst>
        </pc:picChg>
      </pc:sldChg>
      <pc:sldChg chg="new del">
        <pc:chgData name="CHAN Hing Hung Anthony" userId="d7586842-d513-4a2a-9dfa-6f07d4241d4e" providerId="ADAL" clId="{6F59A322-978D-446D-8231-12CD0E38E613}" dt="2024-10-26T08:22:21.318" v="1386" actId="680"/>
        <pc:sldMkLst>
          <pc:docMk/>
          <pc:sldMk cId="1375142193" sldId="1999"/>
        </pc:sldMkLst>
      </pc:sldChg>
      <pc:sldChg chg="addSp delSp modSp add mod ord">
        <pc:chgData name="CHAN Hing Hung Anthony" userId="d7586842-d513-4a2a-9dfa-6f07d4241d4e" providerId="ADAL" clId="{6F59A322-978D-446D-8231-12CD0E38E613}" dt="2024-10-26T13:33:05.137" v="1490"/>
        <pc:sldMkLst>
          <pc:docMk/>
          <pc:sldMk cId="3743213574" sldId="1999"/>
        </pc:sldMkLst>
        <pc:spChg chg="mod">
          <ac:chgData name="CHAN Hing Hung Anthony" userId="d7586842-d513-4a2a-9dfa-6f07d4241d4e" providerId="ADAL" clId="{6F59A322-978D-446D-8231-12CD0E38E613}" dt="2024-10-26T13:03:34.313" v="1425"/>
          <ac:spMkLst>
            <pc:docMk/>
            <pc:sldMk cId="3743213574" sldId="1999"/>
            <ac:spMk id="2" creationId="{80B26495-6FF0-9C4C-F7C8-D7A0C0F02FED}"/>
          </ac:spMkLst>
        </pc:spChg>
        <pc:spChg chg="add del mod">
          <ac:chgData name="CHAN Hing Hung Anthony" userId="d7586842-d513-4a2a-9dfa-6f07d4241d4e" providerId="ADAL" clId="{6F59A322-978D-446D-8231-12CD0E38E613}" dt="2024-10-26T12:59:37.873" v="1422"/>
          <ac:spMkLst>
            <pc:docMk/>
            <pc:sldMk cId="3743213574" sldId="1999"/>
            <ac:spMk id="7" creationId="{F79AA1A1-8527-5808-BEAA-93ED83D75267}"/>
          </ac:spMkLst>
        </pc:spChg>
        <pc:spChg chg="add del mod">
          <ac:chgData name="CHAN Hing Hung Anthony" userId="d7586842-d513-4a2a-9dfa-6f07d4241d4e" providerId="ADAL" clId="{6F59A322-978D-446D-8231-12CD0E38E613}" dt="2024-10-26T09:16:44.436" v="1420"/>
          <ac:spMkLst>
            <pc:docMk/>
            <pc:sldMk cId="3743213574" sldId="1999"/>
            <ac:spMk id="8" creationId="{12EF9982-D16B-D06A-5937-9B866E00CCEE}"/>
          </ac:spMkLst>
        </pc:spChg>
        <pc:picChg chg="del">
          <ac:chgData name="CHAN Hing Hung Anthony" userId="d7586842-d513-4a2a-9dfa-6f07d4241d4e" providerId="ADAL" clId="{6F59A322-978D-446D-8231-12CD0E38E613}" dt="2024-10-26T09:16:23.491" v="1419" actId="478"/>
          <ac:picMkLst>
            <pc:docMk/>
            <pc:sldMk cId="3743213574" sldId="1999"/>
            <ac:picMk id="5" creationId="{9C838DBA-7DDE-F82C-B9ED-50B353F31B66}"/>
          </ac:picMkLst>
        </pc:picChg>
        <pc:picChg chg="add mod">
          <ac:chgData name="CHAN Hing Hung Anthony" userId="d7586842-d513-4a2a-9dfa-6f07d4241d4e" providerId="ADAL" clId="{6F59A322-978D-446D-8231-12CD0E38E613}" dt="2024-10-26T12:59:37.873" v="1422"/>
          <ac:picMkLst>
            <pc:docMk/>
            <pc:sldMk cId="3743213574" sldId="1999"/>
            <ac:picMk id="8" creationId="{52A9BFAB-51C3-435F-7B84-AE95E9CAAB2F}"/>
          </ac:picMkLst>
        </pc:picChg>
        <pc:picChg chg="add del mod">
          <ac:chgData name="CHAN Hing Hung Anthony" userId="d7586842-d513-4a2a-9dfa-6f07d4241d4e" providerId="ADAL" clId="{6F59A322-978D-446D-8231-12CD0E38E613}" dt="2024-10-26T12:59:33.861" v="1421" actId="478"/>
          <ac:picMkLst>
            <pc:docMk/>
            <pc:sldMk cId="3743213574" sldId="1999"/>
            <ac:picMk id="10" creationId="{CD5D0CE4-B366-156C-14D4-F7AA3CC798C0}"/>
          </ac:picMkLst>
        </pc:picChg>
      </pc:sldChg>
      <pc:sldMasterChg chg="modSp mod">
        <pc:chgData name="CHAN Hing Hung Anthony" userId="d7586842-d513-4a2a-9dfa-6f07d4241d4e" providerId="ADAL" clId="{6F59A322-978D-446D-8231-12CD0E38E613}" dt="2024-05-18T14:09:47.229" v="29" actId="20577"/>
        <pc:sldMasterMkLst>
          <pc:docMk/>
          <pc:sldMasterMk cId="0" sldId="2147483744"/>
        </pc:sldMasterMkLst>
        <pc:spChg chg="mod">
          <ac:chgData name="CHAN Hing Hung Anthony" userId="d7586842-d513-4a2a-9dfa-6f07d4241d4e" providerId="ADAL" clId="{6F59A322-978D-446D-8231-12CD0E38E613}" dt="2024-05-18T14:09:47.229" v="29" actId="20577"/>
          <ac:spMkLst>
            <pc:docMk/>
            <pc:sldMasterMk cId="0" sldId="2147483744"/>
            <ac:spMk id="11" creationId="{00000000-0000-0000-0000-000000000000}"/>
          </ac:spMkLst>
        </pc:spChg>
      </pc:sldMasterChg>
    </pc:docChg>
  </pc:docChgLst>
  <pc:docChgLst>
    <pc:chgData name="CHAN Hing Hung Anthony" userId="d7586842-d513-4a2a-9dfa-6f07d4241d4e" providerId="ADAL" clId="{203F9C52-8369-4DD9-8F90-1383A9C1CE5C}"/>
    <pc:docChg chg="addSld delSld modSld">
      <pc:chgData name="CHAN Hing Hung Anthony" userId="d7586842-d513-4a2a-9dfa-6f07d4241d4e" providerId="ADAL" clId="{203F9C52-8369-4DD9-8F90-1383A9C1CE5C}" dt="2023-12-08T03:22:28.891" v="2"/>
      <pc:docMkLst>
        <pc:docMk/>
      </pc:docMkLst>
      <pc:sldChg chg="add del">
        <pc:chgData name="CHAN Hing Hung Anthony" userId="d7586842-d513-4a2a-9dfa-6f07d4241d4e" providerId="ADAL" clId="{203F9C52-8369-4DD9-8F90-1383A9C1CE5C}" dt="2023-12-08T03:21:39.104" v="1"/>
        <pc:sldMkLst>
          <pc:docMk/>
          <pc:sldMk cId="0" sldId="1004"/>
        </pc:sldMkLst>
      </pc:sldChg>
      <pc:sldChg chg="add">
        <pc:chgData name="CHAN Hing Hung Anthony" userId="d7586842-d513-4a2a-9dfa-6f07d4241d4e" providerId="ADAL" clId="{203F9C52-8369-4DD9-8F90-1383A9C1CE5C}" dt="2023-12-08T03:22:28.891" v="2"/>
        <pc:sldMkLst>
          <pc:docMk/>
          <pc:sldMk cId="4155046196" sldId="1852"/>
        </pc:sldMkLst>
      </pc:sldChg>
    </pc:docChg>
  </pc:docChgLst>
  <pc:docChgLst>
    <pc:chgData name="CHAN Hing Hung Anthony" userId="d7586842-d513-4a2a-9dfa-6f07d4241d4e" providerId="ADAL" clId="{B3A0CBE8-5494-4EF4-9BA7-E423BEEC2EDE}"/>
    <pc:docChg chg="undo redo custSel addSld delSld modSld">
      <pc:chgData name="CHAN Hing Hung Anthony" userId="d7586842-d513-4a2a-9dfa-6f07d4241d4e" providerId="ADAL" clId="{B3A0CBE8-5494-4EF4-9BA7-E423BEEC2EDE}" dt="2024-01-23T01:00:46.343" v="32" actId="20578"/>
      <pc:docMkLst>
        <pc:docMk/>
      </pc:docMkLst>
      <pc:sldChg chg="addSp delSp modSp del mod">
        <pc:chgData name="CHAN Hing Hung Anthony" userId="d7586842-d513-4a2a-9dfa-6f07d4241d4e" providerId="ADAL" clId="{B3A0CBE8-5494-4EF4-9BA7-E423BEEC2EDE}" dt="2024-01-23T00:57:55.716" v="29" actId="47"/>
        <pc:sldMkLst>
          <pc:docMk/>
          <pc:sldMk cId="3978504226" sldId="1941"/>
        </pc:sldMkLst>
        <pc:spChg chg="add del mod">
          <ac:chgData name="CHAN Hing Hung Anthony" userId="d7586842-d513-4a2a-9dfa-6f07d4241d4e" providerId="ADAL" clId="{B3A0CBE8-5494-4EF4-9BA7-E423BEEC2EDE}" dt="2024-01-23T00:55:28.273" v="12" actId="478"/>
          <ac:spMkLst>
            <pc:docMk/>
            <pc:sldMk cId="3978504226" sldId="1941"/>
            <ac:spMk id="4" creationId="{BE4F88C1-BF58-40D5-7F54-03BCB3FBD4F4}"/>
          </ac:spMkLst>
        </pc:spChg>
        <pc:picChg chg="add mod">
          <ac:chgData name="CHAN Hing Hung Anthony" userId="d7586842-d513-4a2a-9dfa-6f07d4241d4e" providerId="ADAL" clId="{B3A0CBE8-5494-4EF4-9BA7-E423BEEC2EDE}" dt="2024-01-23T00:55:50.725" v="24" actId="1036"/>
          <ac:picMkLst>
            <pc:docMk/>
            <pc:sldMk cId="3978504226" sldId="1941"/>
            <ac:picMk id="5" creationId="{94CC0C43-CAD8-7013-3E07-FE3794C82955}"/>
          </ac:picMkLst>
        </pc:picChg>
        <pc:picChg chg="add del">
          <ac:chgData name="CHAN Hing Hung Anthony" userId="d7586842-d513-4a2a-9dfa-6f07d4241d4e" providerId="ADAL" clId="{B3A0CBE8-5494-4EF4-9BA7-E423BEEC2EDE}" dt="2024-01-23T00:55:28.273" v="12" actId="478"/>
          <ac:picMkLst>
            <pc:docMk/>
            <pc:sldMk cId="3978504226" sldId="1941"/>
            <ac:picMk id="31" creationId="{4B7C05A2-7045-FBFB-0548-64717211BE4D}"/>
          </ac:picMkLst>
        </pc:picChg>
      </pc:sldChg>
      <pc:sldChg chg="modSp mod">
        <pc:chgData name="CHAN Hing Hung Anthony" userId="d7586842-d513-4a2a-9dfa-6f07d4241d4e" providerId="ADAL" clId="{B3A0CBE8-5494-4EF4-9BA7-E423BEEC2EDE}" dt="2024-01-23T01:00:46.343" v="32" actId="20578"/>
        <pc:sldMkLst>
          <pc:docMk/>
          <pc:sldMk cId="867876587" sldId="1942"/>
        </pc:sldMkLst>
        <pc:spChg chg="mod">
          <ac:chgData name="CHAN Hing Hung Anthony" userId="d7586842-d513-4a2a-9dfa-6f07d4241d4e" providerId="ADAL" clId="{B3A0CBE8-5494-4EF4-9BA7-E423BEEC2EDE}" dt="2024-01-23T01:00:46.343" v="32" actId="20578"/>
          <ac:spMkLst>
            <pc:docMk/>
            <pc:sldMk cId="867876587" sldId="1942"/>
            <ac:spMk id="2" creationId="{11339014-A7EF-6681-9FC7-5D217B2A7905}"/>
          </ac:spMkLst>
        </pc:spChg>
      </pc:sldChg>
      <pc:sldChg chg="modSp mod">
        <pc:chgData name="CHAN Hing Hung Anthony" userId="d7586842-d513-4a2a-9dfa-6f07d4241d4e" providerId="ADAL" clId="{B3A0CBE8-5494-4EF4-9BA7-E423BEEC2EDE}" dt="2024-01-22T02:25:41.897" v="2"/>
        <pc:sldMkLst>
          <pc:docMk/>
          <pc:sldMk cId="1079483889" sldId="1945"/>
        </pc:sldMkLst>
        <pc:spChg chg="mod">
          <ac:chgData name="CHAN Hing Hung Anthony" userId="d7586842-d513-4a2a-9dfa-6f07d4241d4e" providerId="ADAL" clId="{B3A0CBE8-5494-4EF4-9BA7-E423BEEC2EDE}" dt="2024-01-22T02:25:41.897" v="2"/>
          <ac:spMkLst>
            <pc:docMk/>
            <pc:sldMk cId="1079483889" sldId="1945"/>
            <ac:spMk id="3" creationId="{00000000-0000-0000-0000-000000000000}"/>
          </ac:spMkLst>
        </pc:spChg>
      </pc:sldChg>
      <pc:sldChg chg="modSp add del mod">
        <pc:chgData name="CHAN Hing Hung Anthony" userId="d7586842-d513-4a2a-9dfa-6f07d4241d4e" providerId="ADAL" clId="{B3A0CBE8-5494-4EF4-9BA7-E423BEEC2EDE}" dt="2024-01-23T00:57:53.606" v="28" actId="207"/>
        <pc:sldMkLst>
          <pc:docMk/>
          <pc:sldMk cId="2988832198" sldId="1953"/>
        </pc:sldMkLst>
        <pc:spChg chg="mod">
          <ac:chgData name="CHAN Hing Hung Anthony" userId="d7586842-d513-4a2a-9dfa-6f07d4241d4e" providerId="ADAL" clId="{B3A0CBE8-5494-4EF4-9BA7-E423BEEC2EDE}" dt="2024-01-23T00:57:53.606" v="28" actId="207"/>
          <ac:spMkLst>
            <pc:docMk/>
            <pc:sldMk cId="2988832198" sldId="1953"/>
            <ac:spMk id="2" creationId="{11339014-A7EF-6681-9FC7-5D217B2A7905}"/>
          </ac:spMkLst>
        </pc:spChg>
      </pc:sldChg>
    </pc:docChg>
  </pc:docChgLst>
  <pc:docChgLst>
    <pc:chgData name="CHAN Hing Hung Anthony" userId="d7586842-d513-4a2a-9dfa-6f07d4241d4e" providerId="ADAL" clId="{1A78D210-B236-45E5-9C0F-8ED53C1FFE2C}"/>
    <pc:docChg chg="custSel addSld modSld sldOrd">
      <pc:chgData name="CHAN Hing Hung Anthony" userId="d7586842-d513-4a2a-9dfa-6f07d4241d4e" providerId="ADAL" clId="{1A78D210-B236-45E5-9C0F-8ED53C1FFE2C}" dt="2023-10-24T03:34:24.647" v="637"/>
      <pc:docMkLst>
        <pc:docMk/>
      </pc:docMkLst>
      <pc:sldChg chg="ord">
        <pc:chgData name="CHAN Hing Hung Anthony" userId="d7586842-d513-4a2a-9dfa-6f07d4241d4e" providerId="ADAL" clId="{1A78D210-B236-45E5-9C0F-8ED53C1FFE2C}" dt="2023-10-24T03:34:24.647" v="637"/>
        <pc:sldMkLst>
          <pc:docMk/>
          <pc:sldMk cId="0" sldId="455"/>
        </pc:sldMkLst>
      </pc:sldChg>
      <pc:sldChg chg="modSp add">
        <pc:chgData name="CHAN Hing Hung Anthony" userId="d7586842-d513-4a2a-9dfa-6f07d4241d4e" providerId="ADAL" clId="{1A78D210-B236-45E5-9C0F-8ED53C1FFE2C}" dt="2023-10-24T00:33:11.604" v="636" actId="20577"/>
        <pc:sldMkLst>
          <pc:docMk/>
          <pc:sldMk cId="124353067" sldId="1553"/>
        </pc:sldMkLst>
        <pc:spChg chg="mod">
          <ac:chgData name="CHAN Hing Hung Anthony" userId="d7586842-d513-4a2a-9dfa-6f07d4241d4e" providerId="ADAL" clId="{1A78D210-B236-45E5-9C0F-8ED53C1FFE2C}" dt="2023-09-29T01:08:21.934" v="305" actId="20577"/>
          <ac:spMkLst>
            <pc:docMk/>
            <pc:sldMk cId="124353067" sldId="1553"/>
            <ac:spMk id="2" creationId="{166896C2-FBA3-4B5A-96AF-068783DF9770}"/>
          </ac:spMkLst>
        </pc:spChg>
        <pc:spChg chg="mod">
          <ac:chgData name="CHAN Hing Hung Anthony" userId="d7586842-d513-4a2a-9dfa-6f07d4241d4e" providerId="ADAL" clId="{1A78D210-B236-45E5-9C0F-8ED53C1FFE2C}" dt="2023-10-24T00:33:11.604" v="636" actId="20577"/>
          <ac:spMkLst>
            <pc:docMk/>
            <pc:sldMk cId="124353067" sldId="1553"/>
            <ac:spMk id="3" creationId="{180DFD2B-FE27-4A56-9F82-BEF985FF3B7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7EAC9258-A43A-4A28-9DAD-BDEE79142F4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5832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4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B1EC393C-6159-41D6-93A8-07A4B274FB1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4264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6788-237E-084C-6E07-7F725C3F1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984CD0C7-CADA-A566-07A6-9A6DF275A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78F55-AB25-4DA0-8487-7B7E6FC44B5A}" type="slidenum">
              <a:rPr lang="zh-TW" altLang="en-US" smtClean="0"/>
              <a:pPr/>
              <a:t>1</a:t>
            </a:fld>
            <a:endParaRPr lang="en-US" altLang="zh-TW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49B946F5-4549-EDB7-832A-AF4AEF487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E44FD9DC-4FE8-F4BF-97C9-C3BC7CCA4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396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034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3190-DB0D-F08E-4276-D67A05BFB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433CB-CBB2-586F-B973-E57C9753F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5AA1C-91A2-31BA-9322-B507269F4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23063-AD00-9D5F-1092-273E81614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400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523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7FEFB-44BD-BFC4-0214-165DFB1D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107DBEE0-2E7A-0411-1400-64D81142F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78F55-AB25-4DA0-8487-7B7E6FC44B5A}" type="slidenum">
              <a:rPr lang="zh-TW" altLang="en-US" smtClean="0"/>
              <a:pPr/>
              <a:t>7</a:t>
            </a:fld>
            <a:endParaRPr lang="en-US" altLang="zh-TW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2EC9675D-14FE-5874-7786-A8DC49F29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A5B91FAE-494E-E134-C5B1-BBE7CC85F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139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22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199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719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78F55-AB25-4DA0-8487-7B7E6FC44B5A}" type="slidenum">
              <a:rPr lang="zh-TW" altLang="en-US" smtClean="0"/>
              <a:pPr/>
              <a:t>344</a:t>
            </a:fld>
            <a:endParaRPr lang="en-US" altLang="zh-TW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78F55-AB25-4DA0-8487-7B7E6FC44B5A}" type="slidenum">
              <a:rPr lang="zh-TW" altLang="en-US" smtClean="0"/>
              <a:pPr/>
              <a:t>378</a:t>
            </a:fld>
            <a:endParaRPr lang="en-US" altLang="zh-TW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391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087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392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558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C393C-6159-41D6-93A8-07A4B274FB18}" type="slidenum">
              <a:rPr lang="zh-TW" altLang="en-US" smtClean="0"/>
              <a:pPr>
                <a:defRPr/>
              </a:pPr>
              <a:t>393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422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144000" cy="110251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" y="2121694"/>
            <a:ext cx="9144000" cy="2621756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zh-TW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814387"/>
            <a:ext cx="4495800" cy="3757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4387"/>
            <a:ext cx="4495800" cy="3757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144000" cy="110251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" y="2121694"/>
            <a:ext cx="9144000" cy="2621756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zh-TW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685800"/>
            <a:ext cx="4495800" cy="40120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40120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685801"/>
            <a:ext cx="6184667" cy="41665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668" y="685801"/>
            <a:ext cx="2959332" cy="41665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1"/>
            <a:ext cx="7464828" cy="41665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1" y="685801"/>
            <a:ext cx="1828799" cy="4166558"/>
          </a:xfr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accent2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85801"/>
            <a:ext cx="4497388" cy="602456"/>
          </a:xfrm>
        </p:spPr>
        <p:txBody>
          <a:bodyPr anchor="b"/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288256"/>
            <a:ext cx="4497388" cy="35837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685801"/>
            <a:ext cx="4498975" cy="602456"/>
          </a:xfrm>
        </p:spPr>
        <p:txBody>
          <a:bodyPr anchor="b"/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88256"/>
            <a:ext cx="4498975" cy="35837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814387"/>
            <a:ext cx="4495800" cy="3757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4387"/>
            <a:ext cx="4495800" cy="3757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7645401" y="4763896"/>
            <a:ext cx="149860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>
              <a:defRPr/>
            </a:pPr>
            <a:r>
              <a:rPr lang="en-US" altLang="zh-TW" sz="2000" i="0" dirty="0">
                <a:solidFill>
                  <a:srgbClr val="FFFF00"/>
                </a:solidFill>
                <a:latin typeface="Helvetica" pitchFamily="34" charset="0"/>
              </a:rPr>
              <a:t>Page </a:t>
            </a:r>
            <a:fld id="{5403819B-1738-4213-8025-A7C080374BA6}" type="slidenum">
              <a:rPr lang="en-US" altLang="zh-TW" sz="2000" i="0">
                <a:solidFill>
                  <a:srgbClr val="FFFF00"/>
                </a:solidFill>
                <a:latin typeface="Helvetica" pitchFamily="34" charset="0"/>
              </a:rPr>
              <a:pPr algn="r">
                <a:defRPr/>
              </a:pPr>
              <a:t>‹#›</a:t>
            </a:fld>
            <a:endParaRPr lang="en-US" altLang="zh-TW" sz="2000" i="0" dirty="0">
              <a:solidFill>
                <a:srgbClr val="FFFF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86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85801"/>
            <a:ext cx="9144000" cy="110251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" y="2121694"/>
            <a:ext cx="9143998" cy="2621756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59809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44727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180035"/>
            <a:ext cx="91440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829005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710717"/>
            <a:ext cx="4495800" cy="41377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0717"/>
            <a:ext cx="4495800" cy="41377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769411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718691"/>
            <a:ext cx="4495800" cy="41297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8691"/>
            <a:ext cx="4495800" cy="412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37036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" y="718691"/>
            <a:ext cx="5951913" cy="4145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1914" y="718691"/>
            <a:ext cx="3192086" cy="41457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8089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18691"/>
            <a:ext cx="7281948" cy="41297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1951" y="718691"/>
            <a:ext cx="1862051" cy="41297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3781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19163"/>
            <a:ext cx="4497388" cy="57507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294235"/>
            <a:ext cx="4497388" cy="3538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719163"/>
            <a:ext cx="4498975" cy="57507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294235"/>
            <a:ext cx="4498975" cy="3538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51606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25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72728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34655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63"/>
            <a:ext cx="5568950" cy="47863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876301"/>
            <a:ext cx="3465513" cy="3914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28022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583" y="3790951"/>
            <a:ext cx="671981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5583" y="-1615"/>
            <a:ext cx="6719810" cy="37798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583" y="4216004"/>
            <a:ext cx="671981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0568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814387"/>
            <a:ext cx="4495801" cy="375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4387"/>
            <a:ext cx="4495800" cy="375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14146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5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858000" cy="475297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2117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85802"/>
            <a:ext cx="9144000" cy="110251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8663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2121694"/>
            <a:ext cx="9144000" cy="2621756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zh-TW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1742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794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504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5" cy="4275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685800"/>
            <a:ext cx="4495795" cy="4275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6013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6215865" cy="4275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865" y="685800"/>
            <a:ext cx="2928135" cy="4275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069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7315200" cy="4275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685800"/>
            <a:ext cx="1828800" cy="4275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545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89631"/>
            <a:ext cx="449580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4" y="689631"/>
            <a:ext cx="449579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648194" y="1169453"/>
            <a:ext cx="4495805" cy="37683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0" y="1169453"/>
            <a:ext cx="4495795" cy="37683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3113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58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518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355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611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771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48363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483631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442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87475"/>
            <a:ext cx="7632700" cy="486054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Times New Roman" pitchFamily="18" charset="0"/>
                <a:ea typeface="Arial Unicode MS" pitchFamily="34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179512" y="789552"/>
            <a:ext cx="8712968" cy="3780420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7901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要求的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33" y="205979"/>
            <a:ext cx="8229838" cy="522684"/>
          </a:xfrm>
        </p:spPr>
        <p:txBody>
          <a:bodyPr/>
          <a:lstStyle>
            <a:lvl1pPr>
              <a:defRPr sz="30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399965" y="1014413"/>
            <a:ext cx="8415527" cy="3493294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l"/>
              <a:defRPr sz="1200" b="0">
                <a:latin typeface="华文中宋" pitchFamily="2" charset="-122"/>
                <a:ea typeface="华文中宋" pitchFamily="2" charset="-122"/>
              </a:defRPr>
            </a:lvl1pPr>
            <a:lvl2pPr>
              <a:buFont typeface="Wingdings" pitchFamily="2" charset="2"/>
              <a:buChar char="p"/>
              <a:defRPr sz="1000">
                <a:latin typeface="华文中宋" pitchFamily="2" charset="-122"/>
                <a:ea typeface="华文中宋" pitchFamily="2" charset="-122"/>
              </a:defRPr>
            </a:lvl2pPr>
            <a:lvl3pPr>
              <a:buFont typeface="Wingdings" pitchFamily="2" charset="2"/>
              <a:buChar char="Ø"/>
              <a:defRPr sz="900">
                <a:latin typeface="华文中宋" pitchFamily="2" charset="-122"/>
                <a:ea typeface="华文中宋" pitchFamily="2" charset="-122"/>
              </a:defRPr>
            </a:lvl3pPr>
            <a:lvl4pPr>
              <a:defRPr sz="800">
                <a:latin typeface="华文中宋" pitchFamily="2" charset="-122"/>
                <a:ea typeface="华文中宋" pitchFamily="2" charset="-122"/>
              </a:defRPr>
            </a:lvl4pPr>
            <a:lvl5pPr>
              <a:defRPr sz="800">
                <a:latin typeface="华文中宋" pitchFamily="2" charset="-122"/>
                <a:ea typeface="华文中宋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9833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718691"/>
            <a:ext cx="4495800" cy="41297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8691"/>
            <a:ext cx="4495800" cy="412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57685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52" y="710717"/>
            <a:ext cx="4572000" cy="41377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913634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10717"/>
            <a:ext cx="4572000" cy="41377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1052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" y="592163"/>
            <a:ext cx="4538556" cy="3542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32" y="967089"/>
            <a:ext cx="4538556" cy="38654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3846" y="592163"/>
            <a:ext cx="4540158" cy="3542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3846" y="967089"/>
            <a:ext cx="4540158" cy="38654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33117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19163"/>
            <a:ext cx="4497388" cy="57507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294235"/>
            <a:ext cx="4497388" cy="3538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719163"/>
            <a:ext cx="4498975" cy="57507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294235"/>
            <a:ext cx="4498975" cy="3538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266119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85801"/>
            <a:ext cx="9144000" cy="110251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" y="2121694"/>
            <a:ext cx="9143998" cy="2621756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8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685801"/>
            <a:ext cx="4495800" cy="42573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1"/>
            <a:ext cx="4495800" cy="42573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5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" y="685801"/>
            <a:ext cx="6184667" cy="4275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668" y="685801"/>
            <a:ext cx="2959332" cy="4275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6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1"/>
            <a:ext cx="7464828" cy="42678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64828" y="685801"/>
            <a:ext cx="1679172" cy="4267862"/>
          </a:xfrm>
        </p:spPr>
        <p:txBody>
          <a:bodyPr/>
          <a:lstStyle>
            <a:lvl1pPr>
              <a:defRPr sz="2800">
                <a:solidFill>
                  <a:srgbClr val="FFFF00"/>
                </a:solidFill>
              </a:defRPr>
            </a:lvl1pPr>
            <a:lvl2pPr>
              <a:defRPr sz="2400">
                <a:solidFill>
                  <a:srgbClr val="FFFF0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91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89170"/>
            <a:ext cx="4497388" cy="47982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168992"/>
            <a:ext cx="4497388" cy="3784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689170"/>
            <a:ext cx="4498975" cy="47982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68992"/>
            <a:ext cx="4498975" cy="3784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79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8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2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7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37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814388"/>
            <a:ext cx="4495800" cy="3757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4388"/>
            <a:ext cx="4495800" cy="3757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7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FFCC"/>
            </a:gs>
            <a:gs pos="50000">
              <a:srgbClr val="FFFFCC"/>
            </a:gs>
            <a:gs pos="100000">
              <a:srgbClr val="CC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-7621" y="685801"/>
            <a:ext cx="9151622" cy="40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-1" y="4870977"/>
            <a:ext cx="4405745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800" i="0" dirty="0">
                <a:solidFill>
                  <a:schemeClr val="accent2"/>
                </a:solidFill>
              </a:rPr>
              <a:t>我的一切都是主借给我的，好能服务他人。</a:t>
            </a:r>
            <a:endParaRPr lang="en-US" altLang="zh-TW" sz="1800" i="0" dirty="0">
              <a:solidFill>
                <a:schemeClr val="accent2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645400" y="4763895"/>
            <a:ext cx="149860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>
              <a:defRPr/>
            </a:pPr>
            <a:r>
              <a:rPr lang="en-US" altLang="zh-TW" sz="2000" i="0" dirty="0">
                <a:solidFill>
                  <a:schemeClr val="accent2"/>
                </a:solidFill>
                <a:latin typeface="Helvetica" pitchFamily="34" charset="0"/>
              </a:rPr>
              <a:t>Page </a:t>
            </a:r>
            <a:fld id="{5403819B-1738-4213-8025-A7C080374BA6}" type="slidenum">
              <a:rPr lang="en-US" altLang="zh-TW" sz="2000" i="0">
                <a:solidFill>
                  <a:schemeClr val="accent2"/>
                </a:solidFill>
                <a:latin typeface="Helvetica" pitchFamily="34" charset="0"/>
              </a:rPr>
              <a:pPr algn="r">
                <a:defRPr/>
              </a:pPr>
              <a:t>‹#›</a:t>
            </a:fld>
            <a:endParaRPr lang="en-US" altLang="zh-TW" sz="2000" i="0" dirty="0">
              <a:solidFill>
                <a:schemeClr val="accent2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¨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8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object, sitting, small&#10;&#10;Description automatically generated">
            <a:extLst>
              <a:ext uri="{FF2B5EF4-FFF2-40B4-BE49-F238E27FC236}">
                <a16:creationId xmlns:a16="http://schemas.microsoft.com/office/drawing/2014/main" id="{A2FBC617-4AE6-4442-B02E-336F637D218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72" y="-16781"/>
            <a:ext cx="598627" cy="834927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85800"/>
            <a:ext cx="9144000" cy="428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</a:p>
        </p:txBody>
      </p:sp>
      <p:sp>
        <p:nvSpPr>
          <p:cNvPr id="725003" name="Rectangle 11"/>
          <p:cNvSpPr>
            <a:spLocks noChangeArrowheads="1"/>
          </p:cNvSpPr>
          <p:nvPr userDrawn="1"/>
        </p:nvSpPr>
        <p:spPr bwMode="auto">
          <a:xfrm>
            <a:off x="7645400" y="4763895"/>
            <a:ext cx="149860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>
              <a:defRPr/>
            </a:pPr>
            <a:r>
              <a:rPr lang="en-US" altLang="zh-TW" sz="2000" i="0" dirty="0">
                <a:solidFill>
                  <a:srgbClr val="FFFF00"/>
                </a:solidFill>
                <a:latin typeface="Helvetica" pitchFamily="34" charset="0"/>
              </a:rPr>
              <a:t>Page </a:t>
            </a:r>
            <a:fld id="{5403819B-1738-4213-8025-A7C080374BA6}" type="slidenum">
              <a:rPr lang="en-US" altLang="zh-TW" sz="2000" i="0">
                <a:solidFill>
                  <a:srgbClr val="FFFF00"/>
                </a:solidFill>
                <a:latin typeface="Helvetica" pitchFamily="34" charset="0"/>
              </a:rPr>
              <a:pPr algn="r">
                <a:defRPr/>
              </a:pPr>
              <a:t>‹#›</a:t>
            </a:fld>
            <a:endParaRPr lang="en-US" altLang="zh-TW" sz="2000" i="0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-1" y="4852737"/>
            <a:ext cx="4405745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800" i="0" dirty="0">
                <a:solidFill>
                  <a:srgbClr val="FFFF00"/>
                </a:solidFill>
              </a:rPr>
              <a:t>我的一切都是主借给我的，好能服务他人。</a:t>
            </a:r>
            <a:endParaRPr lang="en-US" altLang="zh-TW" sz="1800" i="0" dirty="0">
              <a:solidFill>
                <a:srgbClr val="FFFF00"/>
              </a:solidFill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4197394" y="4833345"/>
            <a:ext cx="3407167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400" i="0" dirty="0">
                <a:solidFill>
                  <a:srgbClr val="FFFF00"/>
                </a:solidFill>
              </a:rPr>
              <a:t>https://peam.org/eucharist/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95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FF"/>
          </a:solidFill>
          <a:latin typeface="Microsoft YaHei" pitchFamily="34" charset="-122"/>
          <a:ea typeface="Microsoft YaHei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"/>
        <a:defRPr sz="3200">
          <a:solidFill>
            <a:srgbClr val="FFFF00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8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object, sitting, small&#10;&#10;Description automatically generated">
            <a:extLst>
              <a:ext uri="{FF2B5EF4-FFF2-40B4-BE49-F238E27FC236}">
                <a16:creationId xmlns:a16="http://schemas.microsoft.com/office/drawing/2014/main" id="{396F0FA9-DD53-470E-B20E-51D215D9D0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46" y="0"/>
            <a:ext cx="633754" cy="883920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07503"/>
            <a:ext cx="9144000" cy="412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" y="4836319"/>
            <a:ext cx="453224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800" i="0" dirty="0">
                <a:solidFill>
                  <a:srgbClr val="FFFF00"/>
                </a:solidFill>
              </a:rPr>
              <a:t>我的一切都是主借给我的，好能服务他人。</a:t>
            </a:r>
            <a:endParaRPr lang="en-US" altLang="zh-TW" sz="1800" i="0" dirty="0">
              <a:solidFill>
                <a:srgbClr val="FFFF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auto">
          <a:xfrm>
            <a:off x="7615238" y="4679156"/>
            <a:ext cx="152876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>
              <a:defRPr/>
            </a:pPr>
            <a:r>
              <a:rPr lang="en-US" altLang="zh-TW" i="0" dirty="0">
                <a:solidFill>
                  <a:srgbClr val="FFFF00"/>
                </a:solidFill>
                <a:latin typeface="Helvetica" pitchFamily="34" charset="0"/>
              </a:rPr>
              <a:t>Page </a:t>
            </a:r>
            <a:fld id="{1DAD5A1C-403B-47BE-9EA9-F1E555B43D55}" type="slidenum">
              <a:rPr lang="en-US" altLang="zh-TW" sz="3200" i="0">
                <a:solidFill>
                  <a:srgbClr val="FFFF00"/>
                </a:solidFill>
                <a:latin typeface="Helvetica" pitchFamily="34" charset="0"/>
              </a:rPr>
              <a:pPr algn="r">
                <a:defRPr/>
              </a:pPr>
              <a:t>‹#›</a:t>
            </a:fld>
            <a:endParaRPr lang="en-US" altLang="zh-TW" sz="3200" i="0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4197394" y="4833345"/>
            <a:ext cx="3407167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400" i="0" dirty="0">
                <a:solidFill>
                  <a:srgbClr val="FFFF00"/>
                </a:solidFill>
              </a:rPr>
              <a:t>http://www.catholicworld.info/eucharist/</a:t>
            </a:r>
          </a:p>
        </p:txBody>
      </p:sp>
    </p:spTree>
    <p:extLst>
      <p:ext uri="{BB962C8B-B14F-4D97-AF65-F5344CB8AC3E}">
        <p14:creationId xmlns:p14="http://schemas.microsoft.com/office/powerpoint/2010/main" val="1639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FF"/>
          </a:solidFill>
          <a:latin typeface="Microsoft YaHei" pitchFamily="34" charset="-122"/>
          <a:ea typeface="Microsoft YaHei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U"/>
        <a:defRPr sz="3200">
          <a:solidFill>
            <a:srgbClr val="FFFF00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Ø"/>
        <a:defRPr sz="32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Microsoft YaHei" pitchFamily="34" charset="-122"/>
          <a:ea typeface="Microsoft YaHei" pitchFamily="34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86528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85800"/>
            <a:ext cx="9144000" cy="425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</a:p>
        </p:txBody>
      </p:sp>
      <p:sp>
        <p:nvSpPr>
          <p:cNvPr id="15" name="Text Box 13"/>
          <p:cNvSpPr txBox="1">
            <a:spLocks noChangeArrowheads="1"/>
          </p:cNvSpPr>
          <p:nvPr userDrawn="1"/>
        </p:nvSpPr>
        <p:spPr bwMode="auto">
          <a:xfrm>
            <a:off x="1" y="4897279"/>
            <a:ext cx="3499337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zh-TW" altLang="en-US" sz="1000" b="0" i="0" dirty="0">
                <a:solidFill>
                  <a:schemeClr val="accent2"/>
                </a:solidFill>
                <a:ea typeface="PMingLiU" pitchFamily="18" charset="-120"/>
              </a:rPr>
              <a:t>我的一切都是主借給我的，好能服務他人</a:t>
            </a:r>
            <a:r>
              <a:rPr lang="en-US" altLang="zh-TW" sz="1000" b="0" i="0" dirty="0">
                <a:solidFill>
                  <a:schemeClr val="accent2"/>
                </a:solidFill>
                <a:ea typeface="PMingLiU" pitchFamily="18" charset="-120"/>
              </a:rPr>
              <a:t>. H Anthony Chan</a:t>
            </a: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6654800" y="4836320"/>
            <a:ext cx="248920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/>
            <a:r>
              <a:rPr lang="en-US" altLang="zh-TW" sz="1000" b="0" dirty="0">
                <a:solidFill>
                  <a:schemeClr val="accent2"/>
                </a:solidFill>
                <a:latin typeface="Helvetica" pitchFamily="34" charset="0"/>
                <a:ea typeface="PMingLiU" pitchFamily="18" charset="-120"/>
              </a:rPr>
              <a:t>Page </a:t>
            </a:r>
            <a:fld id="{C921DB0A-5367-4374-BB54-9ACFF2AD6DDA}" type="slidenum">
              <a:rPr lang="en-US" altLang="zh-TW" sz="1600" b="0">
                <a:solidFill>
                  <a:schemeClr val="accent2"/>
                </a:solidFill>
                <a:latin typeface="Helvetica" pitchFamily="34" charset="0"/>
                <a:ea typeface="PMingLiU" pitchFamily="18" charset="-120"/>
              </a:rPr>
              <a:pPr algn="r"/>
              <a:t>‹#›</a:t>
            </a:fld>
            <a:r>
              <a:rPr lang="en-US" altLang="zh-TW" sz="1600" b="0" dirty="0">
                <a:solidFill>
                  <a:schemeClr val="accent2"/>
                </a:solidFill>
                <a:latin typeface="Helvetica" pitchFamily="34" charset="0"/>
                <a:ea typeface="PMingLiU" pitchFamily="18" charset="-120"/>
              </a:rPr>
              <a:t> </a:t>
            </a:r>
            <a:fld id="{70C009F5-06E5-43A0-B93C-C56EB0E212C0}" type="datetime4">
              <a:rPr lang="en-US" altLang="zh-TW" sz="1000" b="0">
                <a:solidFill>
                  <a:schemeClr val="accent2"/>
                </a:solidFill>
                <a:latin typeface="Helvetica" pitchFamily="34" charset="0"/>
                <a:ea typeface="PMingLiU" pitchFamily="18" charset="-120"/>
              </a:rPr>
              <a:pPr algn="r"/>
              <a:t>March 30, 2025</a:t>
            </a:fld>
            <a:endParaRPr lang="en-US" altLang="zh-TW" sz="1000" b="0" dirty="0">
              <a:solidFill>
                <a:schemeClr val="accent2"/>
              </a:solidFill>
              <a:latin typeface="Helvetic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58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</p:sldLayoutIdLst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rgbClr val="6600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"/>
        <a:defRPr sz="24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936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200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859536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088136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316736" indent="-22860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85800"/>
            <a:ext cx="91440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725003" name="Rectangle 11"/>
          <p:cNvSpPr>
            <a:spLocks noChangeArrowheads="1"/>
          </p:cNvSpPr>
          <p:nvPr userDrawn="1"/>
        </p:nvSpPr>
        <p:spPr bwMode="auto">
          <a:xfrm>
            <a:off x="7645400" y="4791075"/>
            <a:ext cx="149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defRPr/>
            </a:pPr>
            <a:r>
              <a:rPr lang="en-US" altLang="zh-TW" sz="2000" i="0">
                <a:solidFill>
                  <a:srgbClr val="0000CC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Page </a:t>
            </a:r>
            <a:fld id="{BD51753A-52A7-42EE-9C95-EF575EF73678}" type="slidenum">
              <a:rPr lang="en-US" altLang="zh-TW" sz="2000" i="0" smtClean="0">
                <a:solidFill>
                  <a:srgbClr val="0000CC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altLang="zh-TW" sz="2000" i="0">
              <a:solidFill>
                <a:srgbClr val="0000CC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Text Box 12"/>
          <p:cNvSpPr txBox="1">
            <a:spLocks noChangeArrowheads="1"/>
          </p:cNvSpPr>
          <p:nvPr userDrawn="1"/>
        </p:nvSpPr>
        <p:spPr bwMode="auto">
          <a:xfrm>
            <a:off x="0" y="4879975"/>
            <a:ext cx="4405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CN" altLang="en-US" i="0" dirty="0">
                <a:solidFill>
                  <a:srgbClr val="0000CC"/>
                </a:solidFill>
              </a:rPr>
              <a:t>我的一切都是主借给我的，好能服务他人。</a:t>
            </a:r>
            <a:endParaRPr lang="en-US" altLang="zh-TW" i="0" dirty="0">
              <a:solidFill>
                <a:srgbClr val="0000CC"/>
              </a:solidFill>
            </a:endParaRPr>
          </a:p>
        </p:txBody>
      </p:sp>
      <p:sp>
        <p:nvSpPr>
          <p:cNvPr id="1031" name="Rectangle 13"/>
          <p:cNvSpPr>
            <a:spLocks noChangeArrowheads="1"/>
          </p:cNvSpPr>
          <p:nvPr userDrawn="1"/>
        </p:nvSpPr>
        <p:spPr bwMode="auto">
          <a:xfrm>
            <a:off x="4329872" y="4860925"/>
            <a:ext cx="3687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r>
              <a:rPr lang="en-US" altLang="zh-TW" sz="1400" i="0" dirty="0">
                <a:solidFill>
                  <a:srgbClr val="0000CC"/>
                </a:solidFill>
              </a:rPr>
              <a:t>http://www.peam.org/eucharist/eucharist.htm</a:t>
            </a:r>
          </a:p>
        </p:txBody>
      </p:sp>
    </p:spTree>
    <p:extLst>
      <p:ext uri="{BB962C8B-B14F-4D97-AF65-F5344CB8AC3E}">
        <p14:creationId xmlns:p14="http://schemas.microsoft.com/office/powerpoint/2010/main" val="4054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CC"/>
          </a:solidFill>
          <a:latin typeface="Microsoft YaHei" pitchFamily="34" charset="-122"/>
          <a:ea typeface="Microsoft YaHei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Microsoft YaHei" panose="020B0503020204020204" pitchFamily="34" charset="-122"/>
          <a:ea typeface="Microsoft YaHei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Microsoft YaHei" panose="020B0503020204020204" pitchFamily="34" charset="-122"/>
          <a:ea typeface="Microsoft YaHei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Microsoft YaHei" panose="020B0503020204020204" pitchFamily="34" charset="-122"/>
          <a:ea typeface="Microsoft YaHei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Microsoft YaHei" panose="020B0503020204020204" pitchFamily="34" charset="-122"/>
          <a:ea typeface="Microsoft YaHei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660066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>
          <a:solidFill>
            <a:srgbClr val="0000CC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Ø"/>
        <a:defRPr sz="2800">
          <a:solidFill>
            <a:srgbClr val="0000CC"/>
          </a:solidFill>
          <a:latin typeface="Microsoft YaHei" pitchFamily="34" charset="-122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Microsoft YaHei" pitchFamily="34" charset="-122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Microsoft YaHei" pitchFamily="34" charset="-122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CC"/>
          </a:solidFill>
          <a:latin typeface="Microsoft YaHei" pitchFamily="34" charset="-122"/>
          <a:ea typeface="Microsoft YaHei" pitchFamily="34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openxmlformats.org/officeDocument/2006/relationships/image" Target="../media/image24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6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0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0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4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openxmlformats.org/officeDocument/2006/relationships/image" Target="../media/image24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0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1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openxmlformats.org/officeDocument/2006/relationships/image" Target="../media/image24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1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1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1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297A3-35BA-3E88-808E-5F156FE5C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978A700-0CC5-B569-E700-6390465053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体验</a:t>
            </a:r>
            <a:r>
              <a:rPr lang="en-US" dirty="0" err="1"/>
              <a:t>陪伴耶</a:t>
            </a:r>
            <a:r>
              <a:rPr lang="zh-CN" altLang="en-US" dirty="0"/>
              <a:t>稣</a:t>
            </a:r>
            <a:r>
              <a:rPr lang="zh-CN" altLang="en-US" sz="4400" dirty="0"/>
              <a:t>圣</a:t>
            </a:r>
            <a:r>
              <a:rPr lang="zh-CN" altLang="en-US" dirty="0"/>
              <a:t>体</a:t>
            </a:r>
            <a:br>
              <a:rPr lang="en-US" dirty="0"/>
            </a:br>
            <a:r>
              <a:rPr lang="en-US" sz="1800" dirty="0"/>
              <a:t>https://cis.sfu.edu.hk/Anthony-Chan/pea/pray/prayer.htm#prayereucharist</a:t>
            </a:r>
            <a:br>
              <a:rPr lang="en-US" sz="2800" dirty="0"/>
            </a:br>
            <a:endParaRPr lang="en-US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CA8257C-7D13-0AE1-9C68-183686DD99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陈庆鸿</a:t>
            </a:r>
            <a:r>
              <a:rPr lang="zh-CN" altLang="en-US" dirty="0"/>
              <a:t>教授</a:t>
            </a:r>
            <a:endParaRPr lang="en-US" altLang="zh-TW" dirty="0"/>
          </a:p>
          <a:p>
            <a:r>
              <a:rPr lang="zh-CN" altLang="en-US" dirty="0"/>
              <a:t>国际电机及电子工程学会终身院士</a:t>
            </a:r>
            <a:endParaRPr lang="en-US" altLang="zh-CN" dirty="0"/>
          </a:p>
          <a:p>
            <a:r>
              <a:rPr lang="zh-CN" altLang="en-US" dirty="0"/>
              <a:t>圣方济各大学　电子计算及信息科学学院院长</a:t>
            </a:r>
            <a:endParaRPr lang="zh-TW" altLang="en-US" dirty="0"/>
          </a:p>
          <a:p>
            <a:r>
              <a:rPr lang="zh-CN" altLang="zh-TW" dirty="0"/>
              <a:t>我原来一无所有，</a:t>
            </a:r>
            <a:endParaRPr lang="en-US" altLang="zh-CN" dirty="0"/>
          </a:p>
          <a:p>
            <a:r>
              <a:rPr lang="zh-CN" altLang="zh-TW" dirty="0"/>
              <a:t>我拥有的一切，都是主借给我的，好能服务他人。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3076" name="DtsShapeName" descr="6C6452B61563536ECG@E831GDDB8DG2109=KFe8=7&lt;bB62693!!!!!!BIHO@]B62693!!!11111111110C66@6B0D1ri`shof,@ens`uhno,311803170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>
            <a:extLst>
              <a:ext uri="{FF2B5EF4-FFF2-40B4-BE49-F238E27FC236}">
                <a16:creationId xmlns:a16="http://schemas.microsoft.com/office/drawing/2014/main" id="{F56A7094-6892-0C83-E467-865155B1F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18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圣方济各各沙勿略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我的天主，我爱祢，不是因为我怕下地狱，也不是因为我想升天堂，而是因为祢爱了我！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40195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FE3F0-3EA1-D348-6341-A75E8878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1CDF1C9-406E-4F74-D666-1ADDC68B9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触动耶稣的圣心</a:t>
            </a:r>
            <a:endParaRPr lang="en-US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2BFC9B0-3548-4F54-F0CD-B7B1BDC4A53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圣女傅天娜看见，</a:t>
            </a:r>
            <a:r>
              <a:rPr lang="zh-TW" altLang="en-US" dirty="0">
                <a:solidFill>
                  <a:srgbClr val="FFCCFF"/>
                </a:solidFill>
              </a:rPr>
              <a:t>无论是谁，只要在圣体面前祈祷一个小时，就能触动耶稣的圣心，令祂发出爱与慈悲的神光，把整个世界包围，从而使每一个男子、女子以及儿童，都分沾祂的恩宠与美善。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A498BE6-C1BE-EE02-863B-FAA66E5754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4900" y="1289844"/>
            <a:ext cx="2959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0373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触动耶稣的圣心</a:t>
            </a:r>
            <a:endParaRPr 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朝拜圣体之所以能触动人心，改变世界，是因为它能触动天主。只要我们触动了天主，天主便自然会触动人心，改变世界了。</a:t>
            </a:r>
            <a:endParaRPr lang="en-US" altLang="zh-TW" dirty="0"/>
          </a:p>
        </p:txBody>
      </p:sp>
      <p:pic>
        <p:nvPicPr>
          <p:cNvPr id="2050" name="Picture 2" descr="Adoration">
            <a:extLst>
              <a:ext uri="{FF2B5EF4-FFF2-40B4-BE49-F238E27FC236}">
                <a16:creationId xmlns:a16="http://schemas.microsoft.com/office/drawing/2014/main" id="{799EE58F-F281-A5AA-2AB2-A85C68FA17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289844"/>
            <a:ext cx="29591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0878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fulton_sheen_pic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646273"/>
            <a:ext cx="2959100" cy="42462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>
              <a:solidFill>
                <a:srgbClr val="FFCCFF"/>
              </a:solidFill>
            </a:endParaRPr>
          </a:p>
          <a:p>
            <a:r>
              <a:rPr lang="zh-TW" altLang="en-US" dirty="0">
                <a:solidFill>
                  <a:srgbClr val="FFCCFF"/>
                </a:solidFill>
              </a:rPr>
              <a:t>在</a:t>
            </a:r>
            <a:r>
              <a:rPr lang="zh-CN" altLang="en-US" dirty="0">
                <a:solidFill>
                  <a:srgbClr val="FFCCFF"/>
                </a:solidFill>
              </a:rPr>
              <a:t>圣体</a:t>
            </a:r>
            <a:r>
              <a:rPr lang="zh-TW" altLang="en-US" dirty="0">
                <a:solidFill>
                  <a:srgbClr val="FFCCFF"/>
                </a:solidFill>
              </a:rPr>
              <a:t>前守</a:t>
            </a:r>
            <a:r>
              <a:rPr lang="zh-CN" altLang="en-US" dirty="0">
                <a:solidFill>
                  <a:srgbClr val="FFCCFF"/>
                </a:solidFill>
              </a:rPr>
              <a:t>圣时</a:t>
            </a:r>
            <a:r>
              <a:rPr lang="zh-TW" altLang="en-US" dirty="0">
                <a:solidFill>
                  <a:srgbClr val="FFCCFF"/>
                </a:solidFill>
              </a:rPr>
              <a:t>不</a:t>
            </a:r>
            <a:r>
              <a:rPr lang="zh-CN" altLang="en-US" dirty="0">
                <a:solidFill>
                  <a:srgbClr val="FFCCFF"/>
                </a:solidFill>
              </a:rPr>
              <a:t>仅</a:t>
            </a:r>
            <a:r>
              <a:rPr lang="zh-TW" altLang="en-US" dirty="0">
                <a:solidFill>
                  <a:srgbClr val="FFCCFF"/>
                </a:solidFill>
              </a:rPr>
              <a:t>是</a:t>
            </a:r>
            <a:r>
              <a:rPr lang="zh-CN" altLang="en-US" dirty="0">
                <a:solidFill>
                  <a:srgbClr val="FFCCFF"/>
                </a:solidFill>
              </a:rPr>
              <a:t>敬礼</a:t>
            </a:r>
            <a:r>
              <a:rPr lang="zh-TW" altLang="en-US" dirty="0">
                <a:solidFill>
                  <a:srgbClr val="FFCCFF"/>
                </a:solidFill>
              </a:rPr>
              <a:t>，而是</a:t>
            </a:r>
            <a:r>
              <a:rPr lang="zh-CN" altLang="en-US" dirty="0">
                <a:solidFill>
                  <a:srgbClr val="FFCCFF"/>
                </a:solidFill>
              </a:rPr>
              <a:t>分担救赎</a:t>
            </a:r>
            <a:r>
              <a:rPr lang="zh-TW" altLang="en-US" dirty="0">
                <a:solidFill>
                  <a:srgbClr val="FFCCFF"/>
                </a:solidFill>
              </a:rPr>
              <a:t>的工作。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03F36-0967-2ADA-C6C7-8C2C31B49FE4}"/>
              </a:ext>
            </a:extLst>
          </p:cNvPr>
          <p:cNvSpPr txBox="1"/>
          <p:nvPr/>
        </p:nvSpPr>
        <p:spPr>
          <a:xfrm>
            <a:off x="3" y="-1"/>
            <a:ext cx="31728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：参与救赎工程（为何找）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36795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与主交谈：</a:t>
            </a:r>
            <a:endParaRPr lang="en-US" altLang="zh-CN" dirty="0"/>
          </a:p>
          <a:p>
            <a:r>
              <a:rPr lang="zh-CN" altLang="en-US" dirty="0"/>
              <a:t>圣体主耶稣。。。</a:t>
            </a:r>
            <a:endParaRPr lang="en-US" altLang="zh-CN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A75C4-77B3-C7A1-7F84-BF27C1BE2BBD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（怎样找）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6763497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意大利</a:t>
            </a:r>
            <a:r>
              <a:rPr lang="en-US" dirty="0"/>
              <a:t> </a:t>
            </a:r>
            <a:r>
              <a:rPr lang="en-US" dirty="0" err="1"/>
              <a:t>Lanciano</a:t>
            </a:r>
            <a:r>
              <a:rPr lang="en-US" dirty="0"/>
              <a:t> </a:t>
            </a:r>
            <a:r>
              <a:rPr lang="zh-TW" altLang="en-US" dirty="0"/>
              <a:t>圣体</a:t>
            </a:r>
            <a:r>
              <a:rPr lang="en-US" dirty="0"/>
              <a:t>奇</a:t>
            </a:r>
            <a:r>
              <a:rPr lang="zh-CN" altLang="en-US" dirty="0"/>
              <a:t>迹</a:t>
            </a:r>
            <a:r>
              <a:rPr lang="en-US" dirty="0"/>
              <a:t>(~700)  </a:t>
            </a:r>
          </a:p>
        </p:txBody>
      </p:sp>
      <p:sp>
        <p:nvSpPr>
          <p:cNvPr id="2457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zh-CN" altLang="en-US" dirty="0"/>
              <a:t>当</a:t>
            </a:r>
            <a:r>
              <a:rPr lang="en-US" dirty="0"/>
              <a:t>人</a:t>
            </a:r>
            <a:r>
              <a:rPr lang="zh-CN" altLang="en-US" dirty="0"/>
              <a:t>不</a:t>
            </a:r>
            <a:r>
              <a:rPr lang="en-US" dirty="0"/>
              <a:t>信</a:t>
            </a:r>
            <a:r>
              <a:rPr lang="zh-TW" altLang="en-US" dirty="0"/>
              <a:t>，</a:t>
            </a:r>
            <a:r>
              <a:rPr lang="zh-CN" altLang="en-US" dirty="0"/>
              <a:t>灵</a:t>
            </a:r>
            <a:r>
              <a:rPr lang="en-US" dirty="0" err="1"/>
              <a:t>魂危</a:t>
            </a:r>
            <a:r>
              <a:rPr lang="zh-CN" altLang="en-US" dirty="0"/>
              <a:t>险时</a:t>
            </a:r>
            <a:r>
              <a:rPr lang="zh-TW" altLang="en-US" dirty="0"/>
              <a:t>，圣体</a:t>
            </a:r>
            <a:r>
              <a:rPr lang="en-US" dirty="0"/>
              <a:t>奇</a:t>
            </a:r>
            <a:r>
              <a:rPr lang="zh-CN" altLang="en-US" dirty="0"/>
              <a:t>迹使</a:t>
            </a:r>
            <a:r>
              <a:rPr lang="en-US" dirty="0"/>
              <a:t>人</a:t>
            </a:r>
            <a:r>
              <a:rPr lang="zh-CN" altLang="en-US" dirty="0"/>
              <a:t>灵</a:t>
            </a:r>
            <a:r>
              <a:rPr lang="en-US" dirty="0"/>
              <a:t>重</a:t>
            </a:r>
            <a:r>
              <a:rPr lang="zh-CN" altLang="en-US" dirty="0"/>
              <a:t>认</a:t>
            </a:r>
            <a:r>
              <a:rPr lang="en-US" dirty="0"/>
              <a:t>出</a:t>
            </a:r>
            <a:r>
              <a:rPr lang="zh-TW" altLang="en-US" dirty="0"/>
              <a:t>圣体</a:t>
            </a:r>
            <a:r>
              <a:rPr lang="en-US" dirty="0"/>
              <a:t>內</a:t>
            </a:r>
            <a:r>
              <a:rPr lang="zh-TW" altLang="en-US" dirty="0"/>
              <a:t>的</a:t>
            </a:r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zh-TW" altLang="en-US" dirty="0"/>
              <a:t>，</a:t>
            </a:r>
            <a:r>
              <a:rPr lang="zh-CN" altLang="en-US" dirty="0"/>
              <a:t>坚强</a:t>
            </a:r>
            <a:r>
              <a:rPr lang="zh-TW" altLang="en-US" dirty="0"/>
              <a:t>了</a:t>
            </a:r>
            <a:r>
              <a:rPr lang="en-US" dirty="0" err="1"/>
              <a:t>信仰</a:t>
            </a:r>
            <a:r>
              <a:rPr lang="zh-TW" altLang="en-US" dirty="0"/>
              <a:t>，</a:t>
            </a:r>
            <a:r>
              <a:rPr lang="en-US" dirty="0" err="1"/>
              <a:t>挽救</a:t>
            </a:r>
            <a:r>
              <a:rPr lang="zh-TW" altLang="en-US" dirty="0"/>
              <a:t>了</a:t>
            </a:r>
            <a:r>
              <a:rPr lang="en-US" dirty="0"/>
              <a:t>危</a:t>
            </a:r>
            <a:r>
              <a:rPr lang="zh-CN" altLang="en-US" dirty="0"/>
              <a:t>难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24583" name="DtsShapeName" descr="6C6452B61563536ECG@E831GDDB8DG2109=KFe9=J1VB62693!!!!!!BIHO@]B62693!!!!!!!!!!1110C66@6B0D1ri`shof,@ens`uhno,b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hol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4028" y="546002"/>
            <a:ext cx="1678808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511076"/>
            <a:ext cx="21494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ha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4700" y="511076"/>
            <a:ext cx="20193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22</a:t>
            </a:r>
            <a:r>
              <a:rPr lang="zh-CN" altLang="en-US"/>
              <a:t>日：圣</a:t>
            </a:r>
            <a:r>
              <a:rPr lang="zh-TW" altLang="en-US"/>
              <a:t>教宗若望保禄二世</a:t>
            </a:r>
            <a:r>
              <a:rPr lang="en-US" altLang="zh-TW"/>
              <a:t>(1920 - 2005)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教会和世界极需要圣体圣事的敬礼。耶稣在这爱的圣事内等待我们。我们不要吝啬时间，要在朝拜圣体中与他相遇，在充满信德的默观​​中与他相遇，赔补世界的种种罪过。我们永不要停止对圣体的朝拜</a:t>
            </a:r>
            <a:r>
              <a:rPr lang="zh-TW" altLang="en-US" dirty="0"/>
              <a:t>。</a:t>
            </a:r>
            <a:r>
              <a:rPr lang="en-US" altLang="zh-TW" dirty="0"/>
              <a:t>(CCC 1380)</a:t>
            </a:r>
          </a:p>
        </p:txBody>
      </p:sp>
      <p:pic>
        <p:nvPicPr>
          <p:cNvPr id="11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401" y="523898"/>
            <a:ext cx="2482740" cy="29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techi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8089" y="3149601"/>
            <a:ext cx="1335913" cy="1993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87275-DDA4-1E87-EF59-6D484DBD417F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教宗本</a:t>
            </a:r>
            <a:r>
              <a:rPr lang="zh-CN" altLang="en-US" dirty="0"/>
              <a:t>笃</a:t>
            </a:r>
            <a:r>
              <a:rPr lang="zh-TW" altLang="en-US" dirty="0"/>
              <a:t>十六世</a:t>
            </a:r>
            <a:r>
              <a:rPr lang="zh-CN" altLang="en-US" dirty="0"/>
              <a:t>　</a:t>
            </a:r>
            <a:r>
              <a:rPr lang="zh-TW" altLang="en-US" dirty="0"/>
              <a:t>宗座</a:t>
            </a:r>
            <a:r>
              <a:rPr lang="zh-CN" altLang="en-US" dirty="0"/>
              <a:t>劝</a:t>
            </a:r>
            <a:r>
              <a:rPr lang="zh-TW" altLang="en-US" dirty="0"/>
              <a:t>諭</a:t>
            </a:r>
            <a:r>
              <a:rPr lang="zh-CN" altLang="en-US" dirty="0"/>
              <a:t>　爱</a:t>
            </a:r>
            <a:r>
              <a:rPr lang="zh-TW" altLang="en-US" dirty="0"/>
              <a:t>的</a:t>
            </a:r>
            <a:r>
              <a:rPr lang="zh-CN" altLang="en-US" dirty="0"/>
              <a:t>圣</a:t>
            </a:r>
            <a:r>
              <a:rPr lang="zh-TW" altLang="en-US" dirty="0"/>
              <a:t>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朝拜圣</a:t>
            </a:r>
            <a:r>
              <a:rPr lang="zh-CN" altLang="en-US" dirty="0">
                <a:solidFill>
                  <a:srgbClr val="FFCCFF"/>
                </a:solidFill>
              </a:rPr>
              <a:t>体</a:t>
            </a:r>
            <a:r>
              <a:rPr lang="zh-TW" altLang="en-US" dirty="0">
                <a:solidFill>
                  <a:srgbClr val="FFCCFF"/>
                </a:solidFill>
              </a:rPr>
              <a:t>純粹是感恩圣祭的自然结果，而感恩圣祭本身是教会最高的朝拜行为。</a:t>
            </a:r>
            <a:r>
              <a:rPr lang="zh-TW" altLang="en-US" dirty="0"/>
              <a:t>领受圣体就是朝拜我们所领受的那一位。只有这样我们才能</a:t>
            </a:r>
            <a:r>
              <a:rPr lang="zh-CN" altLang="en-US" dirty="0"/>
              <a:t>与</a:t>
            </a:r>
            <a:r>
              <a:rPr lang="zh-TW" altLang="en-US" dirty="0"/>
              <a:t>祂合而为一，并且就像是</a:t>
            </a:r>
            <a:r>
              <a:rPr lang="zh-CN" altLang="en-US" dirty="0"/>
              <a:t>预尝</a:t>
            </a:r>
            <a:r>
              <a:rPr lang="zh-TW" altLang="en-US" dirty="0"/>
              <a:t>天上</a:t>
            </a:r>
            <a:r>
              <a:rPr lang="zh-CN" altLang="en-US" dirty="0"/>
              <a:t>礼仪</a:t>
            </a:r>
            <a:r>
              <a:rPr lang="zh-TW" altLang="en-US" dirty="0"/>
              <a:t>的美的滋味，</a:t>
            </a:r>
            <a:r>
              <a:rPr lang="zh-TW" altLang="en-US" dirty="0">
                <a:solidFill>
                  <a:srgbClr val="FFCCFF"/>
                </a:solidFill>
              </a:rPr>
              <a:t>感恩圣祭外的朝拜，是延伸并加</a:t>
            </a:r>
            <a:r>
              <a:rPr lang="zh-CN" altLang="en-US" dirty="0">
                <a:solidFill>
                  <a:srgbClr val="FFCCFF"/>
                </a:solidFill>
              </a:rPr>
              <a:t>强</a:t>
            </a:r>
            <a:r>
              <a:rPr lang="zh-TW" altLang="en-US" dirty="0">
                <a:solidFill>
                  <a:srgbClr val="FFCCFF"/>
                </a:solidFill>
              </a:rPr>
              <a:t>礼仪的一切</a:t>
            </a:r>
            <a:endParaRPr lang="en-US" altLang="zh-TW" dirty="0">
              <a:solidFill>
                <a:srgbClr val="FFCCFF"/>
              </a:solidFill>
            </a:endParaRPr>
          </a:p>
          <a:p>
            <a:r>
              <a:rPr lang="zh-TW" altLang="en-US" dirty="0">
                <a:solidFill>
                  <a:srgbClr val="FFCCFF"/>
                </a:solidFill>
              </a:rPr>
              <a:t>没有一</a:t>
            </a:r>
            <a:r>
              <a:rPr lang="zh-CN" altLang="en-US" dirty="0">
                <a:solidFill>
                  <a:srgbClr val="FFCCFF"/>
                </a:solidFill>
              </a:rPr>
              <a:t>个</a:t>
            </a:r>
            <a:r>
              <a:rPr lang="zh-TW" altLang="en-US" dirty="0">
                <a:solidFill>
                  <a:srgbClr val="FFCCFF"/>
                </a:solidFill>
              </a:rPr>
              <a:t>人可以吃这个肉，而不先朝拜祂。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+1</a:t>
            </a:r>
            <a:endParaRPr lang="en-US" i="0" dirty="0">
              <a:solidFill>
                <a:srgbClr val="FF0000"/>
              </a:solidFill>
            </a:endParaRPr>
          </a:p>
        </p:txBody>
      </p:sp>
      <p:pic>
        <p:nvPicPr>
          <p:cNvPr id="9" name="Picture 8" descr="PopeCorpusChris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6811" y="3735569"/>
            <a:ext cx="2117189" cy="1407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7FB7F-9999-CC88-635D-CDB23B964671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2800" dirty="0"/>
              <a:t>教宗方济各</a:t>
            </a:r>
            <a:r>
              <a:rPr lang="en-US" sz="2800" dirty="0"/>
              <a:t>Pope Francis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我很喜欢晚上朝拜圣体</a:t>
            </a:r>
            <a:r>
              <a:rPr lang="zh-TW" altLang="en-US" dirty="0"/>
              <a:t>，</a:t>
            </a:r>
            <a:r>
              <a:rPr lang="zh-CN" altLang="en-US" dirty="0"/>
              <a:t>即使我会分神想起其他事情</a:t>
            </a:r>
            <a:r>
              <a:rPr lang="zh-TW" altLang="en-US" dirty="0"/>
              <a:t>，</a:t>
            </a:r>
            <a:r>
              <a:rPr lang="zh-CN" altLang="en-US" dirty="0"/>
              <a:t>甚至祈祷时会睡着</a:t>
            </a:r>
            <a:r>
              <a:rPr lang="zh-TW" altLang="en-US" dirty="0"/>
              <a:t>。</a:t>
            </a:r>
            <a:r>
              <a:rPr lang="zh-CN" altLang="en-US" dirty="0">
                <a:solidFill>
                  <a:srgbClr val="FFCCFF"/>
                </a:solidFill>
              </a:rPr>
              <a:t>每晚七至八点</a:t>
            </a:r>
            <a:r>
              <a:rPr lang="zh-TW" altLang="en-US" dirty="0">
                <a:solidFill>
                  <a:srgbClr val="FFCCFF"/>
                </a:solidFill>
              </a:rPr>
              <a:t>，</a:t>
            </a:r>
            <a:r>
              <a:rPr lang="zh-CN" altLang="en-US" dirty="0">
                <a:solidFill>
                  <a:srgbClr val="FFCCFF"/>
                </a:solidFill>
              </a:rPr>
              <a:t>我都留在圣体前用一个小时朝拜</a:t>
            </a:r>
            <a:r>
              <a:rPr lang="zh-TW" altLang="en-US" dirty="0">
                <a:solidFill>
                  <a:srgbClr val="FFCCFF"/>
                </a:solidFill>
              </a:rPr>
              <a:t>。</a:t>
            </a:r>
            <a:endParaRPr lang="en-US" dirty="0">
              <a:solidFill>
                <a:srgbClr val="FFCCFF"/>
              </a:solidFill>
            </a:endParaRPr>
          </a:p>
        </p:txBody>
      </p:sp>
      <p:pic>
        <p:nvPicPr>
          <p:cNvPr id="9" name="Content Placeholder 5" descr="francis132way_custom-8b24e2e87477737d548dcba429bd487fa3d65713-s6-c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1375683"/>
            <a:ext cx="2959100" cy="278742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9FE89-0F9B-E9DC-570A-5E028909FEF0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html\catholic\Icon\JPII-Euchar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939" y="-76792"/>
            <a:ext cx="2972432" cy="3551275"/>
          </a:xfrm>
          <a:prstGeom prst="rect">
            <a:avLst/>
          </a:prstGeom>
          <a:noFill/>
        </p:spPr>
      </p:pic>
      <p:pic>
        <p:nvPicPr>
          <p:cNvPr id="15" name="Picture 6" descr="D:\html\catholic\Icon\JuliaKimEuchar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539" y="3145564"/>
            <a:ext cx="2663916" cy="1997937"/>
          </a:xfrm>
          <a:prstGeom prst="rect">
            <a:avLst/>
          </a:prstGeom>
          <a:noFill/>
        </p:spPr>
      </p:pic>
      <p:pic>
        <p:nvPicPr>
          <p:cNvPr id="18" name="Picture 6" descr="pelerin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243" y="3145564"/>
            <a:ext cx="3533681" cy="201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g-199306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79944" y="3145563"/>
            <a:ext cx="1320751" cy="1997936"/>
          </a:xfrm>
          <a:prstGeom prst="rect">
            <a:avLst/>
          </a:prstGeom>
          <a:noFill/>
        </p:spPr>
      </p:pic>
      <p:pic>
        <p:nvPicPr>
          <p:cNvPr id="21" name="Picture 3" descr="D:\html\catholic\Icon\im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2158946" cy="3145562"/>
          </a:xfrm>
          <a:prstGeom prst="rect">
            <a:avLst/>
          </a:prstGeom>
          <a:noFill/>
        </p:spPr>
      </p:pic>
      <p:pic>
        <p:nvPicPr>
          <p:cNvPr id="22" name="Picture 4" descr="D:\html\catholic\Icon\angeloffati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"/>
            <a:ext cx="858858" cy="1219199"/>
          </a:xfrm>
          <a:prstGeom prst="rect">
            <a:avLst/>
          </a:prstGeom>
          <a:noFill/>
        </p:spPr>
      </p:pic>
      <p:pic>
        <p:nvPicPr>
          <p:cNvPr id="23" name="Picture 2" descr="D:\html\catholic\Icon\john_bosco_dre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8948" y="1"/>
            <a:ext cx="2180093" cy="3145563"/>
          </a:xfrm>
          <a:prstGeom prst="rect">
            <a:avLst/>
          </a:prstGeom>
          <a:noFill/>
        </p:spPr>
      </p:pic>
      <p:pic>
        <p:nvPicPr>
          <p:cNvPr id="24" name="Picture 4" descr="s15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08448" y="1"/>
            <a:ext cx="2038136" cy="3848100"/>
          </a:xfrm>
          <a:prstGeom prst="rect">
            <a:avLst/>
          </a:prstGeom>
          <a:noFill/>
          <a:ln/>
        </p:spPr>
      </p:pic>
      <p:pic>
        <p:nvPicPr>
          <p:cNvPr id="19" name="Picture 13" descr="mother_teres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387850" y="2643340"/>
            <a:ext cx="1807463" cy="2606918"/>
          </a:xfrm>
          <a:prstGeom prst="rect">
            <a:avLst/>
          </a:prstGeom>
          <a:noFill/>
          <a:ln/>
        </p:spPr>
      </p:pic>
      <p:pic>
        <p:nvPicPr>
          <p:cNvPr id="16" name="Picture 7" descr="lisieux_b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005655" y="3145564"/>
            <a:ext cx="1406178" cy="1997937"/>
          </a:xfrm>
          <a:prstGeom prst="rect">
            <a:avLst/>
          </a:prstGeom>
          <a:noFill/>
          <a:ln/>
        </p:spPr>
      </p:pic>
      <p:pic>
        <p:nvPicPr>
          <p:cNvPr id="17" name="Picture 5" descr="10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3" y="3145564"/>
            <a:ext cx="1129235" cy="2104694"/>
          </a:xfrm>
          <a:prstGeom prst="rect">
            <a:avLst/>
          </a:prstGeo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E38AF-E2B0-7FF8-5566-DF6E3F7C4FCA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A621-721B-4A0E-BEAA-A923348B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 fontScale="90000"/>
          </a:bodyPr>
          <a:lstStyle/>
          <a:p>
            <a:r>
              <a:rPr lang="zh-TW" altLang="en-US" dirty="0"/>
              <a:t>可敬者玛德罗宾</a:t>
            </a:r>
            <a:r>
              <a:rPr lang="en-US" altLang="zh-TW" dirty="0"/>
              <a:t>(1902-1981) </a:t>
            </a:r>
            <a:r>
              <a:rPr lang="zh-CN" altLang="en-US" dirty="0"/>
              <a:t>：</a:t>
            </a:r>
            <a:r>
              <a:rPr lang="en-HK" altLang="zh-CN" dirty="0"/>
              <a:t>30</a:t>
            </a:r>
            <a:r>
              <a:rPr lang="zh-CN" altLang="en-US" dirty="0"/>
              <a:t>年只靠领圣体</a:t>
            </a:r>
            <a:br>
              <a:rPr lang="en-HK" altLang="zh-CN" dirty="0"/>
            </a:br>
            <a:r>
              <a:rPr lang="en-HK" altLang="zh-CN" sz="2000" dirty="0"/>
              <a:t>https://www.martherobin.com/en/sa-vie/</a:t>
            </a:r>
            <a:endParaRPr lang="en-HK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6266CD8-3A13-41D0-8AE8-DC9AD5FE0D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HK" altLang="zh-CN" dirty="0"/>
              <a:t>1918</a:t>
            </a:r>
            <a:r>
              <a:rPr lang="zh-CN" altLang="en-US" dirty="0"/>
              <a:t>年开始脑炎，</a:t>
            </a:r>
            <a:r>
              <a:rPr lang="en-HK" altLang="zh-CN" dirty="0"/>
              <a:t>1927</a:t>
            </a:r>
            <a:r>
              <a:rPr lang="zh-CN" altLang="en-US" dirty="0"/>
              <a:t>年全身瘫痪</a:t>
            </a:r>
            <a:endParaRPr lang="en-HK" altLang="zh-CN" dirty="0"/>
          </a:p>
          <a:p>
            <a:r>
              <a:rPr lang="en-HK" altLang="zh-CN" dirty="0"/>
              <a:t>1928</a:t>
            </a:r>
            <a:r>
              <a:rPr lang="zh-CN" altLang="en-US" dirty="0"/>
              <a:t>年起用以爱接受痛苦，给了超过</a:t>
            </a:r>
            <a:r>
              <a:rPr lang="en-HK" altLang="zh-CN" dirty="0"/>
              <a:t>100,000</a:t>
            </a:r>
            <a:r>
              <a:rPr lang="zh-CN" altLang="en-US" dirty="0"/>
              <a:t>访者关怀、安慰、辅导</a:t>
            </a:r>
            <a:endParaRPr lang="en-HK" altLang="zh-CN" dirty="0"/>
          </a:p>
          <a:p>
            <a:r>
              <a:rPr lang="zh-CN" altLang="en-US" dirty="0"/>
              <a:t>全球已有</a:t>
            </a:r>
            <a:r>
              <a:rPr lang="en-HK" altLang="zh-CN" dirty="0"/>
              <a:t>60</a:t>
            </a:r>
            <a:r>
              <a:rPr lang="zh-CN" altLang="en-US" dirty="0"/>
              <a:t>所</a:t>
            </a:r>
            <a:r>
              <a:rPr lang="zh-CN" altLang="en-HK" dirty="0"/>
              <a:t>「</a:t>
            </a:r>
            <a:r>
              <a:rPr lang="zh-CN" altLang="en-US" dirty="0"/>
              <a:t>爱德之家」的创立人</a:t>
            </a:r>
            <a:endParaRPr lang="en-HK" altLang="zh-CN" dirty="0"/>
          </a:p>
          <a:p>
            <a:r>
              <a:rPr lang="en-HK" altLang="zh-CN" dirty="0">
                <a:solidFill>
                  <a:srgbClr val="FFCCFF"/>
                </a:solidFill>
              </a:rPr>
              <a:t>30</a:t>
            </a:r>
            <a:r>
              <a:rPr lang="zh-CN" altLang="en-US" dirty="0">
                <a:solidFill>
                  <a:srgbClr val="FFCCFF"/>
                </a:solidFill>
              </a:rPr>
              <a:t>年不能吃喝，只领圣体</a:t>
            </a:r>
            <a:r>
              <a:rPr lang="en-HK" altLang="zh-CN" dirty="0">
                <a:solidFill>
                  <a:srgbClr val="FFCCFF"/>
                </a:solidFill>
              </a:rPr>
              <a:t>(</a:t>
            </a:r>
            <a:r>
              <a:rPr lang="zh-CN" altLang="en-US" dirty="0">
                <a:solidFill>
                  <a:srgbClr val="FFCCFF"/>
                </a:solidFill>
              </a:rPr>
              <a:t>爱的结合</a:t>
            </a:r>
            <a:r>
              <a:rPr lang="en-HK" altLang="zh-CN" dirty="0">
                <a:solidFill>
                  <a:srgbClr val="FFCCFF"/>
                </a:solidFill>
              </a:rPr>
              <a:t>)</a:t>
            </a:r>
            <a:endParaRPr lang="en-HK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71B5409-D41F-4AF9-B189-25BB8F038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1863" y="1473690"/>
            <a:ext cx="1862137" cy="2619983"/>
          </a:xfrm>
        </p:spPr>
      </p:pic>
    </p:spTree>
    <p:extLst>
      <p:ext uri="{BB962C8B-B14F-4D97-AF65-F5344CB8AC3E}">
        <p14:creationId xmlns:p14="http://schemas.microsoft.com/office/powerpoint/2010/main" val="12506102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感谢圣体经</a:t>
            </a:r>
            <a:br>
              <a:rPr lang="en-US" altLang="zh-TW"/>
            </a:br>
            <a:r>
              <a:rPr lang="en-US" altLang="zh-TW" sz="2000"/>
              <a:t>Gǎnxiè shèng tǐ jīng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愿基督的灵魂圣化我，基督的圣体拯救我！基督的圣血陶醉我，基督肋膀的水洗涤我！基督的苦难坚强我！噢！慈善的耶稣，请俯听我。在您的圣伤中隐藏我！切莫让我离开您，保护我脱免凶狠的仇敌！在临终时召唤我，命我来到您台前，好同您的诸圣赞颂您。阿门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pic>
        <p:nvPicPr>
          <p:cNvPr id="7" name="Picture 5" descr="4344792f5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69590" y="685800"/>
            <a:ext cx="278972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</a:rPr>
              <a:t>In Shanghai</a:t>
            </a:r>
          </a:p>
        </p:txBody>
      </p:sp>
      <p:pic>
        <p:nvPicPr>
          <p:cNvPr id="7" name="Content Placeholder 6" descr="07-26-09_05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3226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河北教堂</a:t>
            </a:r>
            <a:endParaRPr lang="en-US"/>
          </a:p>
        </p:txBody>
      </p:sp>
      <p:pic>
        <p:nvPicPr>
          <p:cNvPr id="8" name="Content Placeholder 5" descr="Photo01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8307"/>
            <a:ext cx="4495800" cy="3369773"/>
          </a:xfrm>
        </p:spPr>
      </p:pic>
      <p:pic>
        <p:nvPicPr>
          <p:cNvPr id="10" name="Content Placeholder 4" descr="Photo01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001107"/>
            <a:ext cx="4495800" cy="3369773"/>
          </a:xfrm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福传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CN" altLang="en-US" sz="3200" dirty="0"/>
              <a:t>借着</a:t>
            </a:r>
            <a:r>
              <a:rPr lang="zh-TW" altLang="en-US" sz="3200" dirty="0"/>
              <a:t>基督</a:t>
            </a:r>
            <a:r>
              <a:rPr lang="en-US" altLang="zh-CN" sz="3200" dirty="0"/>
              <a:t>(</a:t>
            </a:r>
            <a:r>
              <a:rPr lang="zh-TW" altLang="en-US" sz="3200" dirty="0"/>
              <a:t>圣体</a:t>
            </a:r>
            <a:r>
              <a:rPr lang="en-US" altLang="zh-CN" sz="3200" dirty="0"/>
              <a:t>)</a:t>
            </a:r>
            <a:r>
              <a:rPr lang="zh-CN" altLang="en-US" sz="3200" dirty="0"/>
              <a:t>，</a:t>
            </a:r>
            <a:endParaRPr lang="en-US" altLang="zh-CN" sz="3200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Jízhe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jīdū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),</a:t>
            </a:r>
          </a:p>
          <a:p>
            <a:pPr eaLnBrk="1" hangingPunct="1"/>
            <a:r>
              <a:rPr lang="zh-CN" altLang="en-US" sz="3200" dirty="0"/>
              <a:t>偕同</a:t>
            </a:r>
            <a:r>
              <a:rPr lang="zh-TW" altLang="en-US" sz="3200" dirty="0"/>
              <a:t>基督</a:t>
            </a:r>
            <a:r>
              <a:rPr lang="en-US" altLang="zh-CN" sz="3200" dirty="0"/>
              <a:t>(</a:t>
            </a:r>
            <a:r>
              <a:rPr lang="zh-TW" altLang="en-US" sz="3200" dirty="0"/>
              <a:t>圣体</a:t>
            </a:r>
            <a:r>
              <a:rPr lang="en-US" altLang="zh-CN" sz="3200" dirty="0"/>
              <a:t>) </a:t>
            </a:r>
            <a:r>
              <a:rPr lang="zh-CN" altLang="en-US" sz="3200" dirty="0"/>
              <a:t>，</a:t>
            </a:r>
            <a:endParaRPr lang="en-US" altLang="zh-CN" sz="3200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Xiétóng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jīdū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), </a:t>
            </a:r>
          </a:p>
          <a:p>
            <a:pPr eaLnBrk="1" hangingPunct="1"/>
            <a:r>
              <a:rPr lang="zh-CN" altLang="en-US" sz="3200" dirty="0"/>
              <a:t>在</a:t>
            </a:r>
            <a:r>
              <a:rPr lang="zh-TW" altLang="en-US" sz="3200" dirty="0"/>
              <a:t>基督</a:t>
            </a:r>
            <a:r>
              <a:rPr lang="en-US" altLang="zh-CN" sz="3200" dirty="0"/>
              <a:t>(</a:t>
            </a:r>
            <a:r>
              <a:rPr lang="zh-TW" altLang="en-US" sz="3200" dirty="0"/>
              <a:t>圣体</a:t>
            </a:r>
            <a:r>
              <a:rPr lang="en-US" altLang="zh-CN" sz="3200" dirty="0"/>
              <a:t>)</a:t>
            </a:r>
            <a:r>
              <a:rPr lang="zh-CN" altLang="en-US" sz="3200" dirty="0"/>
              <a:t>內</a:t>
            </a:r>
            <a:endParaRPr lang="en-US" sz="3200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jīdū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nèi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2" descr="D:\html\catholic\Icon\john_bosco_drea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768" y="1192"/>
            <a:ext cx="3563975" cy="51423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DFCA4-E333-B028-B134-321A6DD6E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哪里找耶稣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201-A073-80F2-CEFC-FC9D7DA76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较多教友的教堂</a:t>
            </a:r>
            <a:endParaRPr lang="en-US" altLang="zh-CN" dirty="0"/>
          </a:p>
          <a:p>
            <a:r>
              <a:rPr lang="zh-CN" altLang="en-US" dirty="0"/>
              <a:t>较少教友的教堂</a:t>
            </a:r>
            <a:endParaRPr lang="en-US" altLang="zh-CN" dirty="0"/>
          </a:p>
          <a:p>
            <a:r>
              <a:rPr lang="zh-CN" altLang="en-US" dirty="0"/>
              <a:t>农村的教堂</a:t>
            </a:r>
            <a:endParaRPr lang="en-US" altLang="zh-CN" dirty="0"/>
          </a:p>
          <a:p>
            <a:r>
              <a:rPr lang="zh-CN" altLang="en-US" dirty="0"/>
              <a:t>祈祷所（批准？）</a:t>
            </a:r>
            <a:endParaRPr lang="en-US" altLang="zh-CN" dirty="0"/>
          </a:p>
          <a:p>
            <a:endParaRPr lang="en-00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F72F4-1EAE-A725-80F6-FC7CBB77E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谁可以找耶稣</a:t>
            </a:r>
            <a:endParaRPr lang="en-00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39A1A-6B01-F027-0FBB-9EF352E07C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爷爷婆婆</a:t>
            </a:r>
            <a:endParaRPr lang="en-US" altLang="zh-CN" dirty="0"/>
          </a:p>
          <a:p>
            <a:r>
              <a:rPr lang="zh-CN" altLang="en-US" dirty="0"/>
              <a:t>中</a:t>
            </a:r>
            <a:r>
              <a:rPr lang="zh-CN" altLang="en-US"/>
              <a:t>年人、父母</a:t>
            </a:r>
            <a:endParaRPr lang="en-US" altLang="zh-CN"/>
          </a:p>
          <a:p>
            <a:r>
              <a:rPr lang="zh-CN" altLang="en-US" dirty="0"/>
              <a:t>年青人</a:t>
            </a:r>
            <a:endParaRPr lang="en-US" altLang="zh-CN" dirty="0"/>
          </a:p>
          <a:p>
            <a:r>
              <a:rPr lang="zh-CN" altLang="en-US" dirty="0"/>
              <a:t>小孩子</a:t>
            </a:r>
            <a:endParaRPr lang="en-0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13018-0823-ECBF-2B90-6C77ED00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恒久朝拜明供圣体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854046349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DFCA4-E333-B028-B134-321A6DD6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85801"/>
            <a:ext cx="4497388" cy="602456"/>
          </a:xfrm>
        </p:spPr>
        <p:txBody>
          <a:bodyPr/>
          <a:lstStyle/>
          <a:p>
            <a:r>
              <a:rPr lang="zh-CN" altLang="en-US" dirty="0"/>
              <a:t>哪里找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201-A073-80F2-CEFC-FC9D7DA76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288256"/>
            <a:ext cx="4497388" cy="3583781"/>
          </a:xfrm>
        </p:spPr>
        <p:txBody>
          <a:bodyPr/>
          <a:lstStyle/>
          <a:p>
            <a:r>
              <a:rPr lang="zh-CN" altLang="en-US" dirty="0"/>
              <a:t>较多教友的教堂</a:t>
            </a:r>
            <a:endParaRPr lang="en-US" altLang="zh-CN" dirty="0"/>
          </a:p>
          <a:p>
            <a:r>
              <a:rPr lang="zh-CN" altLang="en-US" dirty="0"/>
              <a:t>较少教友的教堂</a:t>
            </a:r>
            <a:endParaRPr lang="en-US" altLang="zh-CN" dirty="0"/>
          </a:p>
          <a:p>
            <a:r>
              <a:rPr lang="zh-CN" altLang="en-US" dirty="0"/>
              <a:t>农村的教堂</a:t>
            </a:r>
            <a:endParaRPr lang="en-US" altLang="zh-CN" dirty="0"/>
          </a:p>
          <a:p>
            <a:r>
              <a:rPr lang="zh-CN" altLang="en-US" dirty="0"/>
              <a:t>祈祷所</a:t>
            </a:r>
            <a:endParaRPr lang="en-US" altLang="zh-CN" dirty="0"/>
          </a:p>
          <a:p>
            <a:endParaRPr lang="en-00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FA956D2-1246-4E6F-BC5E-17DB89F8F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001" dirty="0"/>
          </a:p>
        </p:txBody>
      </p:sp>
      <p:pic>
        <p:nvPicPr>
          <p:cNvPr id="8" name="Content Placeholder 7" descr="A stage with a yellow tablecloth and a mirror&#10;&#10;Description automatically generated">
            <a:extLst>
              <a:ext uri="{FF2B5EF4-FFF2-40B4-BE49-F238E27FC236}">
                <a16:creationId xmlns:a16="http://schemas.microsoft.com/office/drawing/2014/main" id="{41DC6419-C0E7-D203-AE28-A0B8033DC6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1287463"/>
            <a:ext cx="3584575" cy="35845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13018-0823-ECBF-2B90-6C77ED00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恒久朝拜明供圣体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343465913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13018-0823-ECBF-2B90-6C77ED00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可供明供圣体</a:t>
            </a:r>
            <a:r>
              <a:rPr lang="en-US" altLang="zh-CN" dirty="0"/>
              <a:t>(120mm)</a:t>
            </a:r>
            <a:r>
              <a:rPr lang="zh-CN" altLang="en-US" dirty="0"/>
              <a:t>用的圣体龛</a:t>
            </a:r>
            <a:endParaRPr lang="en-US" altLang="zh-CN" dirty="0"/>
          </a:p>
        </p:txBody>
      </p:sp>
      <p:pic>
        <p:nvPicPr>
          <p:cNvPr id="10" name="Content Placeholder 9" descr="A wooden box with a light on it&#10;&#10;Description automatically generated">
            <a:extLst>
              <a:ext uri="{FF2B5EF4-FFF2-40B4-BE49-F238E27FC236}">
                <a16:creationId xmlns:a16="http://schemas.microsoft.com/office/drawing/2014/main" id="{42D2EB41-78AF-67A0-A589-40472EEE31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77" y="685801"/>
            <a:ext cx="2361277" cy="3149600"/>
          </a:xfrm>
        </p:spPr>
      </p:pic>
      <p:pic>
        <p:nvPicPr>
          <p:cNvPr id="6" name="Tabernacle.3">
            <a:hlinkClick r:id="" action="ppaction://media"/>
            <a:extLst>
              <a:ext uri="{FF2B5EF4-FFF2-40B4-BE49-F238E27FC236}">
                <a16:creationId xmlns:a16="http://schemas.microsoft.com/office/drawing/2014/main" id="{F97230A0-D614-DA7F-B1C3-5A673C17EBD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7388" y="685800"/>
            <a:ext cx="2257425" cy="4011613"/>
          </a:xfrm>
        </p:spPr>
      </p:pic>
      <p:pic>
        <p:nvPicPr>
          <p:cNvPr id="14" name="Picture 13" descr="A wooden box with a light on it&#10;&#10;Description automatically generated">
            <a:extLst>
              <a:ext uri="{FF2B5EF4-FFF2-40B4-BE49-F238E27FC236}">
                <a16:creationId xmlns:a16="http://schemas.microsoft.com/office/drawing/2014/main" id="{158CEE76-76EF-12BA-943C-BBC81C42B5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5800"/>
            <a:ext cx="2361278" cy="31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DFCA4-E333-B028-B134-321A6DD6E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哪里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201-A073-80F2-CEFC-FC9D7DA76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较多教友的教堂</a:t>
            </a:r>
            <a:endParaRPr lang="en-US" altLang="zh-CN" dirty="0"/>
          </a:p>
          <a:p>
            <a:r>
              <a:rPr lang="zh-CN" altLang="en-US" dirty="0"/>
              <a:t>较少教友的教堂</a:t>
            </a:r>
            <a:endParaRPr lang="en-US" altLang="zh-CN" dirty="0"/>
          </a:p>
          <a:p>
            <a:r>
              <a:rPr lang="zh-CN" altLang="en-US" dirty="0"/>
              <a:t>农村的教堂</a:t>
            </a:r>
            <a:endParaRPr lang="en-US" altLang="zh-CN" dirty="0"/>
          </a:p>
          <a:p>
            <a:r>
              <a:rPr lang="zh-CN" altLang="en-US" dirty="0"/>
              <a:t>祈祷所</a:t>
            </a:r>
            <a:endParaRPr lang="en-US" altLang="zh-CN" dirty="0"/>
          </a:p>
          <a:p>
            <a:endParaRPr lang="en-00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F72F4-1EAE-A725-80F6-FC7CBB77E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谁</a:t>
            </a:r>
            <a:endParaRPr lang="en-00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39A1A-6B01-F027-0FBB-9EF352E07C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爷爷婆婆</a:t>
            </a:r>
            <a:endParaRPr lang="en-US" altLang="zh-CN" dirty="0"/>
          </a:p>
          <a:p>
            <a:r>
              <a:rPr lang="zh-CN" altLang="en-US" dirty="0"/>
              <a:t>中</a:t>
            </a:r>
            <a:r>
              <a:rPr lang="zh-CN" altLang="en-US"/>
              <a:t>年人、父母</a:t>
            </a:r>
            <a:endParaRPr lang="en-US" altLang="zh-CN"/>
          </a:p>
          <a:p>
            <a:r>
              <a:rPr lang="zh-CN" altLang="en-US" dirty="0"/>
              <a:t>年青人</a:t>
            </a:r>
            <a:endParaRPr lang="en-US" altLang="zh-CN" dirty="0"/>
          </a:p>
          <a:p>
            <a:r>
              <a:rPr lang="zh-CN" altLang="en-US" dirty="0"/>
              <a:t>小孩子</a:t>
            </a:r>
            <a:endParaRPr lang="en-0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13018-0823-ECBF-2B90-6C77ED00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恒久朝拜明供圣体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384413728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B7D7-F7F4-6D6B-8D2B-F3DC1796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体验部分</a:t>
            </a:r>
            <a:endParaRPr lang="en-00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F9A73-14B8-A9CD-1831-F767E78D5A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</a:t>
            </a:r>
            <a:r>
              <a:rPr lang="zh-CN" altLang="en-US" dirty="0"/>
              <a:t>耶稣圣体</a:t>
            </a:r>
            <a:r>
              <a:rPr lang="zh-TW" altLang="en-US" dirty="0"/>
              <a:t>的</a:t>
            </a:r>
            <a:r>
              <a:rPr lang="zh-CN" altLang="en-US" dirty="0"/>
              <a:t>恩宠</a:t>
            </a:r>
            <a:r>
              <a:rPr lang="zh-TW" altLang="en-US" dirty="0"/>
              <a:t>，是</a:t>
            </a:r>
            <a:r>
              <a:rPr lang="zh-CN" altLang="en-US" dirty="0"/>
              <a:t>给</a:t>
            </a:r>
            <a:r>
              <a:rPr lang="zh-TW" altLang="en-US" dirty="0"/>
              <a:t>每一</a:t>
            </a:r>
            <a:r>
              <a:rPr lang="zh-CN" altLang="en-US" dirty="0"/>
              <a:t>个</a:t>
            </a:r>
            <a:r>
              <a:rPr lang="zh-TW" altLang="en-US" dirty="0"/>
              <a:t>人的。但</a:t>
            </a:r>
            <a:r>
              <a:rPr lang="zh-CN" altLang="en-US" dirty="0"/>
              <a:t>为</a:t>
            </a:r>
            <a:r>
              <a:rPr lang="zh-TW" altLang="en-US" dirty="0"/>
              <a:t>了</a:t>
            </a:r>
            <a:r>
              <a:rPr lang="zh-TW" altLang="en-US" dirty="0">
                <a:solidFill>
                  <a:srgbClr val="FFCCFF"/>
                </a:solidFill>
              </a:rPr>
              <a:t>不要只是像例行公事</a:t>
            </a:r>
            <a:r>
              <a:rPr lang="zh-TW" altLang="en-US" dirty="0"/>
              <a:t>，又要</a:t>
            </a:r>
            <a:r>
              <a:rPr lang="zh-TW" altLang="en-US" dirty="0">
                <a:solidFill>
                  <a:srgbClr val="FFCCFF"/>
                </a:solidFill>
              </a:rPr>
              <a:t>避免心</a:t>
            </a:r>
            <a:r>
              <a:rPr lang="zh-CN" altLang="en-US" dirty="0">
                <a:solidFill>
                  <a:srgbClr val="FFCCFF"/>
                </a:solidFill>
              </a:rPr>
              <a:t>灵</a:t>
            </a:r>
            <a:r>
              <a:rPr lang="zh-TW" altLang="en-US" dirty="0">
                <a:solidFill>
                  <a:srgbClr val="FFCCFF"/>
                </a:solidFill>
              </a:rPr>
              <a:t>枯燥</a:t>
            </a:r>
            <a:r>
              <a:rPr lang="zh-TW" altLang="en-US" dirty="0"/>
              <a:t>，朝拜者必須從各方面吸取</a:t>
            </a:r>
            <a:r>
              <a:rPr lang="zh-CN" altLang="en-US" dirty="0"/>
              <a:t>灵感</a:t>
            </a:r>
            <a:r>
              <a:rPr lang="zh-TW" altLang="en-US" dirty="0"/>
              <a:t>：主</a:t>
            </a:r>
            <a:r>
              <a:rPr lang="zh-CN" altLang="en-US" dirty="0"/>
              <a:t>召唤</a:t>
            </a:r>
            <a:r>
              <a:rPr lang="zh-TW" altLang="en-US" dirty="0"/>
              <a:t>我的大恩、主耶稣和</a:t>
            </a:r>
            <a:r>
              <a:rPr lang="zh-CN" altLang="en-US" dirty="0"/>
              <a:t>童贞</a:t>
            </a:r>
            <a:r>
              <a:rPr lang="zh-TW" altLang="en-US" dirty="0"/>
              <a:t>圣母生命</a:t>
            </a:r>
            <a:r>
              <a:rPr lang="zh-CN" altLang="en-US" dirty="0"/>
              <a:t>里</a:t>
            </a:r>
            <a:r>
              <a:rPr lang="zh-TW" altLang="en-US" dirty="0"/>
              <a:t>的各</a:t>
            </a:r>
            <a:r>
              <a:rPr lang="zh-CN" altLang="en-US" dirty="0"/>
              <a:t>个</a:t>
            </a:r>
            <a:r>
              <a:rPr lang="zh-TW" altLang="en-US" dirty="0"/>
              <a:t>奥迹、</a:t>
            </a:r>
            <a:r>
              <a:rPr lang="zh-CN" altLang="en-US" dirty="0"/>
              <a:t>圣</a:t>
            </a:r>
            <a:r>
              <a:rPr lang="zh-TW" altLang="en-US" dirty="0"/>
              <a:t>人</a:t>
            </a:r>
            <a:r>
              <a:rPr lang="zh-CN" altLang="en-US" dirty="0"/>
              <a:t>们</a:t>
            </a:r>
            <a:r>
              <a:rPr lang="zh-TW" altLang="en-US" dirty="0"/>
              <a:t>的</a:t>
            </a:r>
            <a:r>
              <a:rPr lang="zh-CN" altLang="en-US" dirty="0"/>
              <a:t>善表</a:t>
            </a:r>
            <a:r>
              <a:rPr lang="zh-TW" altLang="en-US" dirty="0"/>
              <a:t>。</a:t>
            </a:r>
            <a:r>
              <a:rPr lang="zh-CN" altLang="en-US" dirty="0"/>
              <a:t>（圣艾伯铎）</a:t>
            </a:r>
            <a:endParaRPr lang="en-00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E21C08-6621-045D-C44D-D07D7FDEF1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797894"/>
            <a:ext cx="2959100" cy="3943000"/>
          </a:xfrm>
        </p:spPr>
      </p:pic>
    </p:spTree>
    <p:extLst>
      <p:ext uri="{BB962C8B-B14F-4D97-AF65-F5344CB8AC3E}">
        <p14:creationId xmlns:p14="http://schemas.microsoft.com/office/powerpoint/2010/main" val="1992690134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3ED8F1-E1AE-3046-9186-0350AFB4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9109CF2-4951-1AD9-0C29-056011F55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909DB3F-6C73-4CE5-561C-3461766A14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医治：母亲的话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69278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1917: </a:t>
            </a:r>
            <a:r>
              <a:rPr lang="zh-CN" altLang="en-US" dirty="0"/>
              <a:t>法蒂玛圣母</a:t>
            </a:r>
            <a:endParaRPr 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很多灵魂下地狱是由于肉体罪恶，而并非其他原因。</a:t>
            </a:r>
          </a:p>
          <a:p>
            <a:r>
              <a:rPr lang="zh-CN" altLang="en-US" dirty="0"/>
              <a:t>很多婚姻令天主不悦。</a:t>
            </a:r>
          </a:p>
          <a:p>
            <a:r>
              <a:rPr lang="zh-CN" altLang="en-US" dirty="0"/>
              <a:t>非常得罪天主的时装将会引入世界</a:t>
            </a:r>
            <a:endParaRPr lang="zh-TW" altLang="en-US" sz="3600" dirty="0"/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188" y="685801"/>
            <a:ext cx="2773817" cy="4041420"/>
          </a:xfrm>
          <a:prstGeom prst="rect">
            <a:avLst/>
          </a:prstGeom>
          <a:noFill/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22</a:t>
            </a:r>
            <a:r>
              <a:rPr lang="zh-CN" altLang="en-US" dirty="0"/>
              <a:t>日：</a:t>
            </a:r>
            <a:r>
              <a:rPr lang="zh-TW" altLang="en-US" dirty="0"/>
              <a:t>教宗</a:t>
            </a:r>
            <a:r>
              <a:rPr lang="zh-CN" altLang="en-US" dirty="0"/>
              <a:t>圣</a:t>
            </a:r>
            <a:r>
              <a:rPr lang="zh-TW" altLang="en-US" dirty="0"/>
              <a:t>若望保禄二世</a:t>
            </a:r>
            <a:r>
              <a:rPr lang="en-US" altLang="zh-TW" dirty="0"/>
              <a:t>(1920 - 2005)</a:t>
            </a:r>
            <a:br>
              <a:rPr lang="en-US" altLang="zh-TW" dirty="0"/>
            </a:br>
            <a:r>
              <a:rPr lang="en-US" altLang="zh-TW" sz="2000" dirty="0"/>
              <a:t>St. John Paul II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685801"/>
            <a:ext cx="6184667" cy="4166558"/>
          </a:xfrm>
        </p:spPr>
        <p:txBody>
          <a:bodyPr>
            <a:normAutofit/>
          </a:bodyPr>
          <a:lstStyle/>
          <a:p>
            <a:r>
              <a:rPr lang="zh-CN" altLang="en-US" dirty="0"/>
              <a:t>我愿意全球的堂区及基督徒团体都成立恒久朝拜</a:t>
            </a:r>
            <a:r>
              <a:rPr lang="zh-CN" altLang="en-US" dirty="0">
                <a:solidFill>
                  <a:srgbClr val="FFCCFF"/>
                </a:solidFill>
              </a:rPr>
              <a:t>明供圣体</a:t>
            </a:r>
            <a:r>
              <a:rPr lang="zh-CN" altLang="en-US" dirty="0"/>
              <a:t>。</a:t>
            </a:r>
            <a:endParaRPr lang="en-HK" altLang="zh-TW" dirty="0"/>
          </a:p>
        </p:txBody>
      </p:sp>
      <p:pic>
        <p:nvPicPr>
          <p:cNvPr id="7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1001722"/>
            <a:ext cx="2959100" cy="3535344"/>
          </a:xfrm>
          <a:noFill/>
        </p:spPr>
      </p:pic>
    </p:spTree>
    <p:extLst>
      <p:ext uri="{BB962C8B-B14F-4D97-AF65-F5344CB8AC3E}">
        <p14:creationId xmlns:p14="http://schemas.microsoft.com/office/powerpoint/2010/main" val="421910265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五月</a:t>
            </a:r>
            <a:r>
              <a:rPr lang="en-US" altLang="zh-TW" dirty="0"/>
              <a:t>13</a:t>
            </a:r>
            <a:r>
              <a:rPr lang="zh-CN" altLang="en-US" dirty="0"/>
              <a:t>日是什么瞻礼</a:t>
            </a:r>
            <a:r>
              <a:rPr lang="en-US" altLang="zh-TW" dirty="0"/>
              <a:t>?</a:t>
            </a:r>
          </a:p>
          <a:p>
            <a:endParaRPr lang="en-US" altLang="zh-TW" dirty="0"/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188" y="685801"/>
            <a:ext cx="2773817" cy="4041420"/>
          </a:xfrm>
          <a:prstGeom prst="rect">
            <a:avLst/>
          </a:prstGeom>
          <a:noFill/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4030736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五月</a:t>
            </a:r>
            <a:r>
              <a:rPr lang="en-US" altLang="zh-TW" dirty="0"/>
              <a:t>13</a:t>
            </a:r>
            <a:r>
              <a:rPr lang="zh-CN" altLang="en-US" dirty="0"/>
              <a:t>日是什么瞻礼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r>
              <a:rPr lang="zh-CN" altLang="en-US" dirty="0"/>
              <a:t>法蒂玛圣母显现（</a:t>
            </a:r>
            <a:r>
              <a:rPr lang="en-US" altLang="zh-CN" dirty="0"/>
              <a:t>1917</a:t>
            </a:r>
            <a:r>
              <a:rPr lang="zh-CN" altLang="en-US" dirty="0"/>
              <a:t>年）</a:t>
            </a:r>
            <a:endParaRPr lang="en-US" altLang="zh-CN" dirty="0"/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188" y="685801"/>
            <a:ext cx="2773817" cy="4041420"/>
          </a:xfrm>
          <a:prstGeom prst="rect">
            <a:avLst/>
          </a:prstGeom>
          <a:noFill/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810091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zh-TW" alt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五月</a:t>
            </a:r>
            <a:r>
              <a:rPr lang="en-US" altLang="zh-TW" dirty="0"/>
              <a:t>13</a:t>
            </a:r>
            <a:r>
              <a:rPr lang="zh-CN" altLang="en-US" dirty="0"/>
              <a:t>日是什么瞻礼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r>
              <a:rPr lang="zh-CN" altLang="en-US" dirty="0"/>
              <a:t>法蒂玛圣母显现（</a:t>
            </a:r>
            <a:r>
              <a:rPr lang="en-US" altLang="zh-CN" dirty="0"/>
              <a:t>1917</a:t>
            </a:r>
            <a:r>
              <a:rPr lang="zh-CN" altLang="en-US" dirty="0"/>
              <a:t>年）</a:t>
            </a:r>
            <a:endParaRPr lang="en-US" altLang="zh-CN" dirty="0"/>
          </a:p>
          <a:p>
            <a:endParaRPr lang="en-US" altLang="zh-TW" dirty="0"/>
          </a:p>
          <a:p>
            <a:r>
              <a:rPr lang="zh-CN" altLang="en-US" dirty="0">
                <a:solidFill>
                  <a:srgbClr val="FFCCFF"/>
                </a:solidFill>
              </a:rPr>
              <a:t>圣体之母</a:t>
            </a:r>
            <a:r>
              <a:rPr lang="zh-CN" altLang="en-US" dirty="0"/>
              <a:t>瞻礼（早已是）</a:t>
            </a:r>
            <a:endParaRPr lang="en-US" altLang="zh-TW" dirty="0"/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04" y="685800"/>
            <a:ext cx="2604492" cy="4167188"/>
          </a:xfrm>
        </p:spPr>
      </p:pic>
    </p:spTree>
    <p:extLst>
      <p:ext uri="{BB962C8B-B14F-4D97-AF65-F5344CB8AC3E}">
        <p14:creationId xmlns:p14="http://schemas.microsoft.com/office/powerpoint/2010/main" val="11578637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圣若翰</a:t>
            </a:r>
            <a:r>
              <a:rPr lang="en-US" altLang="zh-CN" dirty="0"/>
              <a:t>•</a:t>
            </a:r>
            <a:r>
              <a:rPr lang="zh-CN" altLang="en-US" dirty="0"/>
              <a:t>维亚纳</a:t>
            </a:r>
            <a:r>
              <a:rPr lang="zh-TW" altLang="en-US" dirty="0"/>
              <a:t>， </a:t>
            </a:r>
            <a:r>
              <a:rPr lang="en-US" dirty="0"/>
              <a:t>1786-1859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主耶稣已把祂的辛劳，和祂受难至死的功劳给了我们，更给了我们祂尊贵的身体和宝血，作为我们灵魂的食粮；祂能给的都全给了我们之后，还要把祂剩下最珍贵的也给我们，就是祂的至圣母亲。 </a:t>
            </a:r>
            <a:endParaRPr lang="en-US" dirty="0"/>
          </a:p>
        </p:txBody>
      </p:sp>
      <p:pic>
        <p:nvPicPr>
          <p:cNvPr id="6" name="Content Placeholder 6" descr="s1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11237" y="404262"/>
            <a:ext cx="2506426" cy="4730264"/>
          </a:xfrm>
        </p:spPr>
      </p:pic>
    </p:spTree>
    <p:extLst>
      <p:ext uri="{BB962C8B-B14F-4D97-AF65-F5344CB8AC3E}">
        <p14:creationId xmlns:p14="http://schemas.microsoft.com/office/powerpoint/2010/main" val="3445494824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圣艾伯铎</a:t>
            </a:r>
            <a:r>
              <a:rPr lang="en-US" dirty="0"/>
              <a:t> (1811-1868)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朝拜圣体</a:t>
            </a:r>
            <a:r>
              <a:rPr lang="zh-TW" altLang="en-US" dirty="0"/>
              <a:t>是最重大的事务。</a:t>
            </a:r>
            <a:r>
              <a:rPr lang="zh-TW" altLang="en-US" dirty="0">
                <a:solidFill>
                  <a:srgbClr val="FFCCFF"/>
                </a:solidFill>
              </a:rPr>
              <a:t>是分享圣母在世时的生命</a:t>
            </a:r>
            <a:r>
              <a:rPr lang="zh-TW" altLang="en-US" dirty="0"/>
              <a:t>：分享她向她童贞母胎中降生成人的圣言的朝拜、分享她给马槽中的圣婴的朝拜、分享她在加尔瓦略山上的朝拜、分享她对圣体主耶稣的朝拜。</a:t>
            </a:r>
            <a:endParaRPr lang="en-US" dirty="0"/>
          </a:p>
        </p:txBody>
      </p:sp>
      <p:pic>
        <p:nvPicPr>
          <p:cNvPr id="6" name="Picture 3" descr="D:\html\catholic\eucharist\Pictures\StPeterJulianEymar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84900" y="639016"/>
            <a:ext cx="2959100" cy="4260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526627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圣艾伯铎</a:t>
            </a:r>
            <a:r>
              <a:rPr lang="en-US" dirty="0"/>
              <a:t> (1811-1868)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既然我们的朝拜太不完美了，就把它与圣母的朝拜结合起来，</a:t>
            </a:r>
            <a:r>
              <a:rPr lang="zh-TW" altLang="en-US" dirty="0"/>
              <a:t>与童贞玛利亞在白冷、在纳匝肋、在加尔瓦略山、在晚餐厅、和在圣体龛前的朝拜连在一起；联合着圣教会正在奉献的朝拜，连同正在此刻朝拜圣体的所有圣善灵魂，更偕同在天上光荣着天主的全天朝神圣，那么我们的朝拜便能与他们的朝拜相通功，像他们的朝拜般神圣。</a:t>
            </a:r>
            <a:endParaRPr lang="en-US" dirty="0"/>
          </a:p>
        </p:txBody>
      </p:sp>
      <p:pic>
        <p:nvPicPr>
          <p:cNvPr id="457731" name="Picture 3" descr="D:\html\catholic\eucharist\Pictures\Mother\MotherOfEucharist.narrow.we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315200" y="1306354"/>
            <a:ext cx="1828800" cy="2926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214223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1月31日：</a:t>
            </a:r>
            <a:r>
              <a:rPr lang="zh-CN" altLang="en-US" dirty="0"/>
              <a:t>圣若望鲍思高神父</a:t>
            </a:r>
            <a:r>
              <a:rPr lang="en-US" altLang="zh-CN" dirty="0"/>
              <a:t>(</a:t>
            </a:r>
            <a:r>
              <a:rPr lang="zh-CN" altLang="en-US" dirty="0"/>
              <a:t>司铎</a:t>
            </a:r>
            <a:r>
              <a:rPr lang="en-US" altLang="zh-CN" dirty="0"/>
              <a:t>)</a:t>
            </a:r>
            <a:br>
              <a:rPr lang="en-US" altLang="zh-CN" dirty="0"/>
            </a:br>
            <a:r>
              <a:rPr lang="en-US" altLang="zh-CN" sz="2000" dirty="0"/>
              <a:t>St. John Bosco (1815-1888)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3200" dirty="0"/>
              <a:t>把一切事情信赖交托圣体内的主耶稣和圣母进教之佑，你便会看到什么样的奇迹。</a:t>
            </a:r>
            <a:endParaRPr lang="en-US" altLang="zh-CN" sz="3200" dirty="0"/>
          </a:p>
          <a:p>
            <a:r>
              <a:rPr lang="zh-CN" altLang="en-US" sz="3200" dirty="0"/>
              <a:t>魔鬼害怕得要死的事有两件：热心地领圣体和经常探望至圣圣体。</a:t>
            </a:r>
          </a:p>
          <a:p>
            <a:endParaRPr lang="en-US" sz="3200" dirty="0"/>
          </a:p>
        </p:txBody>
      </p:sp>
      <p:pic>
        <p:nvPicPr>
          <p:cNvPr id="7" name="Picture 2" descr="D:\html\catholic\Icon\john_bosco_drea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82499" y="685125"/>
            <a:ext cx="2963902" cy="4276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90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zh-TW" alt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五月</a:t>
            </a:r>
            <a:r>
              <a:rPr lang="en-US" altLang="zh-TW" dirty="0"/>
              <a:t>13</a:t>
            </a:r>
            <a:r>
              <a:rPr lang="zh-CN" altLang="en-US" dirty="0"/>
              <a:t>日是什么瞻礼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r>
              <a:rPr lang="zh-CN" altLang="en-US" dirty="0"/>
              <a:t>法蒂玛圣母显现（</a:t>
            </a:r>
            <a:r>
              <a:rPr lang="en-US" altLang="zh-CN" dirty="0"/>
              <a:t>1917</a:t>
            </a:r>
            <a:r>
              <a:rPr lang="zh-CN" altLang="en-US" dirty="0"/>
              <a:t>年）</a:t>
            </a:r>
            <a:endParaRPr lang="en-US" altLang="zh-CN" dirty="0"/>
          </a:p>
          <a:p>
            <a:endParaRPr lang="en-US" altLang="zh-TW" dirty="0"/>
          </a:p>
          <a:p>
            <a:r>
              <a:rPr lang="zh-CN" altLang="en-US" dirty="0">
                <a:solidFill>
                  <a:srgbClr val="FFCCFF"/>
                </a:solidFill>
              </a:rPr>
              <a:t>圣体之母</a:t>
            </a:r>
            <a:r>
              <a:rPr lang="zh-CN" altLang="en-US" dirty="0"/>
              <a:t>瞻礼（早已是）</a:t>
            </a:r>
            <a:endParaRPr lang="en-US" altLang="zh-TW" dirty="0"/>
          </a:p>
          <a:p>
            <a:r>
              <a:rPr lang="zh-CN" altLang="en-US" dirty="0"/>
              <a:t>圣母是否有原因特别选这天开始在法蒂玛显现？</a:t>
            </a:r>
            <a:endParaRPr lang="en-US" altLang="zh-TW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63" y="1293972"/>
            <a:ext cx="1862137" cy="2979419"/>
          </a:xfrm>
        </p:spPr>
      </p:pic>
    </p:spTree>
    <p:extLst>
      <p:ext uri="{BB962C8B-B14F-4D97-AF65-F5344CB8AC3E}">
        <p14:creationId xmlns:p14="http://schemas.microsoft.com/office/powerpoint/2010/main" val="2897721410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zh-TW" alt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圣母显现前一年开始</a:t>
            </a:r>
            <a:r>
              <a:rPr lang="zh-CN" altLang="en-US"/>
              <a:t>，葡国天</a:t>
            </a:r>
            <a:r>
              <a:rPr lang="zh-CN" altLang="en-US" dirty="0"/>
              <a:t>使几次显现，都是教导孩子朝拜圣体</a:t>
            </a:r>
            <a:endParaRPr lang="en-US" altLang="zh-TW" dirty="0"/>
          </a:p>
          <a:p>
            <a:endParaRPr lang="en-US" altLang="zh-TW" dirty="0"/>
          </a:p>
          <a:p>
            <a:endParaRPr lang="en-US" altLang="zh-CN" dirty="0"/>
          </a:p>
          <a:p>
            <a:r>
              <a:rPr lang="zh-CN" altLang="en-US" dirty="0"/>
              <a:t>从始三个小孩经常念朝拜圣体经文</a:t>
            </a:r>
            <a:endParaRPr lang="en-US" altLang="zh-TW" dirty="0"/>
          </a:p>
        </p:txBody>
      </p:sp>
      <p:pic>
        <p:nvPicPr>
          <p:cNvPr id="13" name="Picture 4" descr="D:\html\catholic\Icon\angeloffati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181" y="1459819"/>
            <a:ext cx="1863502" cy="2647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537623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zh-TW" alt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天使很严肃地站起来，把圣体送给路濟亞，然后将圣爵內的圣血送给雅仙达和方濟各，并向他们說： 「接过去，</a:t>
            </a:r>
            <a:r>
              <a:rPr lang="zh-TW" altLang="en-US" dirty="0">
                <a:solidFill>
                  <a:srgbClr val="FFCCFF"/>
                </a:solidFill>
              </a:rPr>
              <a:t>领了吧！这是耶稣为了辜恩負义的人们倾流出来的圣血，你们为赔补他们的罪恶，和为安慰你们的天主，领去吧。</a:t>
            </a:r>
            <a:r>
              <a:rPr lang="zh-TW" altLang="en-US" dirty="0"/>
              <a:t>」</a:t>
            </a:r>
            <a:endParaRPr lang="en-US" altLang="zh-TW" dirty="0"/>
          </a:p>
        </p:txBody>
      </p:sp>
      <p:pic>
        <p:nvPicPr>
          <p:cNvPr id="13" name="Picture 4" descr="D:\html\catholic\Icon\angeloffati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181" y="1459819"/>
            <a:ext cx="1863502" cy="264772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96C1F-1072-76DC-5CA6-CD1DD17D20CD}"/>
              </a:ext>
            </a:extLst>
          </p:cNvPr>
          <p:cNvSpPr txBox="1"/>
          <p:nvPr/>
        </p:nvSpPr>
        <p:spPr>
          <a:xfrm>
            <a:off x="3" y="8898"/>
            <a:ext cx="344357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母亲教导</a:t>
            </a:r>
            <a:r>
              <a:rPr kumimoji="0" lang="en-HK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：赔补、安慰</a:t>
            </a:r>
            <a:endParaRPr kumimoji="0" lang="en-HK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67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 descr="Photo01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1" y="1394345"/>
            <a:ext cx="4497185" cy="3370811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/>
              <a:t>河北教堂</a:t>
            </a:r>
            <a:endParaRPr lang="en-US" dirty="0"/>
          </a:p>
        </p:txBody>
      </p:sp>
      <p:pic>
        <p:nvPicPr>
          <p:cNvPr id="10" name="Content Placeholder 4" descr="Photo014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1394345"/>
            <a:ext cx="4497185" cy="33708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TW" altLang="en-US" dirty="0"/>
              <a:t>我来，</a:t>
            </a:r>
            <a:r>
              <a:rPr lang="zh-CN" altLang="en-US" dirty="0"/>
              <a:t>为</a:t>
            </a:r>
            <a:r>
              <a:rPr lang="zh-TW" altLang="en-US" dirty="0"/>
              <a:t>叫他</a:t>
            </a:r>
            <a:r>
              <a:rPr lang="zh-CN" altLang="en-US" dirty="0"/>
              <a:t>们获</a:t>
            </a:r>
            <a:r>
              <a:rPr lang="zh-TW" altLang="en-US" dirty="0"/>
              <a:t>得生命，且</a:t>
            </a:r>
            <a:r>
              <a:rPr lang="zh-CN" altLang="en-US" dirty="0"/>
              <a:t>获</a:t>
            </a:r>
            <a:r>
              <a:rPr lang="zh-TW" altLang="en-US" dirty="0"/>
              <a:t>得更</a:t>
            </a:r>
            <a:r>
              <a:rPr lang="zh-CN" altLang="en-US" dirty="0"/>
              <a:t>丰富</a:t>
            </a:r>
            <a:r>
              <a:rPr lang="zh-TW" altLang="en-US" dirty="0"/>
              <a:t>的生命。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zh-HK" altLang="en-US" dirty="0"/>
              <a:t>回</a:t>
            </a:r>
            <a:r>
              <a:rPr lang="zh-CN" altLang="en-US" dirty="0"/>
              <a:t>应圣</a:t>
            </a:r>
            <a:r>
              <a:rPr lang="zh-HK" altLang="en-US" dirty="0"/>
              <a:t>若望</a:t>
            </a:r>
            <a:r>
              <a:rPr lang="zh-CN" altLang="en-US" dirty="0"/>
              <a:t>保禄</a:t>
            </a:r>
            <a:r>
              <a:rPr lang="zh-HK" altLang="en-US" dirty="0"/>
              <a:t>二世在</a:t>
            </a:r>
            <a:r>
              <a:rPr lang="en-HK" dirty="0"/>
              <a:t>1993</a:t>
            </a:r>
            <a:r>
              <a:rPr lang="zh-HK" altLang="en-US" dirty="0"/>
              <a:t>年的</a:t>
            </a:r>
            <a:r>
              <a:rPr lang="zh-CN" altLang="en-US" dirty="0"/>
              <a:t>呼吁</a:t>
            </a:r>
            <a:r>
              <a:rPr lang="zh-HK" altLang="en-US" dirty="0"/>
              <a:t>：在全世界的堂</a:t>
            </a:r>
            <a:r>
              <a:rPr lang="zh-CN" altLang="en-US" dirty="0"/>
              <a:t>区</a:t>
            </a:r>
            <a:r>
              <a:rPr lang="zh-HK" altLang="en-US" dirty="0"/>
              <a:t>及基督徒</a:t>
            </a:r>
            <a:r>
              <a:rPr lang="zh-CN" altLang="en-US" dirty="0"/>
              <a:t>团体</a:t>
            </a:r>
            <a:r>
              <a:rPr lang="zh-HK" altLang="en-US" dirty="0"/>
              <a:t>中</a:t>
            </a:r>
            <a:r>
              <a:rPr lang="zh-CN" altLang="en-US" dirty="0"/>
              <a:t>设立恒久</a:t>
            </a:r>
            <a:r>
              <a:rPr lang="zh-HK" altLang="en-US" dirty="0"/>
              <a:t>朝拜明供</a:t>
            </a:r>
            <a:r>
              <a:rPr lang="zh-CN" altLang="en-US" dirty="0"/>
              <a:t>圣体</a:t>
            </a:r>
            <a:r>
              <a:rPr lang="zh-HK" altLang="en-US" dirty="0"/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73824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 dirty="0"/>
              <a:t>天使的祈祷 </a:t>
            </a:r>
          </a:p>
        </p:txBody>
      </p:sp>
      <p:sp>
        <p:nvSpPr>
          <p:cNvPr id="37891" name="Line 76"/>
          <p:cNvSpPr>
            <a:spLocks noChangeShapeType="1"/>
          </p:cNvSpPr>
          <p:nvPr/>
        </p:nvSpPr>
        <p:spPr bwMode="auto">
          <a:xfrm>
            <a:off x="184150" y="822325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77"/>
          <p:cNvSpPr>
            <a:spLocks noChangeShapeType="1"/>
          </p:cNvSpPr>
          <p:nvPr/>
        </p:nvSpPr>
        <p:spPr bwMode="auto">
          <a:xfrm>
            <a:off x="184150" y="908050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78"/>
          <p:cNvSpPr>
            <a:spLocks noChangeShapeType="1"/>
          </p:cNvSpPr>
          <p:nvPr/>
        </p:nvSpPr>
        <p:spPr bwMode="auto">
          <a:xfrm>
            <a:off x="184150" y="993775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79"/>
          <p:cNvSpPr>
            <a:spLocks noChangeShapeType="1"/>
          </p:cNvSpPr>
          <p:nvPr/>
        </p:nvSpPr>
        <p:spPr bwMode="auto">
          <a:xfrm>
            <a:off x="184150" y="1079500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80"/>
          <p:cNvSpPr>
            <a:spLocks noChangeShapeType="1"/>
          </p:cNvSpPr>
          <p:nvPr/>
        </p:nvSpPr>
        <p:spPr bwMode="auto">
          <a:xfrm>
            <a:off x="184150" y="1165225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81"/>
          <p:cNvSpPr>
            <a:spLocks noChangeShapeType="1"/>
          </p:cNvSpPr>
          <p:nvPr/>
        </p:nvSpPr>
        <p:spPr bwMode="auto">
          <a:xfrm>
            <a:off x="184150" y="230663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Line 82"/>
          <p:cNvSpPr>
            <a:spLocks noChangeShapeType="1"/>
          </p:cNvSpPr>
          <p:nvPr/>
        </p:nvSpPr>
        <p:spPr bwMode="auto">
          <a:xfrm>
            <a:off x="184150" y="239236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83"/>
          <p:cNvSpPr>
            <a:spLocks noChangeShapeType="1"/>
          </p:cNvSpPr>
          <p:nvPr/>
        </p:nvSpPr>
        <p:spPr bwMode="auto">
          <a:xfrm>
            <a:off x="184150" y="247808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Line 84"/>
          <p:cNvSpPr>
            <a:spLocks noChangeShapeType="1"/>
          </p:cNvSpPr>
          <p:nvPr/>
        </p:nvSpPr>
        <p:spPr bwMode="auto">
          <a:xfrm>
            <a:off x="184150" y="256381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Line 85"/>
          <p:cNvSpPr>
            <a:spLocks noChangeShapeType="1"/>
          </p:cNvSpPr>
          <p:nvPr/>
        </p:nvSpPr>
        <p:spPr bwMode="auto">
          <a:xfrm>
            <a:off x="184150" y="264953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Text Box 86"/>
          <p:cNvSpPr txBox="1">
            <a:spLocks noChangeArrowheads="1"/>
          </p:cNvSpPr>
          <p:nvPr/>
        </p:nvSpPr>
        <p:spPr bwMode="auto">
          <a:xfrm>
            <a:off x="114300" y="382588"/>
            <a:ext cx="584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902" name="Line 88"/>
          <p:cNvSpPr>
            <a:spLocks noChangeShapeType="1"/>
          </p:cNvSpPr>
          <p:nvPr/>
        </p:nvSpPr>
        <p:spPr bwMode="auto">
          <a:xfrm flipH="1" flipV="1">
            <a:off x="184150" y="823913"/>
            <a:ext cx="3175" cy="341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Line 113"/>
          <p:cNvSpPr>
            <a:spLocks noChangeShapeType="1"/>
          </p:cNvSpPr>
          <p:nvPr/>
        </p:nvSpPr>
        <p:spPr bwMode="auto">
          <a:xfrm flipV="1">
            <a:off x="180975" y="2309813"/>
            <a:ext cx="1588" cy="3460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639"/>
          <p:cNvGrpSpPr>
            <a:grpSpLocks/>
          </p:cNvGrpSpPr>
          <p:nvPr/>
        </p:nvGrpSpPr>
        <p:grpSpPr bwMode="auto">
          <a:xfrm>
            <a:off x="1806531" y="105655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3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05" name="Line 642"/>
          <p:cNvSpPr>
            <a:spLocks noChangeShapeType="1"/>
          </p:cNvSpPr>
          <p:nvPr/>
        </p:nvSpPr>
        <p:spPr bwMode="auto">
          <a:xfrm flipV="1">
            <a:off x="2522538" y="814388"/>
            <a:ext cx="0" cy="3492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6" name="Line 667"/>
          <p:cNvSpPr>
            <a:spLocks noChangeShapeType="1"/>
          </p:cNvSpPr>
          <p:nvPr/>
        </p:nvSpPr>
        <p:spPr bwMode="auto">
          <a:xfrm flipV="1">
            <a:off x="9009063" y="822325"/>
            <a:ext cx="0" cy="3413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676"/>
          <p:cNvGrpSpPr>
            <a:grpSpLocks/>
          </p:cNvGrpSpPr>
          <p:nvPr/>
        </p:nvGrpSpPr>
        <p:grpSpPr bwMode="auto">
          <a:xfrm>
            <a:off x="2176299" y="105617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57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8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08" name="AutoShape 679"/>
          <p:cNvCxnSpPr>
            <a:cxnSpLocks noChangeShapeType="1"/>
          </p:cNvCxnSpPr>
          <p:nvPr/>
        </p:nvCxnSpPr>
        <p:spPr bwMode="auto">
          <a:xfrm flipV="1">
            <a:off x="1911350" y="1055688"/>
            <a:ext cx="369888" cy="1587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688"/>
          <p:cNvGrpSpPr>
            <a:grpSpLocks/>
          </p:cNvGrpSpPr>
          <p:nvPr/>
        </p:nvGrpSpPr>
        <p:grpSpPr bwMode="auto">
          <a:xfrm>
            <a:off x="7559242" y="80037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69" name="Oval 689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0" name="Line 690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10" name="Text Box 696"/>
          <p:cNvSpPr txBox="1">
            <a:spLocks noChangeArrowheads="1"/>
          </p:cNvSpPr>
          <p:nvPr/>
        </p:nvSpPr>
        <p:spPr bwMode="auto">
          <a:xfrm>
            <a:off x="1651000" y="1721782"/>
            <a:ext cx="74183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i="0" dirty="0">
                <a:cs typeface="Arial" panose="020B0604020202020204" pitchFamily="34" charset="0"/>
              </a:rPr>
              <a:t>我上 主，我信 祢、钦崇 祢、依 靠  祢 并</a:t>
            </a:r>
          </a:p>
        </p:txBody>
      </p:sp>
      <p:sp>
        <p:nvSpPr>
          <p:cNvPr id="37911" name="Line 710"/>
          <p:cNvSpPr>
            <a:spLocks noChangeShapeType="1"/>
          </p:cNvSpPr>
          <p:nvPr/>
        </p:nvSpPr>
        <p:spPr bwMode="auto">
          <a:xfrm flipV="1">
            <a:off x="4268788" y="817563"/>
            <a:ext cx="0" cy="3476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2" name="Line 729"/>
          <p:cNvSpPr>
            <a:spLocks noChangeShapeType="1"/>
          </p:cNvSpPr>
          <p:nvPr/>
        </p:nvSpPr>
        <p:spPr bwMode="auto">
          <a:xfrm flipH="1" flipV="1">
            <a:off x="8999538" y="3743325"/>
            <a:ext cx="3175" cy="3476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" name="Group 731"/>
          <p:cNvGrpSpPr>
            <a:grpSpLocks/>
          </p:cNvGrpSpPr>
          <p:nvPr/>
        </p:nvGrpSpPr>
        <p:grpSpPr bwMode="auto">
          <a:xfrm>
            <a:off x="905543" y="224312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12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3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14" name="Line 738"/>
          <p:cNvSpPr>
            <a:spLocks noChangeShapeType="1"/>
          </p:cNvSpPr>
          <p:nvPr/>
        </p:nvSpPr>
        <p:spPr bwMode="auto">
          <a:xfrm flipV="1">
            <a:off x="2497138" y="2314575"/>
            <a:ext cx="0" cy="317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743"/>
          <p:cNvGrpSpPr>
            <a:grpSpLocks/>
          </p:cNvGrpSpPr>
          <p:nvPr/>
        </p:nvGrpSpPr>
        <p:grpSpPr bwMode="auto">
          <a:xfrm>
            <a:off x="1425303" y="2247317"/>
            <a:ext cx="104555" cy="316934"/>
            <a:chOff x="660" y="630"/>
            <a:chExt cx="48" cy="194"/>
          </a:xfrm>
          <a:noFill/>
        </p:grpSpPr>
        <p:sp>
          <p:nvSpPr>
            <p:cNvPr id="224" name="Oval 74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5" name="Line 74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20" name="Group 747"/>
          <p:cNvGrpSpPr>
            <a:grpSpLocks/>
          </p:cNvGrpSpPr>
          <p:nvPr/>
        </p:nvGrpSpPr>
        <p:grpSpPr bwMode="auto">
          <a:xfrm>
            <a:off x="8369396" y="2243333"/>
            <a:ext cx="104555" cy="316934"/>
            <a:chOff x="660" y="630"/>
            <a:chExt cx="48" cy="194"/>
          </a:xfrm>
          <a:noFill/>
        </p:grpSpPr>
        <p:sp>
          <p:nvSpPr>
            <p:cNvPr id="228" name="Oval 748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9" name="Line 749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17" name="TextBox 167"/>
          <p:cNvSpPr txBox="1">
            <a:spLocks noChangeArrowheads="1"/>
          </p:cNvSpPr>
          <p:nvPr/>
        </p:nvSpPr>
        <p:spPr bwMode="auto">
          <a:xfrm>
            <a:off x="552450" y="468313"/>
            <a:ext cx="153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</a:t>
            </a:r>
            <a:endParaRPr lang="en-US" altLang="en-US" sz="48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18" name="TextBox 170"/>
          <p:cNvSpPr txBox="1">
            <a:spLocks noChangeArrowheads="1"/>
          </p:cNvSpPr>
          <p:nvPr/>
        </p:nvSpPr>
        <p:spPr bwMode="auto">
          <a:xfrm>
            <a:off x="647700" y="660400"/>
            <a:ext cx="128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$</a:t>
            </a:r>
            <a:endParaRPr lang="en-US" altLang="en-US" sz="40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19" name="TextBox 173"/>
          <p:cNvSpPr txBox="1">
            <a:spLocks noChangeArrowheads="1"/>
          </p:cNvSpPr>
          <p:nvPr/>
        </p:nvSpPr>
        <p:spPr bwMode="auto">
          <a:xfrm>
            <a:off x="915988" y="604838"/>
            <a:ext cx="7683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 </a:t>
            </a:r>
            <a:r>
              <a:rPr lang="en-US" altLang="en-US" sz="4800" i="0" dirty="0" err="1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en-US" sz="4800" i="0" dirty="0" err="1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  <a:endParaRPr lang="en-US" altLang="en-US" sz="4800" i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20" name="Line 80"/>
          <p:cNvSpPr>
            <a:spLocks noChangeShapeType="1"/>
          </p:cNvSpPr>
          <p:nvPr/>
        </p:nvSpPr>
        <p:spPr bwMode="auto">
          <a:xfrm>
            <a:off x="1784350" y="1249363"/>
            <a:ext cx="16033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1" name="Line 80"/>
          <p:cNvSpPr>
            <a:spLocks noChangeShapeType="1"/>
          </p:cNvSpPr>
          <p:nvPr/>
        </p:nvSpPr>
        <p:spPr bwMode="auto">
          <a:xfrm>
            <a:off x="2157413" y="1249363"/>
            <a:ext cx="160337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2" name="Line 80"/>
          <p:cNvSpPr>
            <a:spLocks noChangeShapeType="1"/>
          </p:cNvSpPr>
          <p:nvPr/>
        </p:nvSpPr>
        <p:spPr bwMode="auto">
          <a:xfrm>
            <a:off x="1787525" y="1330325"/>
            <a:ext cx="1587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3" name="Line 80"/>
          <p:cNvSpPr>
            <a:spLocks noChangeShapeType="1"/>
          </p:cNvSpPr>
          <p:nvPr/>
        </p:nvSpPr>
        <p:spPr bwMode="auto">
          <a:xfrm>
            <a:off x="2160588" y="1330325"/>
            <a:ext cx="1587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4" name="Text Box 696"/>
          <p:cNvSpPr txBox="1">
            <a:spLocks noChangeArrowheads="1"/>
          </p:cNvSpPr>
          <p:nvPr/>
        </p:nvSpPr>
        <p:spPr bwMode="auto">
          <a:xfrm>
            <a:off x="763588" y="2918267"/>
            <a:ext cx="8502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i="0" dirty="0">
                <a:cs typeface="Arial" panose="020B0604020202020204" pitchFamily="34" charset="0"/>
              </a:rPr>
              <a:t>爱 祢。我求  祢  宽 赦   那 些       不        信、</a:t>
            </a:r>
          </a:p>
        </p:txBody>
      </p:sp>
      <p:grpSp>
        <p:nvGrpSpPr>
          <p:cNvPr id="37925" name="Group 259"/>
          <p:cNvGrpSpPr>
            <a:grpSpLocks/>
          </p:cNvGrpSpPr>
          <p:nvPr/>
        </p:nvGrpSpPr>
        <p:grpSpPr bwMode="auto">
          <a:xfrm>
            <a:off x="2724150" y="942975"/>
            <a:ext cx="255588" cy="403225"/>
            <a:chOff x="2642425" y="1292006"/>
            <a:chExt cx="255588" cy="403868"/>
          </a:xfrm>
        </p:grpSpPr>
        <p:grpSp>
          <p:nvGrpSpPr>
            <p:cNvPr id="38001" name="Group 193"/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38003" name="Oval 194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Symbol" panose="05050102010706020507" pitchFamily="18" charset="2"/>
                  <a:buChar char="¨"/>
                  <a:defRPr sz="32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8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8004" name="Line 195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002" name="Text Box 196"/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¨"/>
                <a:defRPr sz="32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Ø"/>
                <a:defRPr sz="28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</a:p>
          </p:txBody>
        </p:sp>
      </p:grpSp>
      <p:grpSp>
        <p:nvGrpSpPr>
          <p:cNvPr id="23" name="Group 639"/>
          <p:cNvGrpSpPr>
            <a:grpSpLocks/>
          </p:cNvGrpSpPr>
          <p:nvPr/>
        </p:nvGrpSpPr>
        <p:grpSpPr bwMode="auto">
          <a:xfrm>
            <a:off x="3531223" y="87549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67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71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24" name="Group 676"/>
          <p:cNvGrpSpPr>
            <a:grpSpLocks/>
          </p:cNvGrpSpPr>
          <p:nvPr/>
        </p:nvGrpSpPr>
        <p:grpSpPr bwMode="auto">
          <a:xfrm>
            <a:off x="3962535" y="83890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83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4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28" name="AutoShape 679"/>
          <p:cNvCxnSpPr>
            <a:cxnSpLocks noChangeShapeType="1"/>
          </p:cNvCxnSpPr>
          <p:nvPr/>
        </p:nvCxnSpPr>
        <p:spPr bwMode="auto">
          <a:xfrm flipV="1">
            <a:off x="3635375" y="838200"/>
            <a:ext cx="431800" cy="36513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929" name="Group 285"/>
          <p:cNvGrpSpPr>
            <a:grpSpLocks/>
          </p:cNvGrpSpPr>
          <p:nvPr/>
        </p:nvGrpSpPr>
        <p:grpSpPr bwMode="auto">
          <a:xfrm>
            <a:off x="4491038" y="889000"/>
            <a:ext cx="255587" cy="403225"/>
            <a:chOff x="2642425" y="1292006"/>
            <a:chExt cx="255588" cy="403868"/>
          </a:xfrm>
        </p:grpSpPr>
        <p:grpSp>
          <p:nvGrpSpPr>
            <p:cNvPr id="37997" name="Group 193"/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37999" name="Oval 194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Symbol" panose="05050102010706020507" pitchFamily="18" charset="2"/>
                  <a:buChar char="¨"/>
                  <a:defRPr sz="32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8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8000" name="Line 195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998" name="Text Box 196"/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¨"/>
                <a:defRPr sz="32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Ø"/>
                <a:defRPr sz="28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</a:p>
          </p:txBody>
        </p:sp>
      </p:grpSp>
      <p:grpSp>
        <p:nvGrpSpPr>
          <p:cNvPr id="27" name="Group 639"/>
          <p:cNvGrpSpPr>
            <a:grpSpLocks/>
          </p:cNvGrpSpPr>
          <p:nvPr/>
        </p:nvGrpSpPr>
        <p:grpSpPr bwMode="auto">
          <a:xfrm>
            <a:off x="5281759" y="88454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04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5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31" name="Line 642"/>
          <p:cNvSpPr>
            <a:spLocks noChangeShapeType="1"/>
          </p:cNvSpPr>
          <p:nvPr/>
        </p:nvSpPr>
        <p:spPr bwMode="auto">
          <a:xfrm flipV="1">
            <a:off x="6024563" y="814388"/>
            <a:ext cx="0" cy="3492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676"/>
          <p:cNvGrpSpPr>
            <a:grpSpLocks/>
          </p:cNvGrpSpPr>
          <p:nvPr/>
        </p:nvGrpSpPr>
        <p:grpSpPr bwMode="auto">
          <a:xfrm>
            <a:off x="5677903" y="88416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08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9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33" name="AutoShape 679"/>
          <p:cNvCxnSpPr>
            <a:cxnSpLocks noChangeShapeType="1"/>
          </p:cNvCxnSpPr>
          <p:nvPr/>
        </p:nvCxnSpPr>
        <p:spPr bwMode="auto">
          <a:xfrm flipV="1">
            <a:off x="5386388" y="884238"/>
            <a:ext cx="395287" cy="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Group 193"/>
          <p:cNvGrpSpPr>
            <a:grpSpLocks/>
          </p:cNvGrpSpPr>
          <p:nvPr/>
        </p:nvGrpSpPr>
        <p:grpSpPr bwMode="auto">
          <a:xfrm>
            <a:off x="6207057" y="852585"/>
            <a:ext cx="76200" cy="307975"/>
            <a:chOff x="660" y="630"/>
            <a:chExt cx="48" cy="194"/>
          </a:xfrm>
          <a:solidFill>
            <a:srgbClr val="FFFF00"/>
          </a:solidFill>
        </p:grpSpPr>
        <p:sp>
          <p:nvSpPr>
            <p:cNvPr id="314" name="Oval 19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15" name="Line 19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35" name="Text Box 196"/>
          <p:cNvSpPr txBox="1">
            <a:spLocks noChangeArrowheads="1"/>
          </p:cNvSpPr>
          <p:nvPr/>
        </p:nvSpPr>
        <p:spPr bwMode="auto">
          <a:xfrm>
            <a:off x="6208713" y="9810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</a:p>
        </p:txBody>
      </p:sp>
      <p:grpSp>
        <p:nvGrpSpPr>
          <p:cNvPr id="30" name="Group 116"/>
          <p:cNvGrpSpPr>
            <a:grpSpLocks/>
          </p:cNvGrpSpPr>
          <p:nvPr/>
        </p:nvGrpSpPr>
        <p:grpSpPr bwMode="auto">
          <a:xfrm>
            <a:off x="7026925" y="847221"/>
            <a:ext cx="152400" cy="309563"/>
            <a:chOff x="2259" y="340"/>
            <a:chExt cx="96" cy="195"/>
          </a:xfrm>
          <a:solidFill>
            <a:srgbClr val="FFFF00"/>
          </a:solidFill>
        </p:grpSpPr>
        <p:grpSp>
          <p:nvGrpSpPr>
            <p:cNvPr id="31" name="Group 117"/>
            <p:cNvGrpSpPr>
              <a:grpSpLocks/>
            </p:cNvGrpSpPr>
            <p:nvPr/>
          </p:nvGrpSpPr>
          <p:grpSpPr bwMode="auto">
            <a:xfrm>
              <a:off x="2259" y="341"/>
              <a:ext cx="48" cy="194"/>
              <a:chOff x="660" y="630"/>
              <a:chExt cx="48" cy="194"/>
            </a:xfrm>
            <a:grpFill/>
          </p:grpSpPr>
          <p:sp>
            <p:nvSpPr>
              <p:cNvPr id="319" name="Oval 118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20" name="Line 119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18" name="Line 120"/>
            <p:cNvSpPr>
              <a:spLocks noChangeShapeType="1"/>
            </p:cNvSpPr>
            <p:nvPr/>
          </p:nvSpPr>
          <p:spPr bwMode="auto">
            <a:xfrm>
              <a:off x="2307" y="340"/>
              <a:ext cx="48" cy="9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2" name="Group 639"/>
          <p:cNvGrpSpPr>
            <a:grpSpLocks/>
          </p:cNvGrpSpPr>
          <p:nvPr/>
        </p:nvGrpSpPr>
        <p:grpSpPr bwMode="auto">
          <a:xfrm>
            <a:off x="8198955" y="75780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2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23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3" name="Group 676"/>
          <p:cNvGrpSpPr>
            <a:grpSpLocks/>
          </p:cNvGrpSpPr>
          <p:nvPr/>
        </p:nvGrpSpPr>
        <p:grpSpPr bwMode="auto">
          <a:xfrm>
            <a:off x="8748739" y="70310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25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26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39" name="AutoShape 679"/>
          <p:cNvCxnSpPr>
            <a:cxnSpLocks noChangeShapeType="1"/>
          </p:cNvCxnSpPr>
          <p:nvPr/>
        </p:nvCxnSpPr>
        <p:spPr bwMode="auto">
          <a:xfrm flipV="1">
            <a:off x="8304213" y="703263"/>
            <a:ext cx="549275" cy="539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40" name="Text Box 86"/>
          <p:cNvSpPr txBox="1">
            <a:spLocks noChangeArrowheads="1"/>
          </p:cNvSpPr>
          <p:nvPr/>
        </p:nvSpPr>
        <p:spPr bwMode="auto">
          <a:xfrm>
            <a:off x="114300" y="1866900"/>
            <a:ext cx="584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941" name="TextBox 329"/>
          <p:cNvSpPr txBox="1">
            <a:spLocks noChangeArrowheads="1"/>
          </p:cNvSpPr>
          <p:nvPr/>
        </p:nvSpPr>
        <p:spPr bwMode="auto">
          <a:xfrm>
            <a:off x="552450" y="1951038"/>
            <a:ext cx="1539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</a:t>
            </a:r>
            <a:endParaRPr lang="en-US" altLang="en-US" sz="48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42" name="Line 667"/>
          <p:cNvSpPr>
            <a:spLocks noChangeShapeType="1"/>
          </p:cNvSpPr>
          <p:nvPr/>
        </p:nvSpPr>
        <p:spPr bwMode="auto">
          <a:xfrm flipV="1">
            <a:off x="9009063" y="2306638"/>
            <a:ext cx="0" cy="341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" name="Group 731"/>
          <p:cNvGrpSpPr>
            <a:grpSpLocks/>
          </p:cNvGrpSpPr>
          <p:nvPr/>
        </p:nvGrpSpPr>
        <p:grpSpPr bwMode="auto">
          <a:xfrm>
            <a:off x="2229312" y="224312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34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35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5" name="Group 731"/>
          <p:cNvGrpSpPr>
            <a:grpSpLocks/>
          </p:cNvGrpSpPr>
          <p:nvPr/>
        </p:nvGrpSpPr>
        <p:grpSpPr bwMode="auto">
          <a:xfrm>
            <a:off x="2639842" y="219916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37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38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6" name="Group 639"/>
          <p:cNvGrpSpPr>
            <a:grpSpLocks/>
          </p:cNvGrpSpPr>
          <p:nvPr/>
        </p:nvGrpSpPr>
        <p:grpSpPr bwMode="auto">
          <a:xfrm>
            <a:off x="3136105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0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1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7" name="Group 676"/>
          <p:cNvGrpSpPr>
            <a:grpSpLocks/>
          </p:cNvGrpSpPr>
          <p:nvPr/>
        </p:nvGrpSpPr>
        <p:grpSpPr bwMode="auto">
          <a:xfrm>
            <a:off x="3476887" y="228658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3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4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47" name="AutoShape 679"/>
          <p:cNvCxnSpPr>
            <a:cxnSpLocks noChangeShapeType="1"/>
          </p:cNvCxnSpPr>
          <p:nvPr/>
        </p:nvCxnSpPr>
        <p:spPr bwMode="auto">
          <a:xfrm>
            <a:off x="3240088" y="2244725"/>
            <a:ext cx="341312" cy="412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8" name="Group 639"/>
          <p:cNvGrpSpPr>
            <a:grpSpLocks/>
          </p:cNvGrpSpPr>
          <p:nvPr/>
        </p:nvGrpSpPr>
        <p:grpSpPr bwMode="auto">
          <a:xfrm>
            <a:off x="3922764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7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8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9" name="Group 639"/>
          <p:cNvGrpSpPr>
            <a:grpSpLocks/>
          </p:cNvGrpSpPr>
          <p:nvPr/>
        </p:nvGrpSpPr>
        <p:grpSpPr bwMode="auto">
          <a:xfrm>
            <a:off x="4444338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50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1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50" name="Line 738"/>
          <p:cNvSpPr>
            <a:spLocks noChangeShapeType="1"/>
          </p:cNvSpPr>
          <p:nvPr/>
        </p:nvSpPr>
        <p:spPr bwMode="auto">
          <a:xfrm flipV="1">
            <a:off x="4765675" y="2314575"/>
            <a:ext cx="0" cy="317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1" name="TextBox 352"/>
          <p:cNvSpPr txBox="1">
            <a:spLocks noChangeArrowheads="1"/>
          </p:cNvSpPr>
          <p:nvPr/>
        </p:nvSpPr>
        <p:spPr bwMode="auto">
          <a:xfrm>
            <a:off x="4830763" y="2090738"/>
            <a:ext cx="1539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  <a:endParaRPr lang="en-US" altLang="en-US" sz="4800" i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40" name="Group 639"/>
          <p:cNvGrpSpPr>
            <a:grpSpLocks/>
          </p:cNvGrpSpPr>
          <p:nvPr/>
        </p:nvGrpSpPr>
        <p:grpSpPr bwMode="auto">
          <a:xfrm>
            <a:off x="5184952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55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6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42" name="Group 193"/>
          <p:cNvGrpSpPr>
            <a:grpSpLocks/>
          </p:cNvGrpSpPr>
          <p:nvPr/>
        </p:nvGrpSpPr>
        <p:grpSpPr bwMode="auto">
          <a:xfrm>
            <a:off x="5761161" y="2290657"/>
            <a:ext cx="76200" cy="307975"/>
            <a:chOff x="660" y="630"/>
            <a:chExt cx="48" cy="194"/>
          </a:xfrm>
          <a:solidFill>
            <a:srgbClr val="FFFF00"/>
          </a:solidFill>
        </p:grpSpPr>
        <p:sp>
          <p:nvSpPr>
            <p:cNvPr id="358" name="Oval 19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9" name="Line 19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54" name="Text Box 196"/>
          <p:cNvSpPr txBox="1">
            <a:spLocks noChangeArrowheads="1"/>
          </p:cNvSpPr>
          <p:nvPr/>
        </p:nvSpPr>
        <p:spPr bwMode="auto">
          <a:xfrm>
            <a:off x="5762625" y="24193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</a:p>
        </p:txBody>
      </p:sp>
      <p:grpSp>
        <p:nvGrpSpPr>
          <p:cNvPr id="43" name="Group 116"/>
          <p:cNvGrpSpPr>
            <a:grpSpLocks/>
          </p:cNvGrpSpPr>
          <p:nvPr/>
        </p:nvGrpSpPr>
        <p:grpSpPr bwMode="auto">
          <a:xfrm>
            <a:off x="6454805" y="2260770"/>
            <a:ext cx="152400" cy="309563"/>
            <a:chOff x="2259" y="340"/>
            <a:chExt cx="96" cy="195"/>
          </a:xfrm>
          <a:solidFill>
            <a:srgbClr val="FFFF00"/>
          </a:solidFill>
        </p:grpSpPr>
        <p:grpSp>
          <p:nvGrpSpPr>
            <p:cNvPr id="44" name="Group 117"/>
            <p:cNvGrpSpPr>
              <a:grpSpLocks/>
            </p:cNvGrpSpPr>
            <p:nvPr/>
          </p:nvGrpSpPr>
          <p:grpSpPr bwMode="auto">
            <a:xfrm>
              <a:off x="2259" y="341"/>
              <a:ext cx="48" cy="194"/>
              <a:chOff x="660" y="630"/>
              <a:chExt cx="48" cy="194"/>
            </a:xfrm>
            <a:grpFill/>
          </p:grpSpPr>
          <p:sp>
            <p:nvSpPr>
              <p:cNvPr id="364" name="Oval 118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65" name="Line 119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63" name="Line 120"/>
            <p:cNvSpPr>
              <a:spLocks noChangeShapeType="1"/>
            </p:cNvSpPr>
            <p:nvPr/>
          </p:nvSpPr>
          <p:spPr bwMode="auto">
            <a:xfrm>
              <a:off x="2307" y="340"/>
              <a:ext cx="48" cy="9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56" name="Line 738"/>
          <p:cNvSpPr>
            <a:spLocks noChangeShapeType="1"/>
          </p:cNvSpPr>
          <p:nvPr/>
        </p:nvSpPr>
        <p:spPr bwMode="auto">
          <a:xfrm flipV="1">
            <a:off x="6786563" y="2314575"/>
            <a:ext cx="0" cy="317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7" name="Text Box 696"/>
          <p:cNvSpPr txBox="1">
            <a:spLocks noChangeArrowheads="1"/>
          </p:cNvSpPr>
          <p:nvPr/>
        </p:nvSpPr>
        <p:spPr bwMode="auto">
          <a:xfrm>
            <a:off x="863600" y="4386858"/>
            <a:ext cx="70850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i="0" dirty="0">
                <a:cs typeface="Arial" panose="020B0604020202020204" pitchFamily="34" charset="0"/>
              </a:rPr>
              <a:t>不钦    崇、不依 靠、 不 爱 祢 的  人。</a:t>
            </a:r>
          </a:p>
        </p:txBody>
      </p:sp>
      <p:grpSp>
        <p:nvGrpSpPr>
          <p:cNvPr id="45" name="Group 688"/>
          <p:cNvGrpSpPr>
            <a:grpSpLocks/>
          </p:cNvGrpSpPr>
          <p:nvPr/>
        </p:nvGrpSpPr>
        <p:grpSpPr bwMode="auto">
          <a:xfrm>
            <a:off x="6996772" y="2203575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69" name="Oval 689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0" name="Line 690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46" name="Group 639"/>
          <p:cNvGrpSpPr>
            <a:grpSpLocks/>
          </p:cNvGrpSpPr>
          <p:nvPr/>
        </p:nvGrpSpPr>
        <p:grpSpPr bwMode="auto">
          <a:xfrm>
            <a:off x="7403553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7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3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47" name="Group 676"/>
          <p:cNvGrpSpPr>
            <a:grpSpLocks/>
          </p:cNvGrpSpPr>
          <p:nvPr/>
        </p:nvGrpSpPr>
        <p:grpSpPr bwMode="auto">
          <a:xfrm>
            <a:off x="7834865" y="228658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75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6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61" name="AutoShape 679"/>
          <p:cNvCxnSpPr>
            <a:cxnSpLocks noChangeShapeType="1"/>
          </p:cNvCxnSpPr>
          <p:nvPr/>
        </p:nvCxnSpPr>
        <p:spPr bwMode="auto">
          <a:xfrm>
            <a:off x="7508875" y="2244725"/>
            <a:ext cx="430213" cy="412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62" name="Line 81"/>
          <p:cNvSpPr>
            <a:spLocks noChangeShapeType="1"/>
          </p:cNvSpPr>
          <p:nvPr/>
        </p:nvSpPr>
        <p:spPr bwMode="auto">
          <a:xfrm>
            <a:off x="184150" y="374808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3" name="Line 82"/>
          <p:cNvSpPr>
            <a:spLocks noChangeShapeType="1"/>
          </p:cNvSpPr>
          <p:nvPr/>
        </p:nvSpPr>
        <p:spPr bwMode="auto">
          <a:xfrm>
            <a:off x="184150" y="383381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4" name="Line 83"/>
          <p:cNvSpPr>
            <a:spLocks noChangeShapeType="1"/>
          </p:cNvSpPr>
          <p:nvPr/>
        </p:nvSpPr>
        <p:spPr bwMode="auto">
          <a:xfrm>
            <a:off x="184150" y="391953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5" name="Line 84"/>
          <p:cNvSpPr>
            <a:spLocks noChangeShapeType="1"/>
          </p:cNvSpPr>
          <p:nvPr/>
        </p:nvSpPr>
        <p:spPr bwMode="auto">
          <a:xfrm>
            <a:off x="184150" y="400526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6" name="Line 85"/>
          <p:cNvSpPr>
            <a:spLocks noChangeShapeType="1"/>
          </p:cNvSpPr>
          <p:nvPr/>
        </p:nvSpPr>
        <p:spPr bwMode="auto">
          <a:xfrm>
            <a:off x="184150" y="409098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7" name="Line 113"/>
          <p:cNvSpPr>
            <a:spLocks noChangeShapeType="1"/>
          </p:cNvSpPr>
          <p:nvPr/>
        </p:nvSpPr>
        <p:spPr bwMode="auto">
          <a:xfrm flipV="1">
            <a:off x="180975" y="3751263"/>
            <a:ext cx="1588" cy="3444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" name="Group 731"/>
          <p:cNvGrpSpPr>
            <a:grpSpLocks/>
          </p:cNvGrpSpPr>
          <p:nvPr/>
        </p:nvGrpSpPr>
        <p:grpSpPr bwMode="auto">
          <a:xfrm>
            <a:off x="1005126" y="368336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85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6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69" name="Line 738"/>
          <p:cNvSpPr>
            <a:spLocks noChangeShapeType="1"/>
          </p:cNvSpPr>
          <p:nvPr/>
        </p:nvSpPr>
        <p:spPr bwMode="auto">
          <a:xfrm flipV="1">
            <a:off x="2763838" y="3756025"/>
            <a:ext cx="0" cy="3159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743"/>
          <p:cNvGrpSpPr>
            <a:grpSpLocks/>
          </p:cNvGrpSpPr>
          <p:nvPr/>
        </p:nvGrpSpPr>
        <p:grpSpPr bwMode="auto">
          <a:xfrm>
            <a:off x="2292086" y="3771149"/>
            <a:ext cx="104555" cy="316934"/>
            <a:chOff x="660" y="630"/>
            <a:chExt cx="48" cy="194"/>
          </a:xfrm>
          <a:noFill/>
        </p:grpSpPr>
        <p:sp>
          <p:nvSpPr>
            <p:cNvPr id="389" name="Oval 74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0" name="Line 74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71" name="Text Box 86"/>
          <p:cNvSpPr txBox="1">
            <a:spLocks noChangeArrowheads="1"/>
          </p:cNvSpPr>
          <p:nvPr/>
        </p:nvSpPr>
        <p:spPr bwMode="auto">
          <a:xfrm>
            <a:off x="114300" y="3306763"/>
            <a:ext cx="584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972" name="TextBox 394"/>
          <p:cNvSpPr txBox="1">
            <a:spLocks noChangeArrowheads="1"/>
          </p:cNvSpPr>
          <p:nvPr/>
        </p:nvSpPr>
        <p:spPr bwMode="auto">
          <a:xfrm>
            <a:off x="552450" y="3392488"/>
            <a:ext cx="153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</a:t>
            </a:r>
            <a:endParaRPr lang="en-US" altLang="en-US" sz="48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73" name="Line 667"/>
          <p:cNvSpPr>
            <a:spLocks noChangeShapeType="1"/>
          </p:cNvSpPr>
          <p:nvPr/>
        </p:nvSpPr>
        <p:spPr bwMode="auto">
          <a:xfrm flipV="1">
            <a:off x="8958263" y="3746500"/>
            <a:ext cx="0" cy="3413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731"/>
          <p:cNvGrpSpPr>
            <a:grpSpLocks/>
          </p:cNvGrpSpPr>
          <p:nvPr/>
        </p:nvGrpSpPr>
        <p:grpSpPr bwMode="auto">
          <a:xfrm>
            <a:off x="3102725" y="376640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01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02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1" name="Group 639"/>
          <p:cNvGrpSpPr>
            <a:grpSpLocks/>
          </p:cNvGrpSpPr>
          <p:nvPr/>
        </p:nvGrpSpPr>
        <p:grpSpPr bwMode="auto">
          <a:xfrm>
            <a:off x="1409648" y="377318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43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2" name="Group 676"/>
          <p:cNvGrpSpPr>
            <a:grpSpLocks/>
          </p:cNvGrpSpPr>
          <p:nvPr/>
        </p:nvGrpSpPr>
        <p:grpSpPr bwMode="auto">
          <a:xfrm>
            <a:off x="1840960" y="3764920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5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46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77" name="AutoShape 679"/>
          <p:cNvCxnSpPr>
            <a:cxnSpLocks noChangeShapeType="1"/>
          </p:cNvCxnSpPr>
          <p:nvPr/>
        </p:nvCxnSpPr>
        <p:spPr bwMode="auto">
          <a:xfrm flipV="1">
            <a:off x="1514475" y="3765550"/>
            <a:ext cx="431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" name="Group 731"/>
          <p:cNvGrpSpPr>
            <a:grpSpLocks/>
          </p:cNvGrpSpPr>
          <p:nvPr/>
        </p:nvGrpSpPr>
        <p:grpSpPr bwMode="auto">
          <a:xfrm>
            <a:off x="3506490" y="372830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9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0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4" name="Group 747"/>
          <p:cNvGrpSpPr>
            <a:grpSpLocks/>
          </p:cNvGrpSpPr>
          <p:nvPr/>
        </p:nvGrpSpPr>
        <p:grpSpPr bwMode="auto">
          <a:xfrm>
            <a:off x="4033505" y="3726087"/>
            <a:ext cx="104555" cy="316934"/>
            <a:chOff x="660" y="630"/>
            <a:chExt cx="48" cy="194"/>
          </a:xfrm>
          <a:noFill/>
        </p:grpSpPr>
        <p:sp>
          <p:nvSpPr>
            <p:cNvPr id="452" name="Oval 748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3" name="Line 749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80" name="Line 738"/>
          <p:cNvSpPr>
            <a:spLocks noChangeShapeType="1"/>
          </p:cNvSpPr>
          <p:nvPr/>
        </p:nvSpPr>
        <p:spPr bwMode="auto">
          <a:xfrm flipV="1">
            <a:off x="4483100" y="3756025"/>
            <a:ext cx="0" cy="3159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" name="Group 731"/>
          <p:cNvGrpSpPr>
            <a:grpSpLocks/>
          </p:cNvGrpSpPr>
          <p:nvPr/>
        </p:nvGrpSpPr>
        <p:grpSpPr bwMode="auto">
          <a:xfrm>
            <a:off x="4951133" y="372445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56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7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6" name="Group 731"/>
          <p:cNvGrpSpPr>
            <a:grpSpLocks/>
          </p:cNvGrpSpPr>
          <p:nvPr/>
        </p:nvGrpSpPr>
        <p:grpSpPr bwMode="auto">
          <a:xfrm>
            <a:off x="5490693" y="363668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59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0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7" name="Group 777"/>
          <p:cNvGrpSpPr>
            <a:grpSpLocks/>
          </p:cNvGrpSpPr>
          <p:nvPr/>
        </p:nvGrpSpPr>
        <p:grpSpPr bwMode="auto">
          <a:xfrm>
            <a:off x="6046970" y="3887290"/>
            <a:ext cx="106733" cy="313667"/>
            <a:chOff x="2910" y="1309"/>
            <a:chExt cx="49" cy="192"/>
          </a:xfrm>
          <a:solidFill>
            <a:srgbClr val="FFFF00"/>
          </a:solidFill>
        </p:grpSpPr>
        <p:sp>
          <p:nvSpPr>
            <p:cNvPr id="462" name="Oval 778"/>
            <p:cNvSpPr>
              <a:spLocks noChangeArrowheads="1"/>
            </p:cNvSpPr>
            <p:nvPr/>
          </p:nvSpPr>
          <p:spPr bwMode="auto">
            <a:xfrm>
              <a:off x="2911" y="1309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3" name="Line 779"/>
            <p:cNvSpPr>
              <a:spLocks noChangeShapeType="1"/>
            </p:cNvSpPr>
            <p:nvPr/>
          </p:nvSpPr>
          <p:spPr bwMode="auto">
            <a:xfrm flipV="1">
              <a:off x="2910" y="1332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8" name="Group 780"/>
          <p:cNvGrpSpPr>
            <a:grpSpLocks/>
          </p:cNvGrpSpPr>
          <p:nvPr/>
        </p:nvGrpSpPr>
        <p:grpSpPr bwMode="auto">
          <a:xfrm>
            <a:off x="6570499" y="3874531"/>
            <a:ext cx="106734" cy="313667"/>
            <a:chOff x="2910" y="1309"/>
            <a:chExt cx="49" cy="192"/>
          </a:xfrm>
          <a:solidFill>
            <a:srgbClr val="FFFF00"/>
          </a:solidFill>
        </p:grpSpPr>
        <p:sp>
          <p:nvSpPr>
            <p:cNvPr id="465" name="Oval 781"/>
            <p:cNvSpPr>
              <a:spLocks noChangeArrowheads="1"/>
            </p:cNvSpPr>
            <p:nvPr/>
          </p:nvSpPr>
          <p:spPr bwMode="auto">
            <a:xfrm>
              <a:off x="2911" y="1309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6" name="Line 782"/>
            <p:cNvSpPr>
              <a:spLocks noChangeShapeType="1"/>
            </p:cNvSpPr>
            <p:nvPr/>
          </p:nvSpPr>
          <p:spPr bwMode="auto">
            <a:xfrm flipV="1">
              <a:off x="2910" y="1332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85" name="AutoShape 783"/>
          <p:cNvCxnSpPr>
            <a:cxnSpLocks noChangeShapeType="1"/>
          </p:cNvCxnSpPr>
          <p:nvPr/>
        </p:nvCxnSpPr>
        <p:spPr bwMode="auto">
          <a:xfrm flipV="1">
            <a:off x="6046788" y="4187825"/>
            <a:ext cx="523875" cy="127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86" name="TextBox 467"/>
          <p:cNvSpPr txBox="1">
            <a:spLocks noChangeArrowheads="1"/>
          </p:cNvSpPr>
          <p:nvPr/>
        </p:nvSpPr>
        <p:spPr bwMode="auto">
          <a:xfrm>
            <a:off x="4575175" y="3530600"/>
            <a:ext cx="1539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7987" name="Line 738"/>
          <p:cNvSpPr>
            <a:spLocks noChangeShapeType="1"/>
          </p:cNvSpPr>
          <p:nvPr/>
        </p:nvSpPr>
        <p:spPr bwMode="auto">
          <a:xfrm flipV="1">
            <a:off x="6967538" y="3756025"/>
            <a:ext cx="0" cy="3159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" name="Group 731"/>
          <p:cNvGrpSpPr>
            <a:grpSpLocks/>
          </p:cNvGrpSpPr>
          <p:nvPr/>
        </p:nvGrpSpPr>
        <p:grpSpPr bwMode="auto">
          <a:xfrm>
            <a:off x="7187597" y="368251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71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72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7989" name="Group 472"/>
          <p:cNvGrpSpPr>
            <a:grpSpLocks/>
          </p:cNvGrpSpPr>
          <p:nvPr/>
        </p:nvGrpSpPr>
        <p:grpSpPr bwMode="auto">
          <a:xfrm>
            <a:off x="7777163" y="3692525"/>
            <a:ext cx="255587" cy="403225"/>
            <a:chOff x="2642425" y="1292006"/>
            <a:chExt cx="255588" cy="403868"/>
          </a:xfrm>
        </p:grpSpPr>
        <p:grpSp>
          <p:nvGrpSpPr>
            <p:cNvPr id="37993" name="Group 193"/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37995" name="Oval 194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Symbol" panose="05050102010706020507" pitchFamily="18" charset="2"/>
                  <a:buChar char="¨"/>
                  <a:defRPr sz="32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8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7996" name="Line 195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994" name="Text Box 196"/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¨"/>
                <a:defRPr sz="32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Ø"/>
                <a:defRPr sz="28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</a:p>
          </p:txBody>
        </p:sp>
      </p:grpSp>
      <p:sp>
        <p:nvSpPr>
          <p:cNvPr id="37990" name="Text Box 696"/>
          <p:cNvSpPr txBox="1">
            <a:spLocks noChangeArrowheads="1"/>
          </p:cNvSpPr>
          <p:nvPr/>
        </p:nvSpPr>
        <p:spPr bwMode="auto">
          <a:xfrm>
            <a:off x="1772187" y="1375583"/>
            <a:ext cx="7266413" cy="40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　３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｜６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７　１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｜７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 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７　７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｜１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１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２　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　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</a:t>
            </a:r>
            <a:endParaRPr lang="en-US" altLang="zh-CN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　　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  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endParaRPr lang="zh-CN" altLang="en-US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 Box 696">
            <a:extLst>
              <a:ext uri="{FF2B5EF4-FFF2-40B4-BE49-F238E27FC236}">
                <a16:creationId xmlns:a16="http://schemas.microsoft.com/office/drawing/2014/main" id="{1939A817-5BAE-CADD-430B-142FA31C3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00" y="2654474"/>
            <a:ext cx="81689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３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３｜４　 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３２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</a:t>
            </a:r>
            <a:r>
              <a:rPr lang="zh-CN" altLang="en-US" sz="1600" b="1" i="0">
                <a:latin typeface="Courier New" panose="02070309020205020404" pitchFamily="49" charset="0"/>
                <a:cs typeface="Courier New" panose="02070309020205020404" pitchFamily="49" charset="0"/>
              </a:rPr>
              <a:t>３ 　３｜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０ ３　２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 ｜ ４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３２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３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</a:t>
            </a:r>
            <a:endParaRPr lang="en-US" altLang="zh-CN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 Box 696">
            <a:extLst>
              <a:ext uri="{FF2B5EF4-FFF2-40B4-BE49-F238E27FC236}">
                <a16:creationId xmlns:a16="http://schemas.microsoft.com/office/drawing/2014/main" id="{A757E128-18C2-99D3-9102-36A441133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910" y="4196980"/>
            <a:ext cx="80855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３　１　  　１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 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　１　２　２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 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｜０　２　 ４　 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４　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｜ ３　３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０｜</a:t>
            </a:r>
            <a:endParaRPr lang="en-US" altLang="zh-CN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21201"/>
      </p:ext>
    </p:extLst>
  </p:cSld>
  <p:clrMapOvr>
    <a:masterClrMapping/>
  </p:clrMapOvr>
  <p:transition advClick="0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在法蒂玛天使教的祈祷</a:t>
            </a:r>
            <a:endParaRPr lang="zh-TW" altLang="en-US" sz="2400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3200" dirty="0">
                <a:solidFill>
                  <a:srgbClr val="FFCCFF"/>
                </a:solidFill>
              </a:rPr>
              <a:t>哦！天主，我信</a:t>
            </a:r>
            <a:r>
              <a:rPr lang="zh-TW" altLang="en-US" dirty="0">
                <a:solidFill>
                  <a:srgbClr val="FFCCFF"/>
                </a:solidFill>
              </a:rPr>
              <a:t>奉祢</a:t>
            </a:r>
            <a:r>
              <a:rPr lang="zh-TW" altLang="en-US" sz="3200" dirty="0">
                <a:solidFill>
                  <a:srgbClr val="FFCCFF"/>
                </a:solidFill>
              </a:rPr>
              <a:t>、我敬拜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、我仰望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、我爱慕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。请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宽恕那些不信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、不敬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、不仰望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、不爱慕</a:t>
            </a:r>
            <a:r>
              <a:rPr lang="zh-TW" altLang="en-US" dirty="0">
                <a:solidFill>
                  <a:srgbClr val="FFCCFF"/>
                </a:solidFill>
              </a:rPr>
              <a:t>祢</a:t>
            </a:r>
            <a:r>
              <a:rPr lang="zh-TW" altLang="en-US" sz="3200" dirty="0">
                <a:solidFill>
                  <a:srgbClr val="FFCCFF"/>
                </a:solidFill>
              </a:rPr>
              <a:t>的人。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Ó!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xìnfèng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yǎngwàng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àimù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kuānshù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bùxìn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bùjìng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yǎngwàng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àimù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zh-TW" altLang="en-US" sz="3200" dirty="0"/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380" y="685800"/>
            <a:ext cx="2773817" cy="4041420"/>
          </a:xfrm>
          <a:prstGeom prst="rect">
            <a:avLst/>
          </a:prstGeom>
          <a:noFill/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18134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在法蒂玛天使教的祈祷</a:t>
            </a:r>
            <a:endParaRPr lang="zh-TW" altLang="en-US" sz="2000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CCFF"/>
                </a:solidFill>
              </a:rPr>
              <a:t>至圣的天主圣三：圣父、圣子、圣神，我深深地钦崇您，</a:t>
            </a:r>
            <a:r>
              <a:rPr lang="zh-CN" altLang="en-US" sz="2800" dirty="0">
                <a:solidFill>
                  <a:srgbClr val="FFCCFF"/>
                </a:solidFill>
              </a:rPr>
              <a:t> </a:t>
            </a:r>
            <a:r>
              <a:rPr lang="en-US" altLang="zh-CN" sz="2800" dirty="0">
                <a:solidFill>
                  <a:srgbClr val="FFCCFF"/>
                </a:solidFill>
              </a:rPr>
              <a:t>(</a:t>
            </a:r>
            <a:r>
              <a:rPr lang="zh-CN" altLang="en-US" sz="2800" dirty="0"/>
              <a:t>朝拜片刻</a:t>
            </a:r>
            <a:r>
              <a:rPr lang="en-US" altLang="zh-CN" sz="2800">
                <a:solidFill>
                  <a:srgbClr val="FFCCFF"/>
                </a:solidFill>
              </a:rPr>
              <a:t>)</a:t>
            </a:r>
            <a:br>
              <a:rPr lang="en-US" altLang="zh-CN" sz="2800">
                <a:solidFill>
                  <a:srgbClr val="FFCCFF"/>
                </a:solidFill>
              </a:rPr>
            </a:br>
            <a:br>
              <a:rPr lang="en-US" altLang="zh-CN" sz="2800">
                <a:solidFill>
                  <a:srgbClr val="FFCCFF"/>
                </a:solidFill>
              </a:rPr>
            </a:br>
            <a:r>
              <a:rPr lang="zh-TW" altLang="en-US" sz="2800">
                <a:solidFill>
                  <a:srgbClr val="FFCCFF"/>
                </a:solidFill>
              </a:rPr>
              <a:t>现</a:t>
            </a:r>
            <a:r>
              <a:rPr lang="zh-TW" altLang="en-US" sz="2800" dirty="0">
                <a:solidFill>
                  <a:srgbClr val="FFCCFF"/>
                </a:solidFill>
              </a:rPr>
              <a:t>在我把这个世界上所有圣体柜中最珍贵的圣体、圣血，耶稣基督的灵魂与天主性呈献给您，以赔补世人对天主的冷淡、侮辱和亵渎。借着耶稣圣心和无染原罪圣母圣心的无限功劳，求您使罪人悔改自新。</a:t>
            </a:r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9188" y="678232"/>
            <a:ext cx="2914812" cy="4246849"/>
          </a:xfrm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6314996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 descr="francisco2-224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55775" y="208095"/>
            <a:ext cx="1679172" cy="22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2月20日：</a:t>
            </a:r>
            <a:r>
              <a:rPr lang="zh-CN" altLang="en-US" dirty="0"/>
              <a:t>圣方济各 </a:t>
            </a:r>
            <a:r>
              <a:rPr lang="en-US" altLang="zh-CN" dirty="0"/>
              <a:t>(1908-1919)</a:t>
            </a:r>
            <a:br>
              <a:rPr lang="en-US" altLang="zh-CN" dirty="0"/>
            </a:br>
            <a:r>
              <a:rPr lang="en-US" altLang="zh-CN" sz="2400" dirty="0"/>
              <a:t>(</a:t>
            </a:r>
            <a:r>
              <a:rPr lang="zh-CN" altLang="en-US" sz="2400" dirty="0"/>
              <a:t>花地玛圣母显现给三个牧童的其中一个</a:t>
            </a:r>
            <a:r>
              <a:rPr lang="en-US" altLang="zh-CN" sz="2400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+mn-ea"/>
              </a:rPr>
              <a:t>「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我在这里想念天主，祂因许多罪恶而十分忧伤</a:t>
            </a:r>
            <a:r>
              <a:rPr lang="en-US" altLang="zh-CN" dirty="0">
                <a:solidFill>
                  <a:srgbClr val="FFCCFF"/>
                </a:solidFill>
                <a:latin typeface="+mn-ea"/>
              </a:rPr>
              <a:t>……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噢！如果我能安慰祂！</a:t>
            </a:r>
            <a:r>
              <a:rPr lang="zh-CN" altLang="en-US" dirty="0">
                <a:latin typeface="+mn-ea"/>
              </a:rPr>
              <a:t>」</a:t>
            </a:r>
          </a:p>
        </p:txBody>
      </p:sp>
      <p:pic>
        <p:nvPicPr>
          <p:cNvPr id="15" name="Content Placeholder 14" descr="ChildrensofFatim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64425" y="2456986"/>
            <a:ext cx="1679575" cy="2686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A7EF0-4764-C521-3DA5-29976CBEEBA5}"/>
              </a:ext>
            </a:extLst>
          </p:cNvPr>
          <p:cNvSpPr txBox="1"/>
          <p:nvPr/>
        </p:nvSpPr>
        <p:spPr>
          <a:xfrm>
            <a:off x="3" y="8898"/>
            <a:ext cx="25202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母亲教导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：学他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978644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 descr="francisco2-224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55775" y="208095"/>
            <a:ext cx="1679172" cy="22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2月20日：</a:t>
            </a:r>
            <a:r>
              <a:rPr lang="zh-CN" altLang="en-US" dirty="0"/>
              <a:t>圣方济各 </a:t>
            </a:r>
            <a:r>
              <a:rPr lang="en-US" altLang="zh-CN" dirty="0"/>
              <a:t>(1908-1919)</a:t>
            </a:r>
            <a:br>
              <a:rPr lang="en-US" altLang="zh-CN" dirty="0"/>
            </a:br>
            <a:r>
              <a:rPr lang="en-US" altLang="zh-CN" sz="2400" dirty="0"/>
              <a:t>(</a:t>
            </a:r>
            <a:r>
              <a:rPr lang="zh-CN" altLang="en-US" sz="2400" dirty="0"/>
              <a:t>花地玛圣母显现给三个牧童的其中一个</a:t>
            </a:r>
            <a:r>
              <a:rPr lang="en-US" altLang="zh-CN" sz="2400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+mn-ea"/>
              </a:rPr>
              <a:t>方济各跟着路济亚往上学途中的圣堂，留在隐藏在圣体中的耶稣的祭台前， 等到路济亚放学回来。后来一次方济各见他走得很慢，问他怎样了，是不是像走不动。 「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我头很痛，感到好像我快要倒下了。</a:t>
            </a:r>
            <a:r>
              <a:rPr lang="zh-CN" altLang="en-US" dirty="0">
                <a:latin typeface="+mn-ea"/>
              </a:rPr>
              <a:t>」「那就留在家，不要来了。」「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不行，我宁可跟隐藏在圣体中的耶稣留在圣堂</a:t>
            </a:r>
            <a:r>
              <a:rPr lang="zh-CN" altLang="en-US" dirty="0">
                <a:solidFill>
                  <a:srgbClr val="FF99FF"/>
                </a:solidFill>
                <a:latin typeface="+mn-ea"/>
              </a:rPr>
              <a:t>。</a:t>
            </a:r>
            <a:r>
              <a:rPr lang="zh-CN" altLang="en-US" dirty="0">
                <a:latin typeface="+mn-ea"/>
              </a:rPr>
              <a:t>」</a:t>
            </a:r>
          </a:p>
        </p:txBody>
      </p:sp>
      <p:pic>
        <p:nvPicPr>
          <p:cNvPr id="15" name="Content Placeholder 14" descr="ChildrensofFatim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64425" y="2456986"/>
            <a:ext cx="1679575" cy="26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272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 descr="francisco2-224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55775" y="208095"/>
            <a:ext cx="1679172" cy="22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2月20日：</a:t>
            </a:r>
            <a:r>
              <a:rPr lang="zh-CN" altLang="en-US" dirty="0"/>
              <a:t>圣方济各 </a:t>
            </a:r>
            <a:r>
              <a:rPr lang="en-US" altLang="zh-CN" dirty="0"/>
              <a:t>(1908-1919)</a:t>
            </a:r>
            <a:br>
              <a:rPr lang="en-US" altLang="zh-CN" dirty="0"/>
            </a:br>
            <a:r>
              <a:rPr lang="en-US" altLang="zh-CN" sz="2400" dirty="0"/>
              <a:t>(</a:t>
            </a:r>
            <a:r>
              <a:rPr lang="zh-CN" altLang="en-US" sz="2400" dirty="0"/>
              <a:t>花地玛圣母显现给三个牧童的其中一个</a:t>
            </a:r>
            <a:r>
              <a:rPr lang="en-US" altLang="zh-CN" sz="2400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+mn-ea"/>
              </a:rPr>
              <a:t>后来方济各病得无法走出房间， 就对路济亚说：「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请你把我的爱送到圣堂给隐藏在圣体中的耶稣。我最难过的，是不能亲自去圣堂跟耶稣留一会儿。</a:t>
            </a:r>
            <a:r>
              <a:rPr lang="zh-CN" altLang="en-US" dirty="0">
                <a:latin typeface="+mn-ea"/>
              </a:rPr>
              <a:t>」</a:t>
            </a:r>
            <a:endParaRPr lang="en-US" dirty="0"/>
          </a:p>
        </p:txBody>
      </p:sp>
      <p:pic>
        <p:nvPicPr>
          <p:cNvPr id="15" name="Content Placeholder 14" descr="ChildrensofFatim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64425" y="2456986"/>
            <a:ext cx="1679575" cy="26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28308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BlJacintaMarto20-2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64425" y="398"/>
            <a:ext cx="1679575" cy="28496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2月20日：</a:t>
            </a:r>
            <a:r>
              <a:rPr lang="zh-CN" altLang="en-US" dirty="0"/>
              <a:t>圣雅仙达 </a:t>
            </a:r>
            <a:r>
              <a:rPr lang="en-US" altLang="zh-CN" dirty="0"/>
              <a:t>(1910-1920)</a:t>
            </a:r>
            <a:br>
              <a:rPr lang="en-US" altLang="zh-CN" dirty="0"/>
            </a:br>
            <a:r>
              <a:rPr lang="en-US" altLang="zh-CN" sz="2000" dirty="0"/>
              <a:t>(</a:t>
            </a:r>
            <a:r>
              <a:rPr lang="zh-CN" altLang="en-US" sz="2000" dirty="0"/>
              <a:t>花地玛圣母显现给三个牧童中的最年幼一个</a:t>
            </a:r>
            <a:r>
              <a:rPr lang="en-US" altLang="zh-CN" sz="2000" dirty="0"/>
              <a:t>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每当路济亚来探病时，雅仙达对她说：</a:t>
            </a:r>
          </a:p>
          <a:p>
            <a:r>
              <a:rPr lang="zh-CN" altLang="en-US" dirty="0"/>
              <a:t>「</a:t>
            </a:r>
            <a:r>
              <a:rPr lang="zh-CN" altLang="en-US" dirty="0">
                <a:solidFill>
                  <a:srgbClr val="FFCCFF"/>
                </a:solidFill>
              </a:rPr>
              <a:t>请告诉隐藏在圣体中的耶稣，我十分喜爱祂，我实在很爱祂！</a:t>
            </a:r>
            <a:r>
              <a:rPr lang="zh-CN" altLang="en-US" dirty="0"/>
              <a:t>」</a:t>
            </a:r>
          </a:p>
          <a:p>
            <a:r>
              <a:rPr lang="zh-CN" altLang="en-US" dirty="0"/>
              <a:t>「告诉耶稣把我的爱给祂，我渴望见祂。」</a:t>
            </a:r>
          </a:p>
        </p:txBody>
      </p:sp>
      <p:pic>
        <p:nvPicPr>
          <p:cNvPr id="10" name="Content Placeholder 14" descr="ChildrensofFati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64425" y="2456986"/>
            <a:ext cx="1679575" cy="268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AB9D3-51AB-C263-06FF-1FAC44B63223}"/>
              </a:ext>
            </a:extLst>
          </p:cNvPr>
          <p:cNvSpPr txBox="1"/>
          <p:nvPr/>
        </p:nvSpPr>
        <p:spPr>
          <a:xfrm>
            <a:off x="3" y="8898"/>
            <a:ext cx="25202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母亲教导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：学她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257242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BlJacintaMarto20-2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64425" y="398"/>
            <a:ext cx="1679575" cy="28496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2月20日：</a:t>
            </a:r>
            <a:r>
              <a:rPr lang="zh-CN" altLang="en-US" dirty="0"/>
              <a:t>圣雅仙达 </a:t>
            </a:r>
            <a:r>
              <a:rPr lang="en-US" altLang="zh-CN" dirty="0"/>
              <a:t>(1910-1920)</a:t>
            </a:r>
            <a:br>
              <a:rPr lang="en-US" altLang="zh-CN" dirty="0"/>
            </a:br>
            <a:r>
              <a:rPr lang="en-US" altLang="zh-CN" sz="2000" dirty="0"/>
              <a:t>(</a:t>
            </a:r>
            <a:r>
              <a:rPr lang="zh-CN" altLang="en-US" sz="2000" dirty="0"/>
              <a:t>花地玛圣母显现给三个牧童中的最年幼一个</a:t>
            </a:r>
            <a:r>
              <a:rPr lang="en-US" altLang="zh-CN" sz="2000" dirty="0"/>
              <a:t>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FFCCFF"/>
                </a:solidFill>
              </a:rPr>
              <a:t>雅仙达离世前最大的慰借， 是在</a:t>
            </a:r>
            <a:r>
              <a:rPr lang="zh-CN" altLang="en-US" dirty="0"/>
              <a:t>等着被送往她在那里去世的医院时，暂住两个星期时的</a:t>
            </a:r>
            <a:r>
              <a:rPr lang="zh-CN" altLang="en-US" dirty="0">
                <a:solidFill>
                  <a:srgbClr val="FFCCFF"/>
                </a:solidFill>
              </a:rPr>
              <a:t>孤儿院内的圣体小圣堂，她常在那小堂坐很久， 跟隐藏在圣体中的耶稣交谈。</a:t>
            </a:r>
            <a:endParaRPr lang="en-US" dirty="0">
              <a:solidFill>
                <a:srgbClr val="FFCCFF"/>
              </a:solidFill>
            </a:endParaRPr>
          </a:p>
        </p:txBody>
      </p:sp>
      <p:pic>
        <p:nvPicPr>
          <p:cNvPr id="10" name="Content Placeholder 14" descr="ChildrensofFati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64425" y="2456986"/>
            <a:ext cx="1679575" cy="268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712340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97E28-D0FC-41B4-9ED7-27369FE5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耶稣的爱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E8CB-A091-4C83-9A71-84E4A02AF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耶稣的爱　这么大　这么大　这么大　</a:t>
            </a:r>
            <a:endParaRPr lang="en-HK" altLang="zh-CN" dirty="0"/>
          </a:p>
          <a:p>
            <a:r>
              <a:rPr lang="zh-CN" altLang="en-US" dirty="0"/>
              <a:t>耶稣的爱　这么大　这么大　这么大</a:t>
            </a:r>
            <a:endParaRPr lang="en-HK" altLang="zh-CN" dirty="0"/>
          </a:p>
          <a:p>
            <a:r>
              <a:rPr lang="zh-CN" altLang="en-US" dirty="0"/>
              <a:t>祂爱你　也爱我　亚利路亚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024542371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10482"/>
            <a:ext cx="9144000" cy="408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噢！至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圣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至尊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圣体</a:t>
            </a:r>
            <a:endParaRPr lang="en-US" altLang="zh-TW" sz="36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80000"/>
              </a:lnSpc>
            </a:pPr>
            <a:endParaRPr lang="en-US" altLang="zh-TW" sz="4000" dirty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600"/>
              </a:lnSpc>
            </a:pP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</a:rPr>
              <a:t>                     .          </a:t>
            </a:r>
            <a:endParaRPr lang="zh-TW" altLang="en-US" sz="3596" dirty="0">
              <a:latin typeface="MingLiU" pitchFamily="49" charset="-120"/>
              <a:ea typeface="MingLiU" pitchFamily="49" charset="-120"/>
            </a:endParaRPr>
          </a:p>
          <a:p>
            <a:pPr lvl="0"/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5 | 3.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3 4 |5.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   1 |6.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 3 |2--</a:t>
            </a:r>
          </a:p>
          <a:p>
            <a:pPr lvl="0">
              <a:lnSpc>
                <a:spcPts val="600"/>
              </a:lnSpc>
            </a:pP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.                                 </a:t>
            </a:r>
          </a:p>
          <a:p>
            <a:pPr lvl="0"/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噢！至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圣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至尊 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圣　体，至  伟大的爱 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情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，</a:t>
            </a:r>
            <a:endParaRPr lang="en-US" altLang="zh-TW" sz="36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  <a:p>
            <a:pPr lvl="0"/>
            <a:endParaRPr lang="en-US" altLang="zh-TW" sz="4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  <a:p>
            <a:pPr lvl="0"/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5 | 3.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3 4 |5.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   4 |3 3 2 2 |1--</a:t>
            </a:r>
          </a:p>
          <a:p>
            <a:pPr lvl="0">
              <a:lnSpc>
                <a:spcPts val="600"/>
              </a:lnSpc>
            </a:pP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.</a:t>
            </a:r>
          </a:p>
          <a:p>
            <a:pPr lvl="0"/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一</a:t>
            </a:r>
            <a:r>
              <a:rPr lang="zh-TW" altLang="en-US" sz="36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切荣耀与 赞　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美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，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永  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远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全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归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于 祢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EF007-6ECF-E5FA-00FA-AFA41DB6F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27DF32-3C91-6D71-7225-29264942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爱朝：热爱朝拜明供圣体</a:t>
            </a:r>
            <a:endParaRPr lang="en-001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E9ABABE-6C5B-82BD-6259-86CD40C25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/>
          <a:lstStyle/>
          <a:p>
            <a:r>
              <a:rPr lang="zh-CN" altLang="en-US" dirty="0"/>
              <a:t>深深体验到祂的</a:t>
            </a:r>
            <a:r>
              <a:rPr lang="zh-CN" altLang="en-US" dirty="0">
                <a:solidFill>
                  <a:srgbClr val="FFCCFF"/>
                </a:solidFill>
              </a:rPr>
              <a:t>爱</a:t>
            </a:r>
            <a:r>
              <a:rPr lang="zh-CN" altLang="en-US" dirty="0"/>
              <a:t>，认识了</a:t>
            </a:r>
            <a:r>
              <a:rPr lang="zh-CN" altLang="en-US" dirty="0">
                <a:solidFill>
                  <a:srgbClr val="FFCCFF"/>
                </a:solidFill>
              </a:rPr>
              <a:t>朝</a:t>
            </a:r>
            <a:r>
              <a:rPr lang="zh-CN" altLang="en-US" dirty="0"/>
              <a:t>拜明供圣体</a:t>
            </a:r>
            <a:endParaRPr lang="en-US" altLang="zh-CN" dirty="0"/>
          </a:p>
          <a:p>
            <a:r>
              <a:rPr lang="zh-CN" altLang="en-US" dirty="0"/>
              <a:t>明白亏欠了祂太多</a:t>
            </a:r>
            <a:r>
              <a:rPr lang="zh-CN" altLang="en-US" dirty="0">
                <a:solidFill>
                  <a:srgbClr val="FFCCFF"/>
                </a:solidFill>
              </a:rPr>
              <a:t>爱</a:t>
            </a:r>
            <a:r>
              <a:rPr lang="zh-CN" altLang="en-US" dirty="0"/>
              <a:t>，决心去</a:t>
            </a:r>
            <a:r>
              <a:rPr lang="zh-CN" altLang="en-US" dirty="0">
                <a:solidFill>
                  <a:srgbClr val="FFCCFF"/>
                </a:solidFill>
              </a:rPr>
              <a:t>朝</a:t>
            </a:r>
            <a:r>
              <a:rPr lang="zh-CN" altLang="en-US" dirty="0"/>
              <a:t>拜祂</a:t>
            </a:r>
            <a:endParaRPr lang="en-US" altLang="zh-CN" dirty="0"/>
          </a:p>
          <a:p>
            <a:r>
              <a:rPr lang="zh-CN" altLang="en-US" dirty="0"/>
              <a:t>越想</a:t>
            </a:r>
            <a:r>
              <a:rPr lang="zh-CN" altLang="en-US" dirty="0">
                <a:solidFill>
                  <a:srgbClr val="FFCCFF"/>
                </a:solidFill>
              </a:rPr>
              <a:t>爱</a:t>
            </a:r>
            <a:r>
              <a:rPr lang="zh-CN" altLang="en-US" dirty="0"/>
              <a:t>祂，</a:t>
            </a:r>
            <a:r>
              <a:rPr lang="zh-CN" altLang="en-US" dirty="0">
                <a:solidFill>
                  <a:srgbClr val="FFCCFF"/>
                </a:solidFill>
              </a:rPr>
              <a:t>朝</a:t>
            </a:r>
            <a:r>
              <a:rPr lang="zh-CN" altLang="en-US" dirty="0"/>
              <a:t>拜祂，</a:t>
            </a:r>
            <a:br>
              <a:rPr lang="en-US" altLang="zh-CN" dirty="0"/>
            </a:br>
            <a:r>
              <a:rPr lang="zh-CN" altLang="en-US" dirty="0"/>
              <a:t>就越被祂傾盤大雨的</a:t>
            </a:r>
            <a:r>
              <a:rPr lang="zh-CN" altLang="en-US" dirty="0">
                <a:solidFill>
                  <a:srgbClr val="FFCCFF"/>
                </a:solidFill>
              </a:rPr>
              <a:t>爱</a:t>
            </a:r>
            <a:r>
              <a:rPr lang="zh-CN" altLang="en-US" dirty="0"/>
              <a:t>濕透，流着泪去</a:t>
            </a:r>
            <a:r>
              <a:rPr lang="zh-CN" altLang="en-US" dirty="0">
                <a:solidFill>
                  <a:srgbClr val="FFCCFF"/>
                </a:solidFill>
              </a:rPr>
              <a:t>朝</a:t>
            </a:r>
            <a:r>
              <a:rPr lang="zh-CN" altLang="en-US" dirty="0"/>
              <a:t>拜祂</a:t>
            </a:r>
            <a:endParaRPr lang="en-US" altLang="zh-CN" dirty="0"/>
          </a:p>
          <a:p>
            <a:r>
              <a:rPr lang="zh-CN" altLang="en-US" dirty="0"/>
              <a:t>便会更加热</a:t>
            </a:r>
            <a:r>
              <a:rPr lang="zh-CN" altLang="en-US" dirty="0">
                <a:solidFill>
                  <a:srgbClr val="FFCCFF"/>
                </a:solidFill>
              </a:rPr>
              <a:t>爱朝</a:t>
            </a:r>
            <a:r>
              <a:rPr lang="zh-CN" altLang="en-US" dirty="0"/>
              <a:t>拜明供圣体</a:t>
            </a:r>
            <a:endParaRPr lang="en-US" altLang="zh-CN" dirty="0"/>
          </a:p>
          <a:p>
            <a:r>
              <a:rPr lang="zh-CN" altLang="en-US" dirty="0"/>
              <a:t>还很想传扬</a:t>
            </a:r>
            <a:r>
              <a:rPr lang="zh-CN" altLang="en-US" dirty="0">
                <a:solidFill>
                  <a:srgbClr val="FFCCFF"/>
                </a:solidFill>
              </a:rPr>
              <a:t>爱朝</a:t>
            </a:r>
            <a:endParaRPr lang="en-US" altLang="zh-CN" dirty="0">
              <a:solidFill>
                <a:srgbClr val="FFCCFF"/>
              </a:solidFill>
            </a:endParaRPr>
          </a:p>
          <a:p>
            <a:r>
              <a:rPr lang="zh-CN" altLang="en-US" dirty="0"/>
              <a:t>和愿意推动</a:t>
            </a:r>
            <a:r>
              <a:rPr lang="zh-CN" altLang="en-US" dirty="0">
                <a:solidFill>
                  <a:srgbClr val="FFCCFF"/>
                </a:solidFill>
              </a:rPr>
              <a:t>爱朝</a:t>
            </a:r>
            <a:endParaRPr lang="en-US" altLang="zh-CN" dirty="0">
              <a:solidFill>
                <a:srgbClr val="FFCCFF"/>
              </a:solidFill>
            </a:endParaRPr>
          </a:p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334811900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4FD69-7A86-DAE4-9B0E-877D2AC0B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79C114-660E-E773-75AB-21F0EA674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5"/>
            <a:ext cx="9144000" cy="501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耶稣我相信  </a:t>
            </a:r>
            <a:r>
              <a:rPr lang="en-US" altLang="zh-CN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2</a:t>
            </a:r>
            <a:r>
              <a:rPr lang="zh-CN" altLang="en-US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耶稣医治我  </a:t>
            </a:r>
            <a:r>
              <a:rPr lang="en-US" altLang="zh-CN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3</a:t>
            </a:r>
            <a:r>
              <a:rPr lang="zh-CN" altLang="en-US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耶稣我爱你  </a:t>
            </a:r>
            <a:r>
              <a:rPr lang="en-US" altLang="zh-CN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4</a:t>
            </a:r>
            <a:r>
              <a:rPr lang="zh-CN" altLang="en-US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阿肋路亚</a:t>
            </a:r>
            <a:endParaRPr lang="en-US" altLang="zh-TW" sz="3000" i="0" dirty="0">
              <a:solidFill>
                <a:srgbClr val="FFFF00"/>
              </a:solidFill>
              <a:latin typeface="MingLiU" pitchFamily="49" charset="-120"/>
              <a:ea typeface="MingLiU" pitchFamily="49" charset="-120"/>
              <a:cs typeface="Times New Roman" pitchFamily="18" charset="0"/>
            </a:endParaRPr>
          </a:p>
          <a:p>
            <a:pPr lvl="0"/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3 4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|4- 0  0 |0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2 3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4.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5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|3- 0  0 |0</a:t>
            </a:r>
          </a:p>
          <a:p>
            <a:r>
              <a:rPr lang="zh-CN" altLang="en-US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耶稣我相  信             耶稣我相  信             </a:t>
            </a:r>
            <a:br>
              <a:rPr lang="en-US" altLang="zh-CN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</a:b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0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43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43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|2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|1--0 :|</a:t>
            </a:r>
          </a:p>
          <a:p>
            <a:pPr lvl="0">
              <a:lnSpc>
                <a:spcPts val="12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</a:t>
            </a:r>
          </a:p>
          <a:p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1 2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3.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4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|2- 0  0 |0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7 1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2.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|3- 0  0 |0</a:t>
            </a:r>
          </a:p>
          <a:p>
            <a:pPr lvl="0"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 .</a:t>
            </a:r>
          </a:p>
          <a:p>
            <a:r>
              <a:rPr lang="zh-CN" altLang="en-US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耶稣我相  信             耶稣我相  信</a:t>
            </a:r>
            <a:endParaRPr lang="en-US" altLang="zh-TW" sz="3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  <a:p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1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|7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34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|5--0 :|</a:t>
            </a:r>
          </a:p>
          <a:p>
            <a:pPr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.</a:t>
            </a:r>
          </a:p>
          <a:p>
            <a:pPr lvl="0">
              <a:lnSpc>
                <a:spcPts val="12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</a:t>
            </a:r>
          </a:p>
          <a:p>
            <a:pPr lvl="0"/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|0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7 1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2.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|1- 0  0 ||</a:t>
            </a:r>
          </a:p>
          <a:p>
            <a:pPr lvl="0"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 .</a:t>
            </a:r>
          </a:p>
          <a:p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</a:p>
          <a:p>
            <a:pPr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|7 0  0 0 |00 0  0 ||</a:t>
            </a:r>
            <a:b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</a:b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.</a:t>
            </a:r>
            <a:endParaRPr lang="en-US" altLang="zh-TW" sz="3000" i="0" dirty="0">
              <a:solidFill>
                <a:srgbClr val="FFCCFF"/>
              </a:solidFill>
              <a:latin typeface="MingLiU" pitchFamily="49" charset="-120"/>
              <a:ea typeface="MingLiU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795845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1.</a:t>
            </a:r>
            <a:r>
              <a:rPr lang="zh-CN" altLang="en-US" dirty="0">
                <a:solidFill>
                  <a:schemeClr val="bg2"/>
                </a:solidFill>
              </a:rPr>
              <a:t>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/>
              <a:t>2.</a:t>
            </a:r>
            <a:r>
              <a:rPr lang="zh-CN" altLang="en-US" dirty="0"/>
              <a:t>母亲（法蒂玛）的话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en-US" altLang="zh-CN" dirty="0"/>
              <a:t>2.</a:t>
            </a:r>
            <a:r>
              <a:rPr lang="zh-CN" altLang="en-US" dirty="0"/>
              <a:t>最亲爱的主耶稣！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3.</a:t>
            </a:r>
            <a:r>
              <a:rPr lang="zh-CN" altLang="en-US" dirty="0">
                <a:solidFill>
                  <a:schemeClr val="bg2"/>
                </a:solidFill>
              </a:rPr>
              <a:t>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4.</a:t>
            </a:r>
            <a:r>
              <a:rPr lang="zh-CN" altLang="en-US" dirty="0">
                <a:solidFill>
                  <a:schemeClr val="bg2"/>
                </a:solidFill>
              </a:rPr>
              <a:t>爱的承诺更大的珍宝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5.</a:t>
            </a:r>
            <a:r>
              <a:rPr lang="zh-CN" altLang="en-US" dirty="0">
                <a:solidFill>
                  <a:schemeClr val="bg2"/>
                </a:solidFill>
              </a:rPr>
              <a:t>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6.</a:t>
            </a:r>
            <a:r>
              <a:rPr lang="zh-CN" altLang="en-US" dirty="0">
                <a:solidFill>
                  <a:schemeClr val="bg2"/>
                </a:solidFill>
              </a:rPr>
              <a:t>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7.</a:t>
            </a:r>
            <a:r>
              <a:rPr lang="zh-CN" altLang="en-US" dirty="0">
                <a:solidFill>
                  <a:schemeClr val="bg2"/>
                </a:solidFill>
              </a:rPr>
              <a:t>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8.</a:t>
            </a:r>
            <a:r>
              <a:rPr lang="zh-CN" altLang="en-US" dirty="0">
                <a:solidFill>
                  <a:schemeClr val="bg2"/>
                </a:solidFill>
              </a:rPr>
              <a:t>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9.</a:t>
            </a:r>
            <a:r>
              <a:rPr lang="zh-CN" altLang="en-US" dirty="0">
                <a:solidFill>
                  <a:schemeClr val="bg2"/>
                </a:solidFill>
              </a:rPr>
              <a:t>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10.</a:t>
            </a:r>
            <a:r>
              <a:rPr lang="zh-CN" altLang="en-US" dirty="0">
                <a:solidFill>
                  <a:schemeClr val="bg2"/>
                </a:solidFill>
              </a:rPr>
              <a:t>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chemeClr val="bg2"/>
                </a:solidFill>
              </a:rPr>
              <a:t>11.</a:t>
            </a:r>
            <a:r>
              <a:rPr lang="zh-CN" altLang="en-US" dirty="0">
                <a:solidFill>
                  <a:schemeClr val="bg2"/>
                </a:solidFill>
              </a:rPr>
              <a:t>神领圣体</a:t>
            </a: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79990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因爱、为爱而被造</a:t>
            </a:r>
            <a:endParaRPr lang="zh-TW" alt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sz="3200" dirty="0"/>
              <a:t>亚尔斯的圣本堂圣若翰维雅纳悲伤地指出「天上的飞鸟被造来歌唱，所以它们不停地唱；人被造来爱天主，但他们却不爱。」</a:t>
            </a:r>
          </a:p>
          <a:p>
            <a:pPr eaLnBrk="1" hangingPunct="1"/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Yà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ěr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sī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běntáng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ruò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hàn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wéi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yǎ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nà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bēishāng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zhǐchū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`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tiānshàng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fēiniǎo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zào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gēchàng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suǒyǐ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tíng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chàng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zào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dàn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què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.‘ </a:t>
            </a:r>
            <a:endParaRPr lang="zh-TW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 descr="s1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02183" y="387174"/>
            <a:ext cx="2524534" cy="476444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因爱、为爱而被造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我们因爱及为爱而被造，为了一个无限与无条件的爱。然而，我们一来到世上，就面对爱的局限，发现爱附有条件，或者所得的爱反覆无常，什至完全没得到爱。我们感觉到被遗弃、拒绝什至被虐待，由此受的创伤跟着我们一辈子。这创伤造成我们常感不足或把自己武装起来成为强势的人。我们不知谅解他人的需要却只会顾自己，或者因没被爱，就以批评或报复来补偿。爱的创伤造成一个封闭自私的人！</a:t>
            </a:r>
            <a:endParaRPr lang="en-US" dirty="0"/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2800"/>
              <a:t>「你的财宝在那里，你的心也必在那里。」</a:t>
            </a:r>
            <a:r>
              <a:rPr lang="en-US" altLang="zh-TW" sz="2800"/>
              <a:t>〔</a:t>
            </a:r>
            <a:r>
              <a:rPr lang="zh-TW" altLang="en-US" sz="2800"/>
              <a:t>玛</a:t>
            </a:r>
            <a:r>
              <a:rPr lang="en-US" altLang="zh-TW" sz="2800"/>
              <a:t>6</a:t>
            </a:r>
            <a:r>
              <a:rPr lang="zh-TW" altLang="en-US" sz="2800"/>
              <a:t>：</a:t>
            </a:r>
            <a:r>
              <a:rPr lang="en-US" altLang="zh-TW" sz="2800"/>
              <a:t>21〕</a:t>
            </a:r>
            <a:endParaRPr lang="en-US" sz="2800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3200" dirty="0"/>
          </a:p>
          <a:p>
            <a:pPr eaLnBrk="1" hangingPunct="1"/>
            <a:r>
              <a:rPr lang="zh-TW" altLang="en-US" sz="3200" dirty="0"/>
              <a:t>请你们体验，请你们观看：上主是何等的和蔼慈善！投奔祂的必获真福永欢。</a:t>
            </a:r>
            <a:r>
              <a:rPr lang="en-US" altLang="zh-CN" sz="3200" dirty="0"/>
              <a:t>(</a:t>
            </a:r>
            <a:r>
              <a:rPr lang="zh-CN" altLang="en-US" sz="3200" dirty="0"/>
              <a:t>咏</a:t>
            </a:r>
            <a:r>
              <a:rPr lang="en-US" altLang="zh-CN" sz="3200" dirty="0"/>
              <a:t>34:9)</a:t>
            </a:r>
            <a:endParaRPr lang="en-US" sz="3200" dirty="0"/>
          </a:p>
          <a:p>
            <a:pPr eaLnBrk="1" hangingPunct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nǐmen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tǐyàn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nǐmen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guānkàn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Shàng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héděng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hé'ǎi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císhàn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!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Tóubèn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bì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huò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zhēn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fúyǒng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huan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. (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Yǒng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34:9)</a:t>
            </a:r>
          </a:p>
        </p:txBody>
      </p:sp>
      <p:pic>
        <p:nvPicPr>
          <p:cNvPr id="7" name="Content Placeholder 6" descr="Chape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9177" y="685800"/>
            <a:ext cx="2130545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爱</a:t>
            </a:r>
            <a:r>
              <a:rPr lang="en-US"/>
              <a:t>的承</a:t>
            </a:r>
            <a:r>
              <a:rPr lang="zh-CN" altLang="en-US"/>
              <a:t>诺</a:t>
            </a: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sz="3200" dirty="0"/>
              <a:t>这世代的人不愿意做承诺</a:t>
            </a:r>
            <a:endParaRPr lang="en-US" altLang="zh-TW" sz="3200" dirty="0"/>
          </a:p>
          <a:p>
            <a:pPr lvl="1" eaLnBrk="1" hangingPunct="1"/>
            <a:r>
              <a:rPr lang="zh-CN" altLang="en-US" sz="2800" dirty="0"/>
              <a:t>不要孩子</a:t>
            </a:r>
            <a:r>
              <a:rPr lang="en-US" altLang="zh-CN" sz="2800" dirty="0"/>
              <a:t>——</a:t>
            </a:r>
            <a:r>
              <a:rPr lang="zh-CN" altLang="en-US" sz="2800" dirty="0"/>
              <a:t>先要认为方便才考虑</a:t>
            </a:r>
            <a:endParaRPr lang="en-US" altLang="zh-CN" sz="2800" dirty="0"/>
          </a:p>
          <a:p>
            <a:pPr lvl="1" eaLnBrk="1" hangingPunct="1"/>
            <a:r>
              <a:rPr lang="zh-CN" altLang="en-US" sz="2800" dirty="0"/>
              <a:t>不结婚</a:t>
            </a:r>
            <a:r>
              <a:rPr lang="en-US" altLang="zh-CN" sz="2800" dirty="0"/>
              <a:t>——</a:t>
            </a:r>
            <a:r>
              <a:rPr lang="zh-CN" altLang="en-US" sz="2800" dirty="0"/>
              <a:t>同居</a:t>
            </a:r>
            <a:endParaRPr lang="en-US" altLang="zh-CN" sz="2800" dirty="0"/>
          </a:p>
          <a:p>
            <a:pPr lvl="1" eaLnBrk="1" hangingPunct="1"/>
            <a:endParaRPr lang="zh-TW" altLang="en-US" sz="2800" dirty="0"/>
          </a:p>
          <a:p>
            <a:pPr eaLnBrk="1" hangingPunct="1"/>
            <a:r>
              <a:rPr lang="ja-JP" altLang="en-US" sz="3200" dirty="0"/>
              <a:t>没</a:t>
            </a:r>
            <a:r>
              <a:rPr lang="en-US" sz="3200" dirty="0" err="1"/>
              <a:t>有行</a:t>
            </a:r>
            <a:r>
              <a:rPr lang="zh-CN" altLang="en-US" sz="3200" dirty="0"/>
              <a:t>动</a:t>
            </a:r>
            <a:r>
              <a:rPr lang="zh-TW" altLang="en-US" sz="3200" dirty="0"/>
              <a:t>，</a:t>
            </a:r>
            <a:r>
              <a:rPr lang="en-US" sz="3200" dirty="0"/>
              <a:t>何</a:t>
            </a:r>
            <a:r>
              <a:rPr lang="zh-CN" altLang="en-US" sz="3200" dirty="0"/>
              <a:t>谓爱</a:t>
            </a:r>
            <a:r>
              <a:rPr lang="en-US" sz="3200" dirty="0"/>
              <a:t>？</a:t>
            </a:r>
          </a:p>
          <a:p>
            <a:pPr eaLnBrk="1" hangingPunct="1"/>
            <a:r>
              <a:rPr lang="zh-TW" altLang="en-US" sz="3200" dirty="0"/>
              <a:t>这世代</a:t>
            </a:r>
            <a:r>
              <a:rPr lang="en-US" sz="3200" dirty="0" err="1"/>
              <a:t>正是缺少真</a:t>
            </a:r>
            <a:r>
              <a:rPr lang="zh-CN" altLang="en-US" sz="3200" dirty="0"/>
              <a:t>爱</a:t>
            </a:r>
            <a:r>
              <a:rPr lang="en-US" sz="3200" dirty="0"/>
              <a:t>！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yuànyì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chéngnuò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háizi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——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rènwéi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fāngbiàn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kǎolǜ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jiéhūn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——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tóngjū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Méiyǒu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xíngdòng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? 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quēshǎo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zhēn'ài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「祂爱了我，且为我舍弃了自己。」（</a:t>
            </a:r>
            <a:r>
              <a:rPr lang="zh-TW" dirty="0"/>
              <a:t>迦 </a:t>
            </a:r>
            <a:r>
              <a:rPr lang="en-US" altLang="zh-TW" dirty="0"/>
              <a:t>2:20</a:t>
            </a:r>
            <a:r>
              <a:rPr lang="zh-TW" dirty="0"/>
              <a:t>） 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知己</a:t>
            </a:r>
            <a:r>
              <a:rPr lang="en-US" dirty="0"/>
              <a:t>?</a:t>
            </a:r>
          </a:p>
          <a:p>
            <a:pPr eaLnBrk="1" hangingPunct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Zhījǐ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? 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TW" altLang="en-US" dirty="0"/>
              <a:t>您</a:t>
            </a:r>
            <a:r>
              <a:rPr lang="zh-CN" altLang="en-US" dirty="0"/>
              <a:t>连</a:t>
            </a:r>
            <a:r>
              <a:rPr lang="zh-TW" altLang="en-US" dirty="0"/>
              <a:t>自己</a:t>
            </a:r>
            <a:r>
              <a:rPr lang="en-US" dirty="0"/>
              <a:t>也</a:t>
            </a:r>
            <a:r>
              <a:rPr lang="zh-CN" altLang="en-US" dirty="0"/>
              <a:t>给</a:t>
            </a:r>
            <a:r>
              <a:rPr lang="en-US" dirty="0"/>
              <a:t>我</a:t>
            </a:r>
          </a:p>
          <a:p>
            <a:pPr eaLnBrk="1" hangingPunct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lián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zìjǐ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yě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TW" altLang="en-US" dirty="0"/>
              <a:t>您遭人遗弃、受尽凌辱，我在哪里！</a:t>
            </a:r>
            <a:endParaRPr lang="en-US" dirty="0"/>
          </a:p>
          <a:p>
            <a:pPr eaLnBrk="1" hangingPunct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zāo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yíqì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shòu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jǐn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língrù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nǎlǐ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祈求圣神降临（玛德罗宾</a:t>
            </a:r>
            <a:r>
              <a:rPr lang="en-US" altLang="zh-CN" dirty="0" err="1"/>
              <a:t>Marthe</a:t>
            </a:r>
            <a:r>
              <a:rPr lang="en-US" altLang="zh-CN" dirty="0"/>
              <a:t> Robin</a:t>
            </a:r>
            <a:r>
              <a:rPr lang="zh-TW" altLang="en-US" dirty="0"/>
              <a:t>所写）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上主，请派遣祢的神，这样一切将被创造；祢将使大地的容貌煥然一新。</a:t>
            </a:r>
            <a:r>
              <a:rPr lang="zh-TW" altLang="en-US" dirty="0">
                <a:solidFill>
                  <a:srgbClr val="FF99FF"/>
                </a:solidFill>
              </a:rPr>
              <a:t> </a:t>
            </a:r>
          </a:p>
          <a:p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Shàng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chāiqiǎn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shén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zhèyàng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yīqiè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jiāng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chuàngzào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jiāng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shǐ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dàdì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róngmào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huànrányīxīn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上主，请再重复那第一个五旬节。耶稣，请赐予祢心爱的司铎们明辨神灵的恩宠，使他们充满神恩，加强他们的爱心，使他们全都成为人间热诚的宗徒和真正的圣人。</a:t>
            </a:r>
          </a:p>
          <a:p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Shàng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chóngfù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nà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dì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yī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gè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wǔ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xún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jié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cìyǔ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xīn'ài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sīduómen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míng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biàn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shénlíng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ēnchǒng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shǐ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chōngmǎn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shén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ēn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jiāqiáng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àixīn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shǐ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quándōu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chéngwéi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rénjiān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rèchéng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zōng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tú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zhēnzhèng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shèngrén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祈求圣神降临（玛德罗宾</a:t>
            </a:r>
            <a:r>
              <a:rPr lang="en-US" altLang="zh-CN" dirty="0" err="1"/>
              <a:t>Marthe</a:t>
            </a:r>
            <a:r>
              <a:rPr lang="en-US" altLang="zh-CN" dirty="0"/>
              <a:t> Robin</a:t>
            </a:r>
            <a:r>
              <a:rPr lang="zh-TW" altLang="en-US" dirty="0"/>
              <a:t>所写）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天主圣神，爱的天主，请如猛风吹到我们的主教座堂、我们的圣堂、我们的祈祷室、我们的会所；吹到那最堂皇的住宅，也吹到那最简陋的栖身处。愿大地充满祢的光明、祢的慰借及祢的爱情。</a:t>
            </a:r>
            <a:endParaRPr lang="en-US" altLang="zh-TW" dirty="0">
              <a:solidFill>
                <a:srgbClr val="FFCCFF"/>
              </a:solidFill>
            </a:endParaRP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fēngchuī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shèngtáng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huìsuǒ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chuī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tánghuáng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zhùzhái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chuī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jiǎnlòu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qīshēn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dàdì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chōngmǎn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guāngmíng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wèijí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àiqíng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祈求圣神降临（玛德罗宾</a:t>
            </a:r>
            <a:r>
              <a:rPr lang="en-US" altLang="zh-CN" dirty="0" err="1"/>
              <a:t>Marthe</a:t>
            </a:r>
            <a:r>
              <a:rPr lang="en-US" altLang="zh-CN" dirty="0"/>
              <a:t> Robin</a:t>
            </a:r>
            <a:r>
              <a:rPr lang="zh-TW" altLang="en-US" dirty="0"/>
              <a:t>所写）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请来，爱情的神，</a:t>
            </a:r>
            <a:r>
              <a:rPr lang="zh-CN" altLang="en-US" dirty="0">
                <a:solidFill>
                  <a:srgbClr val="FFCCFF"/>
                </a:solidFill>
              </a:rPr>
              <a:t>带</a:t>
            </a:r>
            <a:r>
              <a:rPr lang="zh-TW" altLang="en-US" dirty="0">
                <a:solidFill>
                  <a:srgbClr val="FFCCFF"/>
                </a:solidFill>
              </a:rPr>
              <a:t>给世界祢新鲜的圣洁气息。以祢恩宠的光芒照耀每个人，把他们带到祢辉煌的光荣之中。请来安慰那些处于现实苦恼重压下的人，光照那些对未来没有信心的人，坚定那些在真理道路上犹疑不前的人。</a:t>
            </a:r>
            <a:endParaRPr lang="en-US" altLang="zh-TW" dirty="0">
              <a:solidFill>
                <a:srgbClr val="FFCCFF"/>
              </a:solidFill>
            </a:endParaRP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àiqíng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shìjiè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xīnxiān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shèngjié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qìxí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ēnchǒng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guāngmáng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zhàoyào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gèrén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huīhuáng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guāngróng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ānwèi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chǔyú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xiànshí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kǔnǎo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guāngzhào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wèilái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méiyǒu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xìnxīn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jiāndìng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zhēnlǐ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dàolù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yóuyí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695D-B1FC-22C1-FD23-71DC86936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3BEFF3-7E65-A91E-208F-B94A82FE2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85801"/>
            <a:ext cx="4497388" cy="602456"/>
          </a:xfrm>
        </p:spPr>
        <p:txBody>
          <a:bodyPr/>
          <a:lstStyle/>
          <a:p>
            <a:r>
              <a:rPr lang="zh-CN" altLang="en-US" dirty="0"/>
              <a:t>兩天一夜目標：</a:t>
            </a:r>
            <a:endParaRPr lang="en-US" altLang="zh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48E1AC-1E30-578B-8557-89B16A861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288256"/>
            <a:ext cx="4497388" cy="3583781"/>
          </a:xfrm>
        </p:spPr>
        <p:txBody>
          <a:bodyPr/>
          <a:lstStyle/>
          <a:p>
            <a:r>
              <a:rPr lang="zh-CN" altLang="en-US" dirty="0"/>
              <a:t>更明（为何）、</a:t>
            </a:r>
            <a:endParaRPr lang="en-US" altLang="zh-CN" dirty="0"/>
          </a:p>
          <a:p>
            <a:r>
              <a:rPr lang="zh-CN" altLang="en-US" dirty="0"/>
              <a:t>更懂（怎样）、</a:t>
            </a:r>
            <a:endParaRPr lang="en-US" altLang="zh-CN" dirty="0"/>
          </a:p>
          <a:p>
            <a:r>
              <a:rPr lang="zh-CN" altLang="en-US" dirty="0"/>
              <a:t>更深（体验）。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AD9C6-A6D4-AD68-5A6F-D452FE0F2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685801"/>
            <a:ext cx="4498975" cy="602456"/>
          </a:xfrm>
        </p:spPr>
        <p:txBody>
          <a:bodyPr/>
          <a:lstStyle/>
          <a:p>
            <a:r>
              <a:rPr lang="zh-CN" altLang="en-US" dirty="0"/>
              <a:t>果实：</a:t>
            </a:r>
            <a:endParaRPr lang="en-00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9F324-2677-A526-76CD-3DFD9A83B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6" y="1288256"/>
            <a:ext cx="4498975" cy="3583781"/>
          </a:xfrm>
        </p:spPr>
        <p:txBody>
          <a:bodyPr/>
          <a:lstStyle/>
          <a:p>
            <a:r>
              <a:rPr lang="zh-CN" altLang="en-US" dirty="0"/>
              <a:t>热</a:t>
            </a:r>
            <a:r>
              <a:rPr lang="zh-CN" altLang="en-US" dirty="0">
                <a:solidFill>
                  <a:srgbClr val="FFCCFF"/>
                </a:solidFill>
              </a:rPr>
              <a:t>爱朝</a:t>
            </a:r>
            <a:r>
              <a:rPr lang="zh-CN" altLang="en-US" dirty="0"/>
              <a:t>拜明供圣体</a:t>
            </a:r>
            <a:endParaRPr lang="en-US" altLang="zh-CN" dirty="0"/>
          </a:p>
          <a:p>
            <a:r>
              <a:rPr lang="zh-CN" altLang="en-US" dirty="0"/>
              <a:t>还会传扬</a:t>
            </a:r>
            <a:r>
              <a:rPr lang="zh-CN" altLang="en-US" dirty="0">
                <a:solidFill>
                  <a:srgbClr val="FFCCFF"/>
                </a:solidFill>
              </a:rPr>
              <a:t>爱朝</a:t>
            </a:r>
            <a:endParaRPr lang="en-US" altLang="zh-CN" dirty="0">
              <a:solidFill>
                <a:srgbClr val="FFCCFF"/>
              </a:solidFill>
            </a:endParaRPr>
          </a:p>
          <a:p>
            <a:r>
              <a:rPr lang="zh-CN" altLang="en-US" dirty="0"/>
              <a:t>更愿推动</a:t>
            </a:r>
            <a:r>
              <a:rPr lang="zh-CN" altLang="en-US" dirty="0">
                <a:solidFill>
                  <a:srgbClr val="FFCCFF"/>
                </a:solidFill>
              </a:rPr>
              <a:t>爱朝</a:t>
            </a:r>
            <a:endParaRPr lang="en-US" altLang="zh-CN" dirty="0">
              <a:solidFill>
                <a:srgbClr val="FFCCFF"/>
              </a:solidFill>
            </a:endParaRPr>
          </a:p>
          <a:p>
            <a:endParaRPr lang="en-00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9DBBC6-9B08-95DA-1C52-E644DE3E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爱朝：热爱朝拜明供圣体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303018149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8946CA-F4E3-02FD-D785-FD4E96C1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FBDC7C-2B82-CD0E-8A33-4B579D15E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9D6A8CA-80B8-17C0-561D-1DBF3ED60C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 爱的承诺与我的软弱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42516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爱</a:t>
            </a:r>
            <a:r>
              <a:rPr lang="en-US" dirty="0" err="1"/>
              <a:t>的承</a:t>
            </a:r>
            <a:r>
              <a:rPr lang="zh-CN" altLang="en-US" dirty="0"/>
              <a:t>诺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sz="3200" dirty="0" err="1"/>
              <a:t>如果</a:t>
            </a:r>
            <a:r>
              <a:rPr lang="zh-CN" altLang="en-US" sz="3200" dirty="0"/>
              <a:t>对</a:t>
            </a:r>
            <a:r>
              <a:rPr lang="en-US" sz="3200" dirty="0" err="1"/>
              <a:t>我方便，如果我有空，如果我</a:t>
            </a:r>
            <a:r>
              <a:rPr lang="ja-JP" altLang="en-US" sz="3200" dirty="0"/>
              <a:t>没</a:t>
            </a:r>
            <a:r>
              <a:rPr lang="en-US" sz="3200" dirty="0" err="1"/>
              <a:t>有事，如果我</a:t>
            </a:r>
            <a:r>
              <a:rPr lang="ja-JP" altLang="en-US" sz="3200" dirty="0"/>
              <a:t>没</a:t>
            </a:r>
            <a:r>
              <a:rPr lang="en-US" sz="3200" dirty="0" err="1"/>
              <a:t>有其他</a:t>
            </a:r>
            <a:r>
              <a:rPr lang="zh-CN" altLang="en-US" sz="3200" dirty="0"/>
              <a:t>约会</a:t>
            </a:r>
            <a:r>
              <a:rPr lang="en-US" sz="3200" dirty="0"/>
              <a:t>，</a:t>
            </a:r>
            <a:r>
              <a:rPr lang="en-US" sz="3200" dirty="0" err="1"/>
              <a:t>如果</a:t>
            </a:r>
            <a:r>
              <a:rPr lang="en-US" altLang="zh-TW" sz="3200" dirty="0">
                <a:latin typeface="新細明體" pitchFamily="18" charset="-120"/>
              </a:rPr>
              <a:t>……</a:t>
            </a:r>
            <a:endParaRPr lang="en-US" sz="3200" dirty="0">
              <a:latin typeface="新細明體" pitchFamily="18" charset="-120"/>
            </a:endParaRP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fāngbiàn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méiyǒu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méiyǒu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yuēhuì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……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  <p:pic>
        <p:nvPicPr>
          <p:cNvPr id="9" name="Content Placeholder 6" descr="07-17-08_21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1745" y="685800"/>
            <a:ext cx="300871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认签每星期一小时陪伴耶稣圣体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不少教堂请我们每星期认签一小时陪伴耶稣。</a:t>
            </a:r>
          </a:p>
          <a:p>
            <a:pPr eaLnBrk="1" hangingPunct="1"/>
            <a:r>
              <a:rPr lang="zh-CN" altLang="en-US" dirty="0"/>
              <a:t>选择是</a:t>
            </a:r>
            <a:endParaRPr lang="en-US" altLang="zh-TW" dirty="0"/>
          </a:p>
          <a:p>
            <a:pPr lvl="1" eaLnBrk="1" hangingPunct="1"/>
            <a:r>
              <a:rPr lang="zh-CN" altLang="en-US" dirty="0"/>
              <a:t>愿意</a:t>
            </a:r>
            <a:r>
              <a:rPr lang="zh-TW" altLang="en-US" dirty="0"/>
              <a:t>（</a:t>
            </a:r>
            <a:r>
              <a:rPr lang="zh-CN" altLang="en-US" dirty="0"/>
              <a:t>每周</a:t>
            </a:r>
            <a:r>
              <a:rPr lang="zh-TW" altLang="en-US" dirty="0"/>
              <a:t>一次），或</a:t>
            </a:r>
            <a:endParaRPr lang="en-US" altLang="zh-TW" dirty="0"/>
          </a:p>
          <a:p>
            <a:pPr lvl="1" eaLnBrk="1" hangingPunct="1"/>
            <a:r>
              <a:rPr lang="zh-CN" altLang="en-US" dirty="0"/>
              <a:t>不愿</a:t>
            </a:r>
            <a:r>
              <a:rPr lang="zh-TW" altLang="en-US" dirty="0"/>
              <a:t>意</a:t>
            </a:r>
            <a:endParaRPr lang="en-US" altLang="zh-TW" dirty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TW" altLang="en-US" dirty="0"/>
              <a:t>不少</a:t>
            </a:r>
            <a:r>
              <a:rPr lang="en-US" dirty="0" err="1"/>
              <a:t>朋友已</a:t>
            </a:r>
            <a:r>
              <a:rPr lang="zh-TW" altLang="en-US" dirty="0"/>
              <a:t>签</a:t>
            </a:r>
            <a:r>
              <a:rPr lang="en-US" dirty="0" err="1"/>
              <a:t>了，但更多</a:t>
            </a:r>
            <a:r>
              <a:rPr lang="zh-TW" altLang="en-US" dirty="0"/>
              <a:t>人、</a:t>
            </a:r>
            <a:r>
              <a:rPr lang="zh-CN" altLang="en-US" dirty="0"/>
              <a:t>绝</a:t>
            </a:r>
            <a:r>
              <a:rPr lang="en-US" dirty="0" err="1"/>
              <a:t>大多</a:t>
            </a:r>
            <a:r>
              <a:rPr lang="zh-CN" altLang="en-US" dirty="0"/>
              <a:t>数</a:t>
            </a:r>
            <a:r>
              <a:rPr lang="zh-TW" altLang="en-US" dirty="0"/>
              <a:t>人</a:t>
            </a:r>
            <a:r>
              <a:rPr lang="ja-JP" altLang="en-US" dirty="0"/>
              <a:t>没</a:t>
            </a:r>
            <a:r>
              <a:rPr lang="en-US" dirty="0"/>
              <a:t>有</a:t>
            </a: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陪伴耶稣分享：为忙碌的人</a:t>
            </a:r>
            <a:br>
              <a:rPr lang="zh-TW" altLang="en-US" dirty="0"/>
            </a:br>
            <a:r>
              <a:rPr lang="en-US" altLang="zh-TW" sz="2000" dirty="0"/>
              <a:t>http://www.catholicworld.info/eucharist/accompanyingjesus-1c.htm</a:t>
            </a:r>
            <a:endParaRPr lang="zh-TW" altLang="en-US" sz="2400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我</a:t>
            </a:r>
            <a:r>
              <a:rPr lang="zh-CN" altLang="en-US" dirty="0"/>
              <a:t>经历着</a:t>
            </a:r>
            <a:r>
              <a:rPr lang="en-US" dirty="0" err="1"/>
              <a:t>一般人</a:t>
            </a:r>
            <a:r>
              <a:rPr lang="zh-TW" altLang="en-US" dirty="0"/>
              <a:t>的</a:t>
            </a:r>
            <a:r>
              <a:rPr lang="zh-CN" altLang="en-US" dirty="0"/>
              <a:t>软</a:t>
            </a:r>
            <a:r>
              <a:rPr lang="en-US" dirty="0"/>
              <a:t>弱</a:t>
            </a:r>
          </a:p>
          <a:p>
            <a:pPr eaLnBrk="1" hangingPunct="1"/>
            <a:r>
              <a:rPr lang="en-US" dirty="0" err="1"/>
              <a:t>起初，我也</a:t>
            </a:r>
            <a:r>
              <a:rPr lang="ja-JP" altLang="en-US" dirty="0"/>
              <a:t>没</a:t>
            </a:r>
            <a:r>
              <a:rPr lang="en-US" dirty="0"/>
              <a:t>有</a:t>
            </a:r>
            <a:r>
              <a:rPr lang="zh-CN" altLang="en-US" dirty="0"/>
              <a:t>做</a:t>
            </a:r>
            <a:r>
              <a:rPr lang="en-US" dirty="0" err="1"/>
              <a:t>出承</a:t>
            </a:r>
            <a:r>
              <a:rPr lang="zh-CN" altLang="en-US" dirty="0"/>
              <a:t>诺</a:t>
            </a:r>
            <a:endParaRPr lang="en-US" altLang="zh-CN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不</a:t>
            </a:r>
            <a:r>
              <a:rPr lang="zh-CN" altLang="en-US" dirty="0"/>
              <a:t>愿</a:t>
            </a:r>
            <a:r>
              <a:rPr lang="en-US" dirty="0"/>
              <a:t>承</a:t>
            </a:r>
            <a:r>
              <a:rPr lang="zh-CN" altLang="en-US" dirty="0"/>
              <a:t>诺</a:t>
            </a:r>
            <a:r>
              <a:rPr lang="zh-TW" altLang="en-US" dirty="0"/>
              <a:t>的理由</a:t>
            </a:r>
            <a:r>
              <a:rPr lang="en-US" dirty="0"/>
              <a:t>：</a:t>
            </a:r>
            <a:r>
              <a:rPr lang="zh-TW" altLang="en-US" dirty="0"/>
              <a:t>生活</a:t>
            </a:r>
            <a:r>
              <a:rPr lang="en-US" dirty="0"/>
              <a:t>忙</a:t>
            </a:r>
            <a:r>
              <a:rPr lang="zh-CN" altLang="en-US" dirty="0"/>
              <a:t>碌</a:t>
            </a:r>
            <a:r>
              <a:rPr lang="en-US" dirty="0"/>
              <a:t>？</a:t>
            </a:r>
            <a:r>
              <a:rPr lang="en-US" dirty="0" err="1"/>
              <a:t>我和太太</a:t>
            </a:r>
            <a:r>
              <a:rPr lang="zh-TW" altLang="en-US" dirty="0"/>
              <a:t>两</a:t>
            </a:r>
            <a:r>
              <a:rPr lang="en-US" dirty="0"/>
              <a:t>人</a:t>
            </a:r>
            <a:r>
              <a:rPr lang="zh-TW" altLang="en-US" dirty="0"/>
              <a:t>都在外</a:t>
            </a:r>
            <a:r>
              <a:rPr lang="en-US" dirty="0" err="1"/>
              <a:t>工作，工作</a:t>
            </a:r>
            <a:r>
              <a:rPr lang="zh-CN" altLang="en-US" dirty="0"/>
              <a:t>压</a:t>
            </a:r>
            <a:r>
              <a:rPr lang="en-US" dirty="0" err="1"/>
              <a:t>力大，每天下班回家</a:t>
            </a:r>
            <a:r>
              <a:rPr lang="zh-CN" altLang="en-US" dirty="0"/>
              <a:t>里</a:t>
            </a:r>
            <a:r>
              <a:rPr lang="en-US" dirty="0"/>
              <a:t>忙</a:t>
            </a:r>
            <a:r>
              <a:rPr lang="zh-CN" altLang="en-US" dirty="0"/>
              <a:t>着</a:t>
            </a:r>
            <a:r>
              <a:rPr lang="en-US" dirty="0"/>
              <a:t>照</a:t>
            </a:r>
            <a:r>
              <a:rPr lang="zh-CN" altLang="en-US" dirty="0"/>
              <a:t>顾</a:t>
            </a:r>
            <a:r>
              <a:rPr lang="zh-TW" altLang="en-US" dirty="0"/>
              <a:t>两</a:t>
            </a:r>
            <a:r>
              <a:rPr lang="en-US" dirty="0" err="1"/>
              <a:t>小孩</a:t>
            </a:r>
            <a:endParaRPr lang="en-US" dirty="0"/>
          </a:p>
          <a:p>
            <a:pPr eaLnBrk="1" hangingPunct="1"/>
            <a:r>
              <a:rPr lang="zh-TW" altLang="en-US" dirty="0"/>
              <a:t>真想不出如何剩出时间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平凡</a:t>
            </a:r>
            <a:r>
              <a:rPr lang="zh-CN" altLang="en-US" dirty="0"/>
              <a:t>软</a:t>
            </a:r>
            <a:r>
              <a:rPr lang="en-US" dirty="0"/>
              <a:t>弱</a:t>
            </a:r>
            <a:r>
              <a:rPr lang="zh-TW" altLang="en-US" dirty="0"/>
              <a:t>的</a:t>
            </a:r>
            <a:r>
              <a:rPr lang="en-US" dirty="0"/>
              <a:t>我</a:t>
            </a:r>
            <a:endParaRPr lang="zh-TW" altLang="en-US" sz="2400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我</a:t>
            </a:r>
            <a:r>
              <a:rPr lang="zh-CN" altLang="en-US" dirty="0"/>
              <a:t>经历过</a:t>
            </a:r>
            <a:r>
              <a:rPr lang="en-US" dirty="0"/>
              <a:t>不</a:t>
            </a:r>
            <a:r>
              <a:rPr lang="zh-CN" altLang="en-US" dirty="0"/>
              <a:t>愿</a:t>
            </a:r>
            <a:r>
              <a:rPr lang="en-US" dirty="0"/>
              <a:t>意</a:t>
            </a:r>
            <a:r>
              <a:rPr lang="zh-CN" altLang="en-US" dirty="0"/>
              <a:t>做</a:t>
            </a:r>
            <a:r>
              <a:rPr lang="en-US" dirty="0" err="1"/>
              <a:t>出承</a:t>
            </a:r>
            <a:r>
              <a:rPr lang="zh-CN" altLang="en-US" dirty="0"/>
              <a:t>诺</a:t>
            </a:r>
            <a:r>
              <a:rPr lang="zh-TW" altLang="en-US" dirty="0"/>
              <a:t>的</a:t>
            </a:r>
            <a:r>
              <a:rPr lang="zh-CN" altLang="en-US" dirty="0"/>
              <a:t>软</a:t>
            </a:r>
            <a:r>
              <a:rPr lang="en-US" dirty="0"/>
              <a:t>弱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jīnglìguò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yuànyì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zuòchū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chéngnuò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ruǎnruò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eaLnBrk="1" hangingPunct="1"/>
            <a:r>
              <a:rPr lang="en-US" dirty="0" err="1"/>
              <a:t>然而主</a:t>
            </a:r>
            <a:r>
              <a:rPr lang="zh-TW" altLang="en-US" dirty="0"/>
              <a:t>的</a:t>
            </a:r>
            <a:r>
              <a:rPr lang="zh-CN" altLang="en-US" dirty="0"/>
              <a:t>爱继续</a:t>
            </a:r>
            <a:r>
              <a:rPr lang="en-US" dirty="0" err="1"/>
              <a:t>向我招手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Rán'ér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jìxù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zhāoshǒu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Content Placeholder 6" descr="DSC004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27967" y="428992"/>
            <a:ext cx="2472966" cy="46808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平凡</a:t>
            </a:r>
            <a:r>
              <a:rPr lang="zh-CN" altLang="en-US" dirty="0"/>
              <a:t>软</a:t>
            </a:r>
            <a:r>
              <a:rPr lang="en-US" dirty="0"/>
              <a:t>弱</a:t>
            </a:r>
            <a:r>
              <a:rPr lang="zh-TW" altLang="en-US" dirty="0"/>
              <a:t>的</a:t>
            </a:r>
            <a:r>
              <a:rPr lang="en-US" dirty="0"/>
              <a:t>我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/>
              <a:t>然而我</a:t>
            </a:r>
            <a:r>
              <a:rPr lang="zh-CN" altLang="en-US" dirty="0"/>
              <a:t>读</a:t>
            </a:r>
            <a:r>
              <a:rPr lang="en-US" dirty="0"/>
              <a:t>到</a:t>
            </a:r>
          </a:p>
          <a:p>
            <a:pPr eaLnBrk="1" hangingPunct="1"/>
            <a:r>
              <a:rPr lang="zh-CN" altLang="en-US" dirty="0"/>
              <a:t>可敬者单福宣总主教 </a:t>
            </a:r>
            <a:r>
              <a:rPr lang="en-US" altLang="zh-CN" dirty="0"/>
              <a:t>(</a:t>
            </a:r>
            <a:r>
              <a:rPr lang="en-US" altLang="zh-CN" sz="2400" dirty="0"/>
              <a:t>Venerable Archbishop</a:t>
            </a:r>
            <a:r>
              <a:rPr lang="en-US" sz="2400" dirty="0"/>
              <a:t> Fulton Sheen</a:t>
            </a:r>
            <a:r>
              <a:rPr lang="en-US" altLang="zh-CN" dirty="0"/>
              <a:t>)</a:t>
            </a:r>
          </a:p>
          <a:p>
            <a:pPr eaLnBrk="1" hangingPunct="1"/>
            <a:r>
              <a:rPr lang="zh-CN" altLang="en-US" dirty="0"/>
              <a:t>圣</a:t>
            </a:r>
            <a:r>
              <a:rPr lang="zh-TW" altLang="en-US" dirty="0"/>
              <a:t>若望保禄二世</a:t>
            </a:r>
            <a:r>
              <a:rPr lang="en-US" dirty="0"/>
              <a:t> </a:t>
            </a:r>
            <a:r>
              <a:rPr lang="en-US" altLang="zh-CN" dirty="0"/>
              <a:t>(St. </a:t>
            </a:r>
            <a:r>
              <a:rPr lang="en-US" dirty="0"/>
              <a:t>Pope John Paul II</a:t>
            </a:r>
            <a:r>
              <a:rPr lang="en-US" altLang="zh-CN" dirty="0"/>
              <a:t>)</a:t>
            </a:r>
          </a:p>
          <a:p>
            <a:pPr eaLnBrk="1" hangingPunct="1"/>
            <a:r>
              <a:rPr lang="zh-CN" altLang="en-US" dirty="0"/>
              <a:t>加尔各答圣</a:t>
            </a:r>
            <a:r>
              <a:rPr lang="en-US" dirty="0"/>
              <a:t>德</a:t>
            </a:r>
            <a:r>
              <a:rPr lang="zh-CN" altLang="en-US" dirty="0"/>
              <a:t>兰</a:t>
            </a:r>
            <a:r>
              <a:rPr lang="zh-TW" altLang="en-US" dirty="0">
                <a:latin typeface="新細明體" pitchFamily="18" charset="-120"/>
              </a:rPr>
              <a:t>修女</a:t>
            </a:r>
            <a:r>
              <a:rPr lang="en-US" altLang="zh-CN" dirty="0"/>
              <a:t>(</a:t>
            </a:r>
            <a:r>
              <a:rPr lang="en-US" dirty="0"/>
              <a:t>Mother St. Teresa</a:t>
            </a:r>
            <a:r>
              <a:rPr lang="en-US" altLang="zh-CN" dirty="0"/>
              <a:t>)</a:t>
            </a:r>
            <a:r>
              <a:rPr lang="en-US" dirty="0"/>
              <a:t> 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zh-CN" altLang="en-US" dirty="0"/>
              <a:t>纵</a:t>
            </a:r>
            <a:r>
              <a:rPr lang="en-US" dirty="0"/>
              <a:t>然</a:t>
            </a:r>
            <a:r>
              <a:rPr lang="zh-CN" altLang="en-US" dirty="0"/>
              <a:t>异</a:t>
            </a:r>
            <a:r>
              <a:rPr lang="en-US" dirty="0" err="1"/>
              <a:t>常忙</a:t>
            </a:r>
            <a:r>
              <a:rPr lang="zh-CN" altLang="en-US" dirty="0"/>
              <a:t>碌</a:t>
            </a:r>
            <a:r>
              <a:rPr lang="en-US" dirty="0"/>
              <a:t>，仍</a:t>
            </a:r>
            <a:r>
              <a:rPr lang="zh-TW" altLang="en-US" dirty="0"/>
              <a:t>每天用一</a:t>
            </a:r>
            <a:r>
              <a:rPr lang="en-US" dirty="0"/>
              <a:t>、</a:t>
            </a:r>
            <a:r>
              <a:rPr lang="zh-TW" altLang="en-US" dirty="0"/>
              <a:t>两小时</a:t>
            </a:r>
            <a:r>
              <a:rPr lang="en-US" dirty="0" err="1"/>
              <a:t>朝拜</a:t>
            </a:r>
            <a:r>
              <a:rPr lang="zh-CN" altLang="en-US" dirty="0"/>
              <a:t>圣体</a:t>
            </a:r>
            <a:endParaRPr lang="en-US" dirty="0"/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fulton_sheen_pic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646273"/>
            <a:ext cx="2959100" cy="42462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晉铎之日我下了</a:t>
            </a:r>
            <a:r>
              <a:rPr lang="zh-CN" altLang="en-US" dirty="0">
                <a:solidFill>
                  <a:srgbClr val="FFCCFF"/>
                </a:solidFill>
              </a:rPr>
              <a:t>两个</a:t>
            </a:r>
            <a:r>
              <a:rPr lang="zh-TW" altLang="en-US" dirty="0">
                <a:solidFill>
                  <a:srgbClr val="FFCCFF"/>
                </a:solidFill>
              </a:rPr>
              <a:t>決定：</a:t>
            </a:r>
          </a:p>
          <a:p>
            <a:r>
              <a:rPr lang="zh-TW" altLang="en-US" dirty="0"/>
              <a:t>一、每星期六为特別恭敬圣母献</a:t>
            </a:r>
            <a:r>
              <a:rPr lang="zh-CN" altLang="en-US" dirty="0"/>
              <a:t>弥撒</a:t>
            </a:r>
            <a:r>
              <a:rPr lang="zh-TW" altLang="en-US" dirty="0"/>
              <a:t>，求她坚固我的圣召。</a:t>
            </a:r>
          </a:p>
          <a:p>
            <a:r>
              <a:rPr lang="zh-TW" altLang="en-US" dirty="0"/>
              <a:t>二、</a:t>
            </a:r>
            <a:r>
              <a:rPr lang="zh-TW" altLang="en-US" dirty="0">
                <a:solidFill>
                  <a:srgbClr val="FFCCFF"/>
                </a:solidFill>
              </a:rPr>
              <a:t>不</a:t>
            </a:r>
            <a:r>
              <a:rPr lang="zh-CN" altLang="en-US" dirty="0">
                <a:solidFill>
                  <a:srgbClr val="FFCCFF"/>
                </a:solidFill>
              </a:rPr>
              <a:t>间断</a:t>
            </a:r>
            <a:r>
              <a:rPr lang="zh-TW" altLang="en-US" dirty="0">
                <a:solidFill>
                  <a:srgbClr val="FFCCFF"/>
                </a:solidFill>
              </a:rPr>
              <a:t>地每天在吾主耶稣的圣体前</a:t>
            </a:r>
            <a:r>
              <a:rPr lang="zh-CN" altLang="en-US" dirty="0">
                <a:solidFill>
                  <a:srgbClr val="FFCCFF"/>
                </a:solidFill>
              </a:rPr>
              <a:t>祈祷</a:t>
            </a:r>
            <a:r>
              <a:rPr lang="zh-TW" altLang="en-US" dirty="0">
                <a:solidFill>
                  <a:srgbClr val="FFCCFF"/>
                </a:solidFill>
              </a:rPr>
              <a:t>一小时。</a:t>
            </a:r>
            <a:endParaRPr lang="en-US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fulton_sheen_pic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646273"/>
            <a:ext cx="2959100" cy="4246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晉铎之日我下了兩个決定：</a:t>
            </a:r>
          </a:p>
          <a:p>
            <a:r>
              <a:rPr lang="zh-TW" altLang="en-US" dirty="0"/>
              <a:t>　一、每星期六为特別恭敬圣母献</a:t>
            </a:r>
            <a:r>
              <a:rPr lang="zh-CN" altLang="en-US" dirty="0"/>
              <a:t>弥撒</a:t>
            </a:r>
            <a:r>
              <a:rPr lang="zh-TW" altLang="en-US" dirty="0"/>
              <a:t>，求她坚固我的圣召。</a:t>
            </a:r>
          </a:p>
          <a:p>
            <a:r>
              <a:rPr lang="zh-TW" altLang="en-US" dirty="0"/>
              <a:t>　二、</a:t>
            </a:r>
            <a:r>
              <a:rPr lang="zh-TW" altLang="en-US" dirty="0">
                <a:solidFill>
                  <a:srgbClr val="FFCCFF"/>
                </a:solidFill>
              </a:rPr>
              <a:t>不</a:t>
            </a:r>
            <a:r>
              <a:rPr lang="zh-CN" altLang="en-US" dirty="0">
                <a:solidFill>
                  <a:srgbClr val="FFCCFF"/>
                </a:solidFill>
              </a:rPr>
              <a:t>间断</a:t>
            </a:r>
            <a:r>
              <a:rPr lang="zh-TW" altLang="en-US" dirty="0">
                <a:solidFill>
                  <a:srgbClr val="FFCCFF"/>
                </a:solidFill>
              </a:rPr>
              <a:t>地每天在吾主耶稣的圣体前</a:t>
            </a:r>
            <a:r>
              <a:rPr lang="zh-CN" altLang="en-US" dirty="0">
                <a:solidFill>
                  <a:srgbClr val="FFCCFF"/>
                </a:solidFill>
              </a:rPr>
              <a:t>祈祷</a:t>
            </a:r>
            <a:r>
              <a:rPr lang="zh-TW" altLang="en-US" dirty="0">
                <a:solidFill>
                  <a:srgbClr val="FFCCFF"/>
                </a:solidFill>
              </a:rPr>
              <a:t>一小时。</a:t>
            </a:r>
            <a:r>
              <a:rPr lang="zh-TW" altLang="en-US" dirty="0"/>
              <a:t>我一生</a:t>
            </a:r>
            <a:r>
              <a:rPr lang="zh-CN" altLang="en-US" dirty="0"/>
              <a:t>遵守</a:t>
            </a:r>
            <a:r>
              <a:rPr lang="zh-TW" altLang="en-US" dirty="0"/>
              <a:t>了这</a:t>
            </a:r>
            <a:r>
              <a:rPr lang="zh-CN" altLang="en-US" dirty="0"/>
              <a:t>两</a:t>
            </a:r>
            <a:r>
              <a:rPr lang="zh-TW" altLang="en-US" dirty="0"/>
              <a:t>項決定。</a:t>
            </a:r>
            <a:r>
              <a:rPr lang="zh-TW" altLang="en-US" dirty="0">
                <a:solidFill>
                  <a:srgbClr val="FFCCFF"/>
                </a:solidFill>
              </a:rPr>
              <a:t>守圣时是我在晉铎之前已</a:t>
            </a:r>
            <a:r>
              <a:rPr lang="zh-CN" altLang="en-US" dirty="0">
                <a:solidFill>
                  <a:srgbClr val="FFCCFF"/>
                </a:solidFill>
              </a:rPr>
              <a:t>经养</a:t>
            </a:r>
            <a:r>
              <a:rPr lang="zh-TW" altLang="en-US" dirty="0">
                <a:solidFill>
                  <a:srgbClr val="FFCCFF"/>
                </a:solidFill>
              </a:rPr>
              <a:t>成的</a:t>
            </a:r>
            <a:r>
              <a:rPr lang="zh-CN" altLang="en-US" dirty="0">
                <a:solidFill>
                  <a:srgbClr val="FFCCFF"/>
                </a:solidFill>
              </a:rPr>
              <a:t>习惯</a:t>
            </a:r>
            <a:r>
              <a:rPr lang="zh-TW" altLang="en-US" dirty="0">
                <a:solidFill>
                  <a:srgbClr val="FFCCFF"/>
                </a:solidFill>
              </a:rPr>
              <a:t>。如今这</a:t>
            </a:r>
            <a:r>
              <a:rPr lang="zh-CN" altLang="en-US" dirty="0">
                <a:solidFill>
                  <a:srgbClr val="FFCCFF"/>
                </a:solidFill>
              </a:rPr>
              <a:t>习惯</a:t>
            </a:r>
            <a:r>
              <a:rPr lang="zh-TW" altLang="en-US" dirty="0">
                <a:solidFill>
                  <a:srgbClr val="FFCCFF"/>
                </a:solidFill>
              </a:rPr>
              <a:t>已</a:t>
            </a:r>
            <a:r>
              <a:rPr lang="zh-CN" altLang="en-US" dirty="0">
                <a:solidFill>
                  <a:srgbClr val="FFCCFF"/>
                </a:solidFill>
              </a:rPr>
              <a:t>实行</a:t>
            </a:r>
            <a:r>
              <a:rPr lang="zh-TW" altLang="en-US" dirty="0">
                <a:solidFill>
                  <a:srgbClr val="FFCCFF"/>
                </a:solidFill>
              </a:rPr>
              <a:t>了六十多年。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我保持这个</a:t>
            </a:r>
            <a:r>
              <a:rPr lang="zh-CN" altLang="en-US" dirty="0">
                <a:solidFill>
                  <a:srgbClr val="FFCCFF"/>
                </a:solidFill>
              </a:rPr>
              <a:t>习惯</a:t>
            </a:r>
            <a:r>
              <a:rPr lang="zh-TW" altLang="en-US" dirty="0">
                <a:solidFill>
                  <a:srgbClr val="FFCCFF"/>
                </a:solidFill>
              </a:rPr>
              <a:t>，也</a:t>
            </a:r>
            <a:r>
              <a:rPr lang="zh-CN" altLang="en-US" dirty="0">
                <a:solidFill>
                  <a:srgbClr val="FFCCFF"/>
                </a:solidFill>
              </a:rPr>
              <a:t>鼓励</a:t>
            </a:r>
            <a:r>
              <a:rPr lang="zh-TW" altLang="en-US" dirty="0">
                <a:solidFill>
                  <a:srgbClr val="FFCCFF"/>
                </a:solidFill>
              </a:rPr>
              <a:t>他人这</a:t>
            </a:r>
            <a:r>
              <a:rPr lang="zh-CN" altLang="en-US" dirty="0">
                <a:solidFill>
                  <a:srgbClr val="FFCCFF"/>
                </a:solidFill>
              </a:rPr>
              <a:t>样</a:t>
            </a:r>
            <a:r>
              <a:rPr lang="zh-TW" altLang="en-US" dirty="0">
                <a:solidFill>
                  <a:srgbClr val="FFCCFF"/>
                </a:solidFill>
              </a:rPr>
              <a:t>做是有理由的。</a:t>
            </a:r>
          </a:p>
          <a:p>
            <a:endParaRPr lang="zh-TW" altLang="en-US" dirty="0"/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22</a:t>
            </a:r>
            <a:r>
              <a:rPr lang="zh-CN" altLang="en-US"/>
              <a:t>日：圣</a:t>
            </a:r>
            <a:r>
              <a:rPr lang="zh-TW" altLang="en-US"/>
              <a:t>教宗若望保禄二世</a:t>
            </a:r>
            <a:r>
              <a:rPr lang="en-US" altLang="zh-TW"/>
              <a:t>(1920 - 2005)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教会和世界极需要圣体圣事的敬礼。耶稣在这爱的圣事内等待我们。我们不要吝啬时间，要在朝拜圣体中与他相遇，在充满信德的默观​​中与他相遇，赔补世界的种种罪过。我们永不要停止对圣体的朝拜</a:t>
            </a:r>
            <a:r>
              <a:rPr lang="zh-TW" altLang="en-US" dirty="0"/>
              <a:t>。</a:t>
            </a:r>
            <a:r>
              <a:rPr lang="en-US" altLang="zh-TW" dirty="0"/>
              <a:t>(CCC 1380)</a:t>
            </a:r>
          </a:p>
        </p:txBody>
      </p:sp>
      <p:pic>
        <p:nvPicPr>
          <p:cNvPr id="11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401" y="523898"/>
            <a:ext cx="2482740" cy="29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techi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8089" y="3149601"/>
            <a:ext cx="1335913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3548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加尔各答圣</a:t>
            </a:r>
            <a:r>
              <a:rPr lang="zh-CN" altLang="en-US" dirty="0">
                <a:latin typeface="新細明體" pitchFamily="18" charset="-120"/>
              </a:rPr>
              <a:t>德兰</a:t>
            </a:r>
            <a:r>
              <a:rPr lang="zh-TW" altLang="en-US" dirty="0">
                <a:latin typeface="新細明體" pitchFamily="18" charset="-120"/>
              </a:rPr>
              <a:t>修女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sz="3200" dirty="0">
                <a:latin typeface="新細明體" pitchFamily="18" charset="-120"/>
              </a:rPr>
              <a:t>领圣体后</a:t>
            </a:r>
            <a:r>
              <a:rPr lang="zh-TW" altLang="en-US" dirty="0">
                <a:latin typeface="新細明體" pitchFamily="18" charset="-120"/>
              </a:rPr>
              <a:t>，圣德</a:t>
            </a:r>
            <a:r>
              <a:rPr lang="zh-TW" altLang="en-US" sz="3200" dirty="0">
                <a:latin typeface="新細明體" pitchFamily="18" charset="-120"/>
              </a:rPr>
              <a:t>兰修女总会长时间地虔诚祈祷</a:t>
            </a:r>
          </a:p>
          <a:p>
            <a:pPr eaLnBrk="1" hangingPunct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Lǐng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hòu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lán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zǒng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huì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cháng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shíjiān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dì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qiánchéng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13" descr="mother_tere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75300" y="786606"/>
            <a:ext cx="2641600" cy="38100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/>
              <a:t>医治：在现今世代为什么特别重要？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医治：母亲的话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 爱的承诺与我的软弱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圣体爱：陪伴耶稣圣体的甘饴与障碍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圣体爱：小德兰好姐姐，请你教我爱耶稣！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陪伴与圣体医治：爱的承诺与更大的珍宝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陪伴：偕同圣母陪伴耶稣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加尔各答圣德</a:t>
            </a:r>
            <a:r>
              <a:rPr lang="zh-CN" altLang="en-US" dirty="0">
                <a:latin typeface="新細明體" pitchFamily="18" charset="-120"/>
              </a:rPr>
              <a:t>兰</a:t>
            </a:r>
            <a:r>
              <a:rPr lang="zh-TW" altLang="en-US" dirty="0">
                <a:latin typeface="新細明體" pitchFamily="18" charset="-120"/>
              </a:rPr>
              <a:t>修女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dirty="0">
                <a:solidFill>
                  <a:srgbClr val="FFCCFF"/>
                </a:solidFill>
                <a:latin typeface="新細明體" pitchFamily="18" charset="-120"/>
              </a:rPr>
              <a:t>每天清晨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，圣德</a:t>
            </a:r>
            <a:r>
              <a:rPr lang="zh-TW" altLang="en-US" sz="3200" dirty="0">
                <a:solidFill>
                  <a:srgbClr val="FFCCFF"/>
                </a:solidFill>
                <a:latin typeface="新細明體" pitchFamily="18" charset="-120"/>
              </a:rPr>
              <a:t>兰修女都同我们一起在圣体前祈祷、默想至少两个小时。</a:t>
            </a:r>
            <a:r>
              <a:rPr lang="zh-TW" altLang="en-US" sz="3200" dirty="0">
                <a:latin typeface="新細明體" pitchFamily="18" charset="-120"/>
              </a:rPr>
              <a:t>下午的时候，接着朝拜圣体。这些灵修生活，给了她在穷人的身上认识、热爱和服务耶稣的光明与力量。</a:t>
            </a:r>
            <a:r>
              <a:rPr lang="en-US" altLang="zh-TW" sz="3200" dirty="0">
                <a:latin typeface="新細明體" pitchFamily="18" charset="-120"/>
              </a:rPr>
              <a:t>(</a:t>
            </a:r>
            <a:r>
              <a:rPr lang="zh-TW" altLang="en-US" sz="3200" dirty="0">
                <a:latin typeface="新細明體" pitchFamily="18" charset="-120"/>
              </a:rPr>
              <a:t>尼尔马拉修女</a:t>
            </a:r>
            <a:r>
              <a:rPr lang="en-US" altLang="zh-TW" sz="3200" dirty="0">
                <a:latin typeface="新細明體" pitchFamily="18" charset="-120"/>
              </a:rPr>
              <a:t>)</a:t>
            </a:r>
          </a:p>
        </p:txBody>
      </p:sp>
      <p:pic>
        <p:nvPicPr>
          <p:cNvPr id="8" name="Picture 13" descr="mother_tere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43650" y="864394"/>
            <a:ext cx="2641600" cy="38100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微小</a:t>
            </a:r>
            <a:r>
              <a:rPr lang="zh-TW" altLang="en-US" dirty="0"/>
              <a:t>的</a:t>
            </a:r>
            <a:r>
              <a:rPr lang="en-US" dirty="0"/>
              <a:t>承</a:t>
            </a:r>
            <a:r>
              <a:rPr lang="zh-CN" altLang="en-US" dirty="0"/>
              <a:t>诺</a:t>
            </a:r>
            <a:br>
              <a:rPr lang="en-US" altLang="zh-CN" dirty="0"/>
            </a:br>
            <a:r>
              <a:rPr lang="en-US" altLang="zh-CN" sz="2000" dirty="0" err="1">
                <a:solidFill>
                  <a:schemeClr val="bg2"/>
                </a:solidFill>
              </a:rPr>
              <a:t>Wéixiǎo</a:t>
            </a:r>
            <a:r>
              <a:rPr lang="en-US" altLang="zh-CN" sz="2000" dirty="0">
                <a:solidFill>
                  <a:schemeClr val="bg2"/>
                </a:solidFill>
              </a:rPr>
              <a:t> de </a:t>
            </a:r>
            <a:r>
              <a:rPr lang="en-US" altLang="zh-CN" sz="2000" dirty="0" err="1">
                <a:solidFill>
                  <a:schemeClr val="bg2"/>
                </a:solidFill>
              </a:rPr>
              <a:t>chéngnuò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我明白</a:t>
            </a:r>
            <a:r>
              <a:rPr lang="zh-CN" altLang="en-US" dirty="0"/>
              <a:t>爱</a:t>
            </a:r>
            <a:r>
              <a:rPr lang="zh-TW" altLang="en-US" dirty="0"/>
              <a:t>需</a:t>
            </a:r>
            <a:r>
              <a:rPr lang="en-US" dirty="0" err="1"/>
              <a:t>有行</a:t>
            </a:r>
            <a:r>
              <a:rPr lang="zh-CN" altLang="en-US" dirty="0"/>
              <a:t>动</a:t>
            </a:r>
            <a:r>
              <a:rPr lang="zh-TW" altLang="en-US" dirty="0">
                <a:latin typeface="新細明體" pitchFamily="18" charset="-120"/>
              </a:rPr>
              <a:t>、</a:t>
            </a:r>
            <a:r>
              <a:rPr lang="en-US" dirty="0"/>
              <a:t>有</a:t>
            </a:r>
            <a:r>
              <a:rPr lang="zh-TW" altLang="en-US" dirty="0"/>
              <a:t>承诺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zh-TW" altLang="en-US" dirty="0"/>
              <a:t>但我仍然</a:t>
            </a:r>
            <a:r>
              <a:rPr lang="zh-CN" altLang="en-US" dirty="0"/>
              <a:t>软</a:t>
            </a:r>
            <a:r>
              <a:rPr lang="en-US" dirty="0"/>
              <a:t>弱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míngbái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xíngdòng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chéngnuò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réngrán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ruǎnruò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en-US" dirty="0"/>
              <a:t>主</a:t>
            </a:r>
            <a:r>
              <a:rPr lang="zh-CN" altLang="en-US" dirty="0"/>
              <a:t>却</a:t>
            </a:r>
            <a:r>
              <a:rPr lang="en-US" dirty="0" err="1"/>
              <a:t>耐心地等</a:t>
            </a:r>
            <a:r>
              <a:rPr lang="zh-TW" altLang="en-US" dirty="0"/>
              <a:t>着我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nàixīn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děngzhe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endParaRPr lang="zh-TW" alt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TW" altLang="en-US" dirty="0"/>
              <a:t>我</a:t>
            </a:r>
            <a:r>
              <a:rPr lang="zh-CN" altLang="en-US" dirty="0"/>
              <a:t>终于做</a:t>
            </a:r>
            <a:r>
              <a:rPr lang="zh-TW" altLang="en-US" dirty="0"/>
              <a:t>出很</a:t>
            </a:r>
            <a:r>
              <a:rPr lang="en-US" dirty="0" err="1"/>
              <a:t>微小</a:t>
            </a:r>
            <a:r>
              <a:rPr lang="zh-TW" altLang="en-US" dirty="0"/>
              <a:t>的</a:t>
            </a:r>
            <a:r>
              <a:rPr lang="en-US" dirty="0"/>
              <a:t>承</a:t>
            </a:r>
            <a:r>
              <a:rPr lang="zh-CN" altLang="en-US" dirty="0"/>
              <a:t>诺</a:t>
            </a:r>
            <a:r>
              <a:rPr lang="zh-TW" altLang="en-US" dirty="0"/>
              <a:t>：</a:t>
            </a:r>
            <a:r>
              <a:rPr lang="zh-CN" altLang="en-US" dirty="0"/>
              <a:t>只是试一试而已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en-US" altLang="zh-TW" dirty="0">
              <a:latin typeface="新細明體" pitchFamily="18" charset="-120"/>
            </a:endParaRP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zhōngyú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hěn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wéixiǎo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chéngnuò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xiǎoshí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zěnyàng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mánglù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méiyǒu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jíkǒu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tuī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微小</a:t>
            </a:r>
            <a:r>
              <a:rPr lang="zh-TW" altLang="en-US" dirty="0"/>
              <a:t>的</a:t>
            </a:r>
            <a:r>
              <a:rPr lang="en-US" dirty="0"/>
              <a:t>承</a:t>
            </a:r>
            <a:r>
              <a:rPr lang="zh-CN" altLang="en-US" dirty="0"/>
              <a:t>诺</a:t>
            </a:r>
            <a:br>
              <a:rPr lang="en-US" altLang="zh-CN" dirty="0"/>
            </a:br>
            <a:r>
              <a:rPr lang="en-US" altLang="zh-CN" sz="2000" dirty="0" err="1">
                <a:solidFill>
                  <a:schemeClr val="bg2"/>
                </a:solidFill>
              </a:rPr>
              <a:t>Wéixiǎo</a:t>
            </a:r>
            <a:r>
              <a:rPr lang="en-US" altLang="zh-CN" sz="2000" dirty="0">
                <a:solidFill>
                  <a:schemeClr val="bg2"/>
                </a:solidFill>
              </a:rPr>
              <a:t> de </a:t>
            </a:r>
            <a:r>
              <a:rPr lang="en-US" altLang="zh-CN" sz="2000" dirty="0" err="1">
                <a:solidFill>
                  <a:schemeClr val="bg2"/>
                </a:solidFill>
              </a:rPr>
              <a:t>chéngnuò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借着这</a:t>
            </a:r>
            <a:r>
              <a:rPr lang="en-US" dirty="0" err="1"/>
              <a:t>微小</a:t>
            </a:r>
            <a:r>
              <a:rPr lang="zh-TW" altLang="en-US" dirty="0"/>
              <a:t>的</a:t>
            </a:r>
            <a:r>
              <a:rPr lang="en-US" dirty="0"/>
              <a:t>承</a:t>
            </a:r>
            <a:r>
              <a:rPr lang="zh-CN" altLang="en-US" dirty="0"/>
              <a:t>诺</a:t>
            </a:r>
            <a:r>
              <a:rPr lang="zh-TW" altLang="en-US" dirty="0"/>
              <a:t>开始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zh-TW" altLang="en-US" dirty="0"/>
              <a:t>我竟被领进</a:t>
            </a:r>
            <a:r>
              <a:rPr lang="en-US" dirty="0"/>
              <a:t>主</a:t>
            </a:r>
            <a:r>
              <a:rPr lang="zh-TW" altLang="en-US" dirty="0"/>
              <a:t>那无可言喻的</a:t>
            </a:r>
            <a:r>
              <a:rPr lang="zh-TW" altLang="en-US" dirty="0">
                <a:latin typeface="新細明體" pitchFamily="18" charset="-120"/>
              </a:rPr>
              <a:t>爱</a:t>
            </a:r>
            <a:r>
              <a:rPr lang="zh-TW" altLang="en-US" dirty="0"/>
              <a:t>中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zh-CN" altLang="en-US" dirty="0"/>
              <a:t>后来</a:t>
            </a:r>
            <a:r>
              <a:rPr lang="en-US" dirty="0"/>
              <a:t>有</a:t>
            </a:r>
            <a:r>
              <a:rPr lang="zh-TW" altLang="en-US" dirty="0"/>
              <a:t>了</a:t>
            </a:r>
            <a:r>
              <a:rPr lang="en-US" dirty="0" err="1"/>
              <a:t>力量增加承</a:t>
            </a:r>
            <a:r>
              <a:rPr lang="zh-CN" altLang="en-US" dirty="0"/>
              <a:t>诺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Jízhe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wéixiǎo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chéngnuò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kāishǐ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jìn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yányù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hòulái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lìliàng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zēngjiā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chéngnuò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eaLnBrk="1" hangingPunct="1"/>
            <a:r>
              <a:rPr lang="en-US" dirty="0" err="1"/>
              <a:t>更增加</a:t>
            </a:r>
            <a:r>
              <a:rPr lang="zh-TW" altLang="en-US" dirty="0"/>
              <a:t>了我</a:t>
            </a:r>
            <a:r>
              <a:rPr lang="zh-CN" altLang="en-US" dirty="0"/>
              <a:t>参与弥</a:t>
            </a:r>
            <a:r>
              <a:rPr lang="en-US" dirty="0"/>
              <a:t>撒</a:t>
            </a:r>
            <a:r>
              <a:rPr lang="zh-TW" altLang="en-US" dirty="0">
                <a:latin typeface="新細明體" pitchFamily="18" charset="-120"/>
              </a:rPr>
              <a:t>、</a:t>
            </a:r>
            <a:r>
              <a:rPr lang="zh-TW" altLang="en-US" dirty="0"/>
              <a:t>对家人</a:t>
            </a:r>
            <a:r>
              <a:rPr lang="zh-TW" altLang="en-US" dirty="0">
                <a:latin typeface="新細明體" pitchFamily="18" charset="-120"/>
              </a:rPr>
              <a:t>、</a:t>
            </a:r>
            <a:r>
              <a:rPr lang="zh-TW" altLang="en-US" dirty="0"/>
              <a:t>对</a:t>
            </a:r>
            <a:r>
              <a:rPr lang="en-US" dirty="0"/>
              <a:t>教</a:t>
            </a:r>
            <a:r>
              <a:rPr lang="zh-CN" altLang="en-US" dirty="0"/>
              <a:t>会</a:t>
            </a:r>
            <a:r>
              <a:rPr lang="zh-TW" altLang="en-US" dirty="0"/>
              <a:t>的</a:t>
            </a:r>
            <a:r>
              <a:rPr lang="zh-TW" altLang="en-US" dirty="0">
                <a:latin typeface="新細明體" pitchFamily="18" charset="-120"/>
              </a:rPr>
              <a:t>爱</a:t>
            </a:r>
            <a:endParaRPr lang="en-US" dirty="0">
              <a:latin typeface="新細明體" pitchFamily="18" charset="-120"/>
            </a:endParaRP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zēngjiāle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cānyù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mísā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jiārén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  <a:p>
            <a:pPr eaLnBrk="1" hangingPunct="1"/>
            <a:endParaRPr lang="en-US" dirty="0">
              <a:latin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218A8B-4F89-FD21-52D2-D89ED830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79EC853-B0FE-CE02-3899-018806904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7D9AF45-AFD5-0AE1-E6AC-0E7BE0C761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陪伴与圣体医治：爱的承诺与更大的珍宝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80379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AA7EF-2C01-CADB-1CDE-1F145F99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DB1FAC5-957E-6C6C-A518-6D9C99859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触动耶稣的圣心</a:t>
            </a:r>
            <a:endParaRPr lang="en-US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3D499BA-7F22-B9C9-D735-BB87D883803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圣女傅天娜看见，</a:t>
            </a:r>
            <a:r>
              <a:rPr lang="zh-TW" altLang="en-US" dirty="0">
                <a:solidFill>
                  <a:srgbClr val="FFCCFF"/>
                </a:solidFill>
              </a:rPr>
              <a:t>无论是谁，只要在圣体面前祈祷一个小时，就能触动耶稣的圣心，令祂发出爱与慈悲的神光，把整个世界包围，从而使每一个男子、女子以及儿童，都分沾祂的恩宠与美善。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FB66A85-E204-1441-3FA6-898D0F94A7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4900" y="1289844"/>
            <a:ext cx="2959100" cy="2959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009AAD-59B1-4077-EA63-28307CF2C670}"/>
              </a:ext>
            </a:extLst>
          </p:cNvPr>
          <p:cNvSpPr txBox="1"/>
          <p:nvPr/>
        </p:nvSpPr>
        <p:spPr>
          <a:xfrm>
            <a:off x="3" y="8898"/>
            <a:ext cx="14157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圣体医治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651201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与</a:t>
            </a:r>
            <a:r>
              <a:rPr lang="zh-TW" altLang="en-US" dirty="0"/>
              <a:t>天主谈情</a:t>
            </a:r>
            <a:endParaRPr lang="en-US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这一个耶稣要你陪伴的时辰，你可以用任何你所喜欢的方式来度过。你可以用自己心爱的祈祷书，念玫瑰经，阅读圣经，或者向耶稣倾诉心事。</a:t>
            </a:r>
          </a:p>
        </p:txBody>
      </p:sp>
      <p:pic>
        <p:nvPicPr>
          <p:cNvPr id="6" name="Content Placeholder 5" descr="baby-pink-rose-dsc02272-l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899281"/>
            <a:ext cx="4495800" cy="358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与</a:t>
            </a:r>
            <a:r>
              <a:rPr lang="zh-TW" altLang="en-US" dirty="0"/>
              <a:t>天主谈情</a:t>
            </a:r>
            <a:endParaRPr lang="en-US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你可以放下劳苦重担，接受主的爱怜，让神圣慈悲医治你的身心，并可用以爱还爱的目光注视着主耶稣；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kěyǐ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fàngxià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láokǔ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zhòngdàn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jiēshòu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àilián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cíbēi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yīzhì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kěyòng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mùguāng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zhùshìzhe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/>
              <a:t>;</a:t>
            </a:r>
            <a:endParaRPr lang="zh-TW" altLang="en-US" sz="2000" dirty="0"/>
          </a:p>
        </p:txBody>
      </p:sp>
      <p:pic>
        <p:nvPicPr>
          <p:cNvPr id="6" name="Content Placeholder 5" descr="baby-pink-rose-dsc02272-l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899281"/>
            <a:ext cx="4495800" cy="358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认签</a:t>
            </a:r>
            <a:br>
              <a:rPr lang="en-US" altLang="zh-TW" dirty="0"/>
            </a:b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Rèn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qiān</a:t>
            </a: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zh-TW" altLang="en-US" dirty="0"/>
              <a:t>认签</a:t>
            </a:r>
            <a:r>
              <a:rPr lang="zh-TW" altLang="en-US" dirty="0">
                <a:solidFill>
                  <a:srgbClr val="FFCCFF"/>
                </a:solidFill>
              </a:rPr>
              <a:t>每星期</a:t>
            </a:r>
            <a:r>
              <a:rPr lang="zh-TW" altLang="en-US" dirty="0"/>
              <a:t>一小时陪伴耶稣圣体</a:t>
            </a:r>
            <a:r>
              <a:rPr lang="zh-TW" altLang="en-US" dirty="0">
                <a:latin typeface="新細明體" pitchFamily="18" charset="-120"/>
              </a:rPr>
              <a:t>，</a:t>
            </a:r>
            <a:endParaRPr lang="en-US" dirty="0"/>
          </a:p>
          <a:p>
            <a:r>
              <a:rPr lang="zh-CN" altLang="en-US" dirty="0"/>
              <a:t>不超过</a:t>
            </a:r>
            <a:r>
              <a:rPr lang="en-US" altLang="zh-CN" dirty="0"/>
              <a:t>20%</a:t>
            </a:r>
            <a:r>
              <a:rPr lang="zh-CN" altLang="en-US" dirty="0"/>
              <a:t>愿</a:t>
            </a:r>
            <a:r>
              <a:rPr lang="en-US" dirty="0"/>
              <a:t>意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chāoguò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20%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yuànyì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起码</a:t>
            </a:r>
            <a:r>
              <a:rPr lang="en-US" altLang="zh-CN" dirty="0"/>
              <a:t>80%</a:t>
            </a:r>
            <a:r>
              <a:rPr lang="en-US" dirty="0"/>
              <a:t>不</a:t>
            </a:r>
            <a:r>
              <a:rPr lang="zh-CN" altLang="en-US" dirty="0"/>
              <a:t>愿</a:t>
            </a:r>
            <a:r>
              <a:rPr lang="en-US" dirty="0"/>
              <a:t>意</a:t>
            </a:r>
            <a:r>
              <a:rPr lang="zh-TW" altLang="en-US" dirty="0">
                <a:latin typeface="新細明體" pitchFamily="18" charset="-120"/>
              </a:rPr>
              <a:t>。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Qǐmǎ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80%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yuànyì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en-US" dirty="0"/>
              <a:t>我</a:t>
            </a:r>
            <a:r>
              <a:rPr lang="zh-CN" altLang="en-US" dirty="0"/>
              <a:t>为</a:t>
            </a:r>
            <a:r>
              <a:rPr lang="en-US" dirty="0"/>
              <a:t>那 </a:t>
            </a:r>
            <a:r>
              <a:rPr lang="en-US" altLang="zh-CN" dirty="0"/>
              <a:t>8</a:t>
            </a:r>
            <a:r>
              <a:rPr lang="en-US" dirty="0"/>
              <a:t>0% </a:t>
            </a:r>
            <a:r>
              <a:rPr lang="zh-CN" altLang="en-US" dirty="0"/>
              <a:t>做见证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80%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endParaRPr lang="en-US" altLang="zh-CN" dirty="0">
              <a:latin typeface="新細明體" pitchFamily="18" charset="-120"/>
            </a:endParaRPr>
          </a:p>
          <a:p>
            <a:pPr eaLnBrk="1" hangingPunct="1"/>
            <a:r>
              <a:rPr lang="zh-CN" altLang="en-US" dirty="0">
                <a:latin typeface="新細明體" pitchFamily="18" charset="-120"/>
              </a:rPr>
              <a:t>我愿意先试一试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en-US" dirty="0" err="1"/>
              <a:t>所有人都</a:t>
            </a:r>
            <a:r>
              <a:rPr lang="zh-CN" altLang="en-US" dirty="0"/>
              <a:t>可以</a:t>
            </a:r>
            <a:r>
              <a:rPr lang="zh-TW" altLang="en-US" dirty="0"/>
              <a:t>认签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err="1"/>
              <a:t>若每</a:t>
            </a:r>
            <a:r>
              <a:rPr lang="zh-CN" altLang="en-US" dirty="0"/>
              <a:t>个</a:t>
            </a:r>
            <a:r>
              <a:rPr lang="en-US" dirty="0" err="1"/>
              <a:t>人都</a:t>
            </a:r>
            <a:r>
              <a:rPr lang="zh-TW" altLang="en-US" dirty="0"/>
              <a:t>认签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en-US" dirty="0" err="1"/>
              <a:t>定能改</a:t>
            </a:r>
            <a:r>
              <a:rPr lang="zh-CN" altLang="en-US" dirty="0"/>
              <a:t>变</a:t>
            </a:r>
            <a:r>
              <a:rPr lang="en-US" dirty="0"/>
              <a:t>整</a:t>
            </a:r>
            <a:r>
              <a:rPr lang="zh-CN" altLang="en-US" dirty="0"/>
              <a:t>个</a:t>
            </a:r>
            <a:r>
              <a:rPr lang="en-US" dirty="0" err="1"/>
              <a:t>世界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en-US" altLang="zh-TW" dirty="0">
              <a:latin typeface="新細明體" pitchFamily="18" charset="-120"/>
            </a:endParaRPr>
          </a:p>
          <a:p>
            <a:pPr eaLnBrk="1" hangingPunct="1"/>
            <a:endParaRPr lang="en-US" dirty="0">
              <a:latin typeface="新細明體" pitchFamily="18" charset="-120"/>
            </a:endParaRP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2800"/>
              <a:t>「你的财宝在那里，你的心也必在那里。」</a:t>
            </a:r>
            <a:r>
              <a:rPr lang="en-US" altLang="zh-TW" sz="2800"/>
              <a:t>〔</a:t>
            </a:r>
            <a:r>
              <a:rPr lang="zh-TW" altLang="en-US" sz="2800"/>
              <a:t>玛</a:t>
            </a:r>
            <a:r>
              <a:rPr lang="en-US" altLang="zh-TW" sz="2800"/>
              <a:t>6</a:t>
            </a:r>
            <a:r>
              <a:rPr lang="zh-TW" altLang="en-US" sz="2800"/>
              <a:t>：</a:t>
            </a:r>
            <a:r>
              <a:rPr lang="en-US" altLang="zh-TW" sz="2800"/>
              <a:t>21〕</a:t>
            </a:r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 Nǐ de cáibǎo zài nàlǐ, nǐ de xīn yě bì zài nàlǐ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我決定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juédìng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认签</a:t>
            </a:r>
            <a:endParaRPr lang="en-US" altLang="zh-TW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rèn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qiān</a:t>
            </a:r>
            <a:endParaRPr lang="en-US" altLang="zh-TW" sz="2000" dirty="0"/>
          </a:p>
          <a:p>
            <a:pPr lvl="1" eaLnBrk="1" hangingPunct="1"/>
            <a:r>
              <a:rPr lang="en-US" dirty="0" err="1"/>
              <a:t>每星期</a:t>
            </a:r>
            <a:r>
              <a:rPr lang="zh-CN" altLang="en-US" dirty="0"/>
              <a:t>　或　</a:t>
            </a:r>
            <a:r>
              <a:rPr lang="en-US" dirty="0" err="1"/>
              <a:t>每天</a:t>
            </a:r>
            <a:endParaRPr lang="en-US" dirty="0"/>
          </a:p>
          <a:p>
            <a:pPr lvl="1"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xīngqí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měitiān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 eaLnBrk="1" hangingPunct="1"/>
            <a:r>
              <a:rPr lang="zh-CN" altLang="en-US" dirty="0"/>
              <a:t>如果不能，也得先从</a:t>
            </a:r>
            <a:r>
              <a:rPr lang="en-US" dirty="0"/>
              <a:t>每</a:t>
            </a:r>
            <a:r>
              <a:rPr lang="zh-CN" altLang="en-US" dirty="0"/>
              <a:t>两星期甚至每</a:t>
            </a:r>
            <a:r>
              <a:rPr lang="en-US" dirty="0"/>
              <a:t>月</a:t>
            </a:r>
            <a:r>
              <a:rPr lang="zh-CN" altLang="en-US" dirty="0"/>
              <a:t>开起，然后增加</a:t>
            </a:r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7" name="Content Placeholder 6" descr="Chape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9177" y="685800"/>
            <a:ext cx="2130545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zh-TW" dirty="0"/>
              <a:t>疲倦是失</a:t>
            </a:r>
            <a:r>
              <a:rPr lang="zh-TW" altLang="en-US" dirty="0"/>
              <a:t>约的借</a:t>
            </a:r>
            <a:r>
              <a:rPr lang="zh-TW" altLang="zh-TW" dirty="0"/>
              <a:t>口</a:t>
            </a:r>
            <a:r>
              <a:rPr lang="zh-TW" altLang="en-US" dirty="0"/>
              <a:t>吗</a:t>
            </a:r>
            <a:r>
              <a:rPr lang="zh-TW" altLang="zh-TW" dirty="0"/>
              <a:t>？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Píjuàn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shīyuē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jíkǒu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ma</a:t>
            </a:r>
            <a:endParaRPr lang="en-US" altLang="zh-TW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933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很多人不断加时工作，太累时便对耶稣失约了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Hěnduō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bùduàn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gōngzuò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shīyuēle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当我太累时，也</a:t>
            </a:r>
            <a:r>
              <a:rPr lang="zh-TW" altLang="zh-TW" dirty="0"/>
              <a:t>不</a:t>
            </a:r>
            <a:r>
              <a:rPr lang="zh-TW" altLang="en-US" dirty="0"/>
              <a:t>要</a:t>
            </a:r>
            <a:r>
              <a:rPr lang="zh-TW" altLang="zh-TW" dirty="0"/>
              <a:t>失</a:t>
            </a:r>
            <a:r>
              <a:rPr lang="zh-TW" altLang="en-US" dirty="0"/>
              <a:t>约，宁可在耶稣前睡，总</a:t>
            </a:r>
            <a:r>
              <a:rPr lang="zh-TW" altLang="zh-TW" dirty="0"/>
              <a:t>比在家</a:t>
            </a:r>
            <a:r>
              <a:rPr lang="zh-TW" altLang="en-US" dirty="0"/>
              <a:t>里睡</a:t>
            </a:r>
            <a:r>
              <a:rPr lang="zh-TW" altLang="zh-TW" dirty="0"/>
              <a:t>好</a:t>
            </a:r>
            <a:r>
              <a:rPr lang="zh-TW" altLang="en-US" dirty="0"/>
              <a:t>！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Dāng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shīyuē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nìngkě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zǒng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jiāli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5A1ACA-7901-65A1-11AD-A94C2BCD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7B179DA-3F5A-58F5-031E-20D461A5B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D4562E0-11D9-E87A-4A88-61DCBEB948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/>
              <a:t>医治：在现今世代为什么特别重要？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32143909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祈求圣神降临（玛德罗宾</a:t>
            </a:r>
            <a:r>
              <a:rPr lang="en-US" altLang="zh-CN" dirty="0" err="1"/>
              <a:t>Marthe</a:t>
            </a:r>
            <a:r>
              <a:rPr lang="en-US" altLang="zh-CN" dirty="0"/>
              <a:t> Robin</a:t>
            </a:r>
            <a:r>
              <a:rPr lang="zh-TW" altLang="en-US" dirty="0"/>
              <a:t>所写）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光明的神，请驱散大地的黑暗，以祢神秘的光芒穿透层层云雾，引导迷途的羔羊回到天国的羊栈。让人类看到祢的容顏，使这一天是黎明的预兆。祢是加尔瓦略山上基督牺牲的至圣成果，基督承诺的最高保证，请用祢丰富宝贵的恩宠充满每一个人的心。至上圣神，圣爱之火，祢是超越一切圆满的快乐、驱除一切黑暗的光明、一切颂歌的灵感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祈求圣神降临（玛德罗宾</a:t>
            </a:r>
            <a:r>
              <a:rPr lang="en-US" altLang="zh-CN" dirty="0" err="1"/>
              <a:t>Marthe</a:t>
            </a:r>
            <a:r>
              <a:rPr lang="en-US" altLang="zh-CN" dirty="0"/>
              <a:t> Robin</a:t>
            </a:r>
            <a:r>
              <a:rPr lang="zh-TW" altLang="en-US" dirty="0"/>
              <a:t>所写）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真理之神，赐予灵魂追求圣善的渴望，引导他们进入祢无限美好的隐秘之所。愿他们根据圣言的许诺，进入至圣奧秘的王国；愿他们的生命完全更新，彻底地洗心革面，在基督內得到完全的圣化，借祢本身至丰富的神恩获得无穷的力量。祢是我们痛苦中的至圣安慰，独修时的珍贵魅力，我们喜乐的动力，一切灵修生活的神圣根苗，请把祢的大能伸展到整个宇宙，使世界充满祢的完美。 </a:t>
            </a:r>
            <a:endParaRPr lang="en-US" dirty="0"/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祈求圣神降临（玛德罗宾</a:t>
            </a:r>
            <a:r>
              <a:rPr lang="en-US" altLang="zh-CN" dirty="0" err="1"/>
              <a:t>Marthe</a:t>
            </a:r>
            <a:r>
              <a:rPr lang="en-US" altLang="zh-CN" dirty="0"/>
              <a:t> Robin</a:t>
            </a:r>
            <a:r>
              <a:rPr lang="zh-TW" altLang="en-US" dirty="0"/>
              <a:t>所写）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Qíqiú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jiànglín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luó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请把我们人的本质吸收到祢奧秘的至一中，把天父的承诺铭刻在每一颗心中，扫除我们眉尖的所有阴影，</a:t>
            </a:r>
            <a:r>
              <a:rPr lang="zh-TW" altLang="en-US" dirty="0">
                <a:solidFill>
                  <a:srgbClr val="FFCCFF"/>
                </a:solidFill>
              </a:rPr>
              <a:t>把耶稣醉人的圣爵放在每人的唇边</a:t>
            </a:r>
            <a:r>
              <a:rPr lang="zh-TW" altLang="en-US" dirty="0"/>
              <a:t>，这样，不久就有一群丰收的圣人，在光明中冉冉升起。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陪伴耶</a:t>
            </a:r>
            <a:r>
              <a:rPr lang="zh-CN" altLang="en-US"/>
              <a:t>稣</a:t>
            </a:r>
            <a:r>
              <a:rPr lang="en-US"/>
              <a:t>分享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朝拜圣体是在圣堂明供圣体</a:t>
            </a:r>
            <a:r>
              <a:rPr lang="zh-CN" altLang="en-US" dirty="0"/>
              <a:t>前</a:t>
            </a:r>
            <a:r>
              <a:rPr lang="zh-TW" altLang="en-US" dirty="0"/>
              <a:t>陪伴耶稣与耶稣亲密交谈。</a:t>
            </a:r>
          </a:p>
          <a:p>
            <a:r>
              <a:rPr lang="zh-TW" altLang="en-US" dirty="0"/>
              <a:t>所以若望保禄二世</a:t>
            </a:r>
            <a:r>
              <a:rPr lang="ja-JP" altLang="en-US" dirty="0"/>
              <a:t>希望每家教</a:t>
            </a:r>
            <a:r>
              <a:rPr lang="zh-TW" altLang="en-US" dirty="0"/>
              <a:t>堂也有恒久</a:t>
            </a:r>
            <a:r>
              <a:rPr lang="en-US" altLang="zh-TW" dirty="0"/>
              <a:t>(</a:t>
            </a:r>
            <a:r>
              <a:rPr lang="zh-TW" altLang="en-US" dirty="0"/>
              <a:t>七天</a:t>
            </a:r>
            <a:r>
              <a:rPr lang="en-US" altLang="zh-TW" dirty="0"/>
              <a:t>)</a:t>
            </a:r>
            <a:r>
              <a:rPr lang="zh-TW" altLang="en-US" dirty="0"/>
              <a:t>明供圣体， 如教堂人少可和邻近其他教堂合作，如</a:t>
            </a:r>
            <a:r>
              <a:rPr lang="ja-JP" altLang="en-US" dirty="0"/>
              <a:t>神父不在</a:t>
            </a:r>
            <a:r>
              <a:rPr lang="zh-TW" altLang="en-US" dirty="0"/>
              <a:t>，</a:t>
            </a:r>
            <a:r>
              <a:rPr lang="ja-JP" altLang="en-US" dirty="0"/>
              <a:t>送圣体员可以协助请圣体出来</a:t>
            </a:r>
            <a:r>
              <a:rPr lang="zh-TW" altLang="en-US" dirty="0"/>
              <a:t>，休止时</a:t>
            </a:r>
            <a:r>
              <a:rPr lang="ja-JP" altLang="en-US" dirty="0"/>
              <a:t>请</a:t>
            </a:r>
            <a:r>
              <a:rPr lang="zh-TW" altLang="en-US" dirty="0"/>
              <a:t>圣体</a:t>
            </a:r>
            <a:r>
              <a:rPr lang="ja-JP" altLang="en-US" dirty="0"/>
              <a:t>回</a:t>
            </a:r>
            <a:r>
              <a:rPr lang="zh-TW" altLang="en-US" dirty="0"/>
              <a:t>圣体龛。</a:t>
            </a:r>
            <a:endParaRPr lang="en-US" altLang="ja-JP" dirty="0"/>
          </a:p>
          <a:p>
            <a:r>
              <a:rPr lang="zh-TW" altLang="en-US" dirty="0"/>
              <a:t>多数人</a:t>
            </a:r>
            <a:r>
              <a:rPr lang="en-US" dirty="0" err="1"/>
              <a:t>每星期</a:t>
            </a:r>
            <a:r>
              <a:rPr lang="zh-TW" altLang="en-US" dirty="0"/>
              <a:t>一小时，若是圣堂没有明供圣体，也</a:t>
            </a:r>
            <a:r>
              <a:rPr lang="ja-JP" altLang="en-US" dirty="0"/>
              <a:t>可在</a:t>
            </a:r>
            <a:r>
              <a:rPr lang="zh-TW" altLang="en-US" dirty="0"/>
              <a:t>圣体龛前。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4456DFB-F7EC-870D-C275-225900C19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1668C2C-3F8D-F3BB-C622-F0A4C58F8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3815898-33C9-E53F-8323-73AE309759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圣体爱：陪伴耶稣圣体的甘饴与障碍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陪伴：神领圣体</a:t>
            </a: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28163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甘</a:t>
            </a:r>
            <a:r>
              <a:rPr lang="zh-CN" altLang="en-US" dirty="0"/>
              <a:t>饴</a:t>
            </a:r>
            <a:r>
              <a:rPr lang="zh-TW" altLang="en-US" dirty="0"/>
              <a:t>与</a:t>
            </a:r>
            <a:r>
              <a:rPr lang="en-US" dirty="0" err="1"/>
              <a:t>障礙</a:t>
            </a:r>
            <a:br>
              <a:rPr lang="en-US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zhàng'ài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一些朋友</a:t>
            </a:r>
            <a:r>
              <a:rPr lang="zh-TW" altLang="en-US" dirty="0"/>
              <a:t>认签</a:t>
            </a:r>
            <a:r>
              <a:rPr lang="en-US" dirty="0"/>
              <a:t>以</a:t>
            </a:r>
            <a:r>
              <a:rPr lang="zh-CN" altLang="en-US" dirty="0"/>
              <a:t>后</a:t>
            </a:r>
            <a:r>
              <a:rPr lang="en-US" dirty="0"/>
              <a:t>，</a:t>
            </a:r>
            <a:r>
              <a:rPr lang="zh-CN" altLang="en-US" dirty="0"/>
              <a:t>来</a:t>
            </a:r>
            <a:r>
              <a:rPr lang="en-US" dirty="0" err="1"/>
              <a:t>了一</a:t>
            </a:r>
            <a:r>
              <a:rPr lang="zh-TW" altLang="en-US" dirty="0"/>
              <a:t>、</a:t>
            </a:r>
            <a:r>
              <a:rPr lang="zh-CN" altLang="en-US" dirty="0"/>
              <a:t>两</a:t>
            </a:r>
            <a:r>
              <a:rPr lang="en-US" dirty="0" err="1"/>
              <a:t>次，便放</a:t>
            </a:r>
            <a:r>
              <a:rPr lang="zh-CN" altLang="en-US" dirty="0"/>
              <a:t>弃</a:t>
            </a:r>
            <a:r>
              <a:rPr lang="en-US" dirty="0"/>
              <a:t>了。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péngyǒu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rèn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yǐhòu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láile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liǎng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fàngqìle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 err="1"/>
              <a:t>在初期，有</a:t>
            </a:r>
            <a:r>
              <a:rPr lang="zh-CN" altLang="en-US" dirty="0"/>
              <a:t>时</a:t>
            </a:r>
            <a:r>
              <a:rPr lang="en-US" dirty="0" err="1"/>
              <a:t>不知道在耶</a:t>
            </a:r>
            <a:r>
              <a:rPr lang="zh-CN" altLang="en-US" dirty="0"/>
              <a:t>稣</a:t>
            </a:r>
            <a:r>
              <a:rPr lang="en-US" dirty="0"/>
              <a:t>前</a:t>
            </a:r>
            <a:r>
              <a:rPr lang="zh-CN" altLang="en-US" dirty="0"/>
              <a:t>该说</a:t>
            </a:r>
            <a:r>
              <a:rPr lang="en-US" dirty="0"/>
              <a:t>什</a:t>
            </a:r>
            <a:r>
              <a:rPr lang="zh-CN" altLang="en-US" dirty="0"/>
              <a:t>么</a:t>
            </a:r>
            <a:r>
              <a:rPr lang="en-US" dirty="0"/>
              <a:t>，有</a:t>
            </a:r>
            <a:r>
              <a:rPr lang="zh-CN" altLang="en-US" dirty="0"/>
              <a:t>时</a:t>
            </a:r>
            <a:r>
              <a:rPr lang="en-US" dirty="0" err="1"/>
              <a:t>感到</a:t>
            </a:r>
            <a:r>
              <a:rPr lang="zh-CN" altLang="en-US" dirty="0"/>
              <a:t>干</a:t>
            </a:r>
            <a:r>
              <a:rPr lang="en-US" dirty="0" err="1"/>
              <a:t>涸乏味，一些人便放</a:t>
            </a:r>
            <a:r>
              <a:rPr lang="zh-CN" altLang="en-US" dirty="0"/>
              <a:t>弃</a:t>
            </a:r>
            <a:r>
              <a:rPr lang="en-US" dirty="0"/>
              <a:t>了。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chūqí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zhīdào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shénme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gǎndào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gānhé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fáwèi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fàngqìle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/>
              <a:t>唯</a:t>
            </a:r>
            <a:r>
              <a:rPr lang="zh-CN" altLang="en-US" dirty="0"/>
              <a:t>独</a:t>
            </a:r>
            <a:r>
              <a:rPr lang="en-US" dirty="0"/>
              <a:t>持</a:t>
            </a:r>
            <a:r>
              <a:rPr lang="zh-CN" altLang="en-US" dirty="0"/>
              <a:t>续坚</a:t>
            </a:r>
            <a:r>
              <a:rPr lang="en-US" dirty="0"/>
              <a:t>守</a:t>
            </a:r>
            <a:r>
              <a:rPr lang="zh-CN" altLang="en-US" dirty="0"/>
              <a:t>会</a:t>
            </a:r>
            <a:r>
              <a:rPr lang="en-US" dirty="0" err="1"/>
              <a:t>晤耶</a:t>
            </a:r>
            <a:r>
              <a:rPr lang="zh-CN" altLang="en-US" dirty="0"/>
              <a:t>稣约会</a:t>
            </a:r>
            <a:r>
              <a:rPr lang="en-US" dirty="0"/>
              <a:t>，才</a:t>
            </a:r>
            <a:r>
              <a:rPr lang="zh-CN" altLang="en-US" dirty="0"/>
              <a:t>逐渐获</a:t>
            </a:r>
            <a:r>
              <a:rPr lang="en-US" dirty="0" err="1"/>
              <a:t>得甘</a:t>
            </a:r>
            <a:r>
              <a:rPr lang="zh-CN" altLang="en-US" dirty="0"/>
              <a:t>饴</a:t>
            </a:r>
            <a:r>
              <a:rPr lang="en-US" dirty="0"/>
              <a:t> 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chíxù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jiānshǒu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huìwù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yuēhuì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zhújiàn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huòdé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yí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坐到最前</a:t>
            </a:r>
            <a:endParaRPr lang="en-US" altLang="zh-CN" dirty="0"/>
          </a:p>
        </p:txBody>
      </p:sp>
      <p:pic>
        <p:nvPicPr>
          <p:cNvPr id="5" name="Content Placeholder 5" descr="A picture containing wall, indoor, decorated, furniture&#10;&#10;Description automatically generated">
            <a:extLst>
              <a:ext uri="{FF2B5EF4-FFF2-40B4-BE49-F238E27FC236}">
                <a16:creationId xmlns:a16="http://schemas.microsoft.com/office/drawing/2014/main" id="{8C0E61D3-F2DA-9C03-E9B4-0D6D9946D3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05681"/>
            <a:ext cx="4495800" cy="3371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坐到最前</a:t>
            </a:r>
          </a:p>
          <a:p>
            <a:endParaRPr lang="en-US" dirty="0"/>
          </a:p>
          <a:p>
            <a:r>
              <a:rPr lang="zh-CN" altLang="en-US" dirty="0"/>
              <a:t>如同每天跟家人一同吃晚饭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9714B-1CB3-B502-EF4C-98674A17DFA3}"/>
              </a:ext>
            </a:extLst>
          </p:cNvPr>
          <p:cNvSpPr txBox="1"/>
          <p:nvPr/>
        </p:nvSpPr>
        <p:spPr>
          <a:xfrm>
            <a:off x="3" y="8898"/>
            <a:ext cx="12891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：亲人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6" name="Content Placeholder 5" descr="A picture containing wall, indoor, decorated, furniture&#10;&#10;Description automatically generated">
            <a:extLst>
              <a:ext uri="{FF2B5EF4-FFF2-40B4-BE49-F238E27FC236}">
                <a16:creationId xmlns:a16="http://schemas.microsoft.com/office/drawing/2014/main" id="{27A6065F-0212-43F7-80FB-00E4C5E03B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05681"/>
            <a:ext cx="4495800" cy="3371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4CAFE-84C4-4CF6-3FE0-1BA8B26D75F6}"/>
              </a:ext>
            </a:extLst>
          </p:cNvPr>
          <p:cNvSpPr txBox="1"/>
          <p:nvPr/>
        </p:nvSpPr>
        <p:spPr>
          <a:xfrm>
            <a:off x="-1" y="8898"/>
            <a:ext cx="2212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：亲人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坐到最前</a:t>
            </a:r>
          </a:p>
          <a:p>
            <a:endParaRPr lang="en-US" dirty="0"/>
          </a:p>
          <a:p>
            <a:r>
              <a:rPr lang="zh-CN" altLang="en-US" dirty="0"/>
              <a:t>如同每天跟家人一同吃晚饭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不看时间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91254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坐到最前</a:t>
            </a:r>
          </a:p>
          <a:p>
            <a:endParaRPr lang="en-US" dirty="0"/>
          </a:p>
          <a:p>
            <a:r>
              <a:rPr lang="zh-CN" altLang="en-US" dirty="0"/>
              <a:t>如同每天跟家人一同吃晚饭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不看时间</a:t>
            </a:r>
            <a:endParaRPr lang="en-US" dirty="0"/>
          </a:p>
          <a:p>
            <a:endParaRPr lang="en-US" altLang="zh-CN" dirty="0"/>
          </a:p>
          <a:p>
            <a:r>
              <a:rPr lang="zh-CN" altLang="en-US" dirty="0"/>
              <a:t>如同尊贵的君王邀请你一同吃晚饭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15E07-0B56-7DA2-A6BF-C2F565A7670F}"/>
              </a:ext>
            </a:extLst>
          </p:cNvPr>
          <p:cNvSpPr txBox="1"/>
          <p:nvPr/>
        </p:nvSpPr>
        <p:spPr>
          <a:xfrm>
            <a:off x="3" y="8898"/>
            <a:ext cx="2212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：君王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399800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环顾今天的社会</a:t>
            </a:r>
            <a:endParaRPr lang="en-US" dirty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CN" altLang="en-US" dirty="0"/>
              <a:t>我的職业是科技研究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zhíyè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kējì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yánjiū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十分感谢主，赋予人智慧参与天主建设社会的工作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Shífēn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gǎnxiè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fùyǔ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zhìhuì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cānyù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jiànshè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gōngzuò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参与天主创造天地伟大工程的延续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Cānyù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chuàngzào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tiāndì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wěidà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gōngchéng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yánxù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坐到最前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如同每天跟家人一同吃晚饭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zh-CN"/>
          </a:p>
          <a:p>
            <a:r>
              <a:rPr lang="zh-CN" altLang="en-US"/>
              <a:t>不看时间</a:t>
            </a:r>
            <a:endParaRPr lang="en-US" dirty="0"/>
          </a:p>
          <a:p>
            <a:endParaRPr lang="en-US" altLang="zh-CN" dirty="0"/>
          </a:p>
          <a:p>
            <a:r>
              <a:rPr lang="zh-CN" altLang="en-US" dirty="0"/>
              <a:t>如同尊贵的君王邀请你一同吃晚饭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15E07-0B56-7DA2-A6BF-C2F565A7670F}"/>
              </a:ext>
            </a:extLst>
          </p:cNvPr>
          <p:cNvSpPr txBox="1"/>
          <p:nvPr/>
        </p:nvSpPr>
        <p:spPr>
          <a:xfrm>
            <a:off x="3" y="8898"/>
            <a:ext cx="221246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：亲人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：君王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1865920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困</a:t>
            </a:r>
            <a:r>
              <a:rPr lang="zh-CN" altLang="en-US" dirty="0"/>
              <a:t>难障碍</a:t>
            </a:r>
            <a:r>
              <a:rPr lang="en-US" dirty="0"/>
              <a:t>中</a:t>
            </a:r>
            <a:r>
              <a:rPr lang="zh-CN" altLang="en-US" dirty="0"/>
              <a:t>挣扎</a:t>
            </a:r>
            <a:br>
              <a:rPr lang="en-US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Kùnnán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zhàng'ài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zhēngzhá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我</a:t>
            </a:r>
            <a:r>
              <a:rPr lang="zh-CN" altLang="en-US" dirty="0"/>
              <a:t>经历过干涸</a:t>
            </a:r>
            <a:r>
              <a:rPr lang="en-US" dirty="0"/>
              <a:t>，</a:t>
            </a:r>
            <a:r>
              <a:rPr lang="zh-TW" altLang="en-US" dirty="0"/>
              <a:t>一小</a:t>
            </a:r>
            <a:r>
              <a:rPr lang="zh-CN" altLang="en-US" dirty="0"/>
              <a:t>时</a:t>
            </a:r>
            <a:r>
              <a:rPr lang="zh-TW" altLang="en-US" dirty="0"/>
              <a:t>感到太</a:t>
            </a:r>
            <a:r>
              <a:rPr lang="zh-CN" altLang="en-US" dirty="0"/>
              <a:t>长</a:t>
            </a:r>
            <a:r>
              <a:rPr lang="en-US" dirty="0"/>
              <a:t>。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jīnglìguò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gānhé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xiǎoshí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gǎndào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zhǎng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eaLnBrk="1" hangingPunct="1"/>
            <a:r>
              <a:rPr lang="en-US" dirty="0" err="1"/>
              <a:t>決心追</a:t>
            </a:r>
            <a:r>
              <a:rPr lang="zh-CN" altLang="en-US" dirty="0"/>
              <a:t>寻</a:t>
            </a:r>
            <a:r>
              <a:rPr lang="en-US" dirty="0"/>
              <a:t>，</a:t>
            </a:r>
            <a:r>
              <a:rPr lang="zh-TW" altLang="en-US" dirty="0"/>
              <a:t>不怕磨</a:t>
            </a:r>
            <a:r>
              <a:rPr lang="zh-CN" altLang="en-US" dirty="0"/>
              <a:t>练</a:t>
            </a:r>
            <a:r>
              <a:rPr lang="en-US" dirty="0"/>
              <a:t>，</a:t>
            </a:r>
            <a:r>
              <a:rPr lang="zh-TW" altLang="en-US" dirty="0"/>
              <a:t>用</a:t>
            </a:r>
            <a:r>
              <a:rPr lang="en-US" dirty="0"/>
              <a:t>心</a:t>
            </a:r>
            <a:r>
              <a:rPr lang="zh-CN" altLang="en-US" dirty="0"/>
              <a:t>学习</a:t>
            </a:r>
            <a:r>
              <a:rPr lang="en-US" dirty="0"/>
              <a:t>，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Juéxīn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zhuīxún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bùpà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mó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yòngxīn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xuéxí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</a:t>
            </a:r>
          </a:p>
          <a:p>
            <a:pPr eaLnBrk="1" hangingPunct="1"/>
            <a:r>
              <a:rPr lang="en-US" dirty="0" err="1"/>
              <a:t>耐心</a:t>
            </a:r>
            <a:r>
              <a:rPr lang="zh-CN" altLang="en-US" dirty="0"/>
              <a:t>聆听</a:t>
            </a:r>
            <a:r>
              <a:rPr lang="en-US" dirty="0"/>
              <a:t>，</a:t>
            </a:r>
            <a:r>
              <a:rPr lang="en-US" dirty="0" err="1"/>
              <a:t>全心</a:t>
            </a:r>
            <a:r>
              <a:rPr lang="zh-TW" altLang="en-US" dirty="0"/>
              <a:t>去</a:t>
            </a:r>
            <a:r>
              <a:rPr lang="zh-CN" altLang="en-US" dirty="0"/>
              <a:t>爱</a:t>
            </a:r>
            <a:endParaRPr lang="en-US" altLang="zh-TW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Nàixīn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língtīng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用</a:t>
            </a:r>
            <a:r>
              <a:rPr lang="en-US" dirty="0"/>
              <a:t>心</a:t>
            </a:r>
            <a:r>
              <a:rPr lang="zh-CN" altLang="en-US" dirty="0"/>
              <a:t>学习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Yòngxīn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xuéxí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到处请教</a:t>
            </a:r>
            <a:r>
              <a:rPr lang="en-US" dirty="0"/>
              <a:t>有</a:t>
            </a:r>
            <a:r>
              <a:rPr lang="zh-TW" altLang="en-US" dirty="0"/>
              <a:t>陪伴</a:t>
            </a:r>
            <a:r>
              <a:rPr lang="zh-CN" altLang="en-US" dirty="0"/>
              <a:t>圣体习惯</a:t>
            </a:r>
            <a:r>
              <a:rPr lang="zh-TW" altLang="en-US" dirty="0"/>
              <a:t>朋友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Dàochù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xíguàn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péngyǒu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还</a:t>
            </a:r>
            <a:r>
              <a:rPr lang="en-US" dirty="0"/>
              <a:t>有</a:t>
            </a:r>
            <a:r>
              <a:rPr lang="zh-CN" altLang="en-US" dirty="0"/>
              <a:t>许</a:t>
            </a:r>
            <a:r>
              <a:rPr lang="en-US" dirty="0"/>
              <a:t>多</a:t>
            </a:r>
            <a:r>
              <a:rPr lang="zh-CN" altLang="en-US" dirty="0"/>
              <a:t>爱</a:t>
            </a:r>
            <a:r>
              <a:rPr lang="en-US" dirty="0"/>
              <a:t>我</a:t>
            </a:r>
            <a:r>
              <a:rPr lang="zh-CN" altLang="en-US" dirty="0"/>
              <a:t>关</a:t>
            </a:r>
            <a:r>
              <a:rPr lang="en-US" dirty="0" err="1"/>
              <a:t>心我的好哥哥</a:t>
            </a:r>
            <a:r>
              <a:rPr lang="zh-TW" altLang="en-US" dirty="0">
                <a:latin typeface="新細明體" pitchFamily="18" charset="-120"/>
              </a:rPr>
              <a:t>、</a:t>
            </a:r>
            <a:r>
              <a:rPr lang="en-US" dirty="0" err="1"/>
              <a:t>好姐姐</a:t>
            </a:r>
            <a:r>
              <a:rPr lang="en-US" dirty="0"/>
              <a:t>，</a:t>
            </a:r>
            <a:r>
              <a:rPr lang="zh-TW" altLang="en-US" dirty="0"/>
              <a:t>现正先</a:t>
            </a:r>
            <a:r>
              <a:rPr lang="en-US" dirty="0"/>
              <a:t>我</a:t>
            </a:r>
            <a:r>
              <a:rPr lang="zh-TW" altLang="en-US" dirty="0"/>
              <a:t>们恒久陪伴着</a:t>
            </a:r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en-US" dirty="0"/>
              <a:t>，他</a:t>
            </a:r>
            <a:r>
              <a:rPr lang="zh-CN" altLang="en-US" dirty="0"/>
              <a:t>们乐</a:t>
            </a:r>
            <a:r>
              <a:rPr lang="en-US" dirty="0" err="1"/>
              <a:t>意教</a:t>
            </a:r>
            <a:r>
              <a:rPr lang="zh-CN" altLang="en-US" dirty="0"/>
              <a:t>导</a:t>
            </a:r>
            <a:r>
              <a:rPr lang="en-US" dirty="0"/>
              <a:t>我</a:t>
            </a:r>
            <a:r>
              <a:rPr lang="zh-TW" altLang="en-US" dirty="0"/>
              <a:t>们</a:t>
            </a:r>
            <a:r>
              <a:rPr lang="en-US" dirty="0"/>
              <a:t>，</a:t>
            </a:r>
            <a:r>
              <a:rPr lang="en-US" dirty="0" err="1"/>
              <a:t>就在他</a:t>
            </a:r>
            <a:r>
              <a:rPr lang="zh-CN" altLang="en-US" dirty="0"/>
              <a:t>们</a:t>
            </a:r>
            <a:r>
              <a:rPr lang="en-US" dirty="0" err="1"/>
              <a:t>留下的信仰</a:t>
            </a:r>
            <a:r>
              <a:rPr lang="zh-CN" altLang="en-US" dirty="0"/>
              <a:t>见证</a:t>
            </a:r>
            <a:r>
              <a:rPr lang="en-US" dirty="0" err="1"/>
              <a:t>和祈</a:t>
            </a:r>
            <a:r>
              <a:rPr lang="zh-CN" altLang="en-US" dirty="0"/>
              <a:t>祷</a:t>
            </a:r>
            <a:r>
              <a:rPr lang="en-US" dirty="0"/>
              <a:t>文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xǔduō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gēgē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jiejie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héngjiǔ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lèyì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xìnyǎng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en-US" dirty="0"/>
              <a:t>他</a:t>
            </a:r>
            <a:r>
              <a:rPr lang="zh-CN" altLang="en-US" dirty="0"/>
              <a:t>们</a:t>
            </a:r>
            <a:r>
              <a:rPr lang="en-US" dirty="0" err="1"/>
              <a:t>更教我怎</a:t>
            </a:r>
            <a:r>
              <a:rPr lang="zh-CN" altLang="en-US" dirty="0"/>
              <a:t>样领</a:t>
            </a:r>
            <a:r>
              <a:rPr lang="zh-TW" altLang="en-US" dirty="0"/>
              <a:t>圣体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zěnyàng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8F6606A-F6B6-0716-ED20-9C3772B9F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DF845EE-F3D3-A672-E5B0-3C5C8921C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296CCB7-0693-1599-AFA4-E75DFF0E38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49944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用</a:t>
            </a:r>
            <a:r>
              <a:rPr lang="en-US" dirty="0"/>
              <a:t>心</a:t>
            </a:r>
            <a:r>
              <a:rPr lang="zh-CN" altLang="en-US" dirty="0"/>
              <a:t>学习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Yòngxīn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xuéxí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到处请教</a:t>
            </a:r>
            <a:r>
              <a:rPr lang="en-US" dirty="0"/>
              <a:t>有</a:t>
            </a:r>
            <a:r>
              <a:rPr lang="zh-TW" altLang="en-US" dirty="0"/>
              <a:t>陪伴</a:t>
            </a:r>
            <a:r>
              <a:rPr lang="zh-CN" altLang="en-US" dirty="0"/>
              <a:t>圣体习惯</a:t>
            </a:r>
            <a:r>
              <a:rPr lang="zh-TW" altLang="en-US" dirty="0"/>
              <a:t>朋友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Dàochù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xíguàn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péngyǒu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还</a:t>
            </a:r>
            <a:r>
              <a:rPr lang="en-US" dirty="0"/>
              <a:t>有</a:t>
            </a:r>
            <a:r>
              <a:rPr lang="zh-CN" altLang="en-US" dirty="0"/>
              <a:t>许</a:t>
            </a:r>
            <a:r>
              <a:rPr lang="en-US" dirty="0"/>
              <a:t>多</a:t>
            </a:r>
            <a:r>
              <a:rPr lang="zh-CN" altLang="en-US" dirty="0"/>
              <a:t>爱</a:t>
            </a:r>
            <a:r>
              <a:rPr lang="en-US" dirty="0"/>
              <a:t>我</a:t>
            </a:r>
            <a:r>
              <a:rPr lang="zh-CN" altLang="en-US" dirty="0"/>
              <a:t>关</a:t>
            </a:r>
            <a:r>
              <a:rPr lang="en-US" dirty="0" err="1"/>
              <a:t>心我的好哥哥</a:t>
            </a:r>
            <a:r>
              <a:rPr lang="zh-TW" altLang="en-US" dirty="0">
                <a:latin typeface="新細明體" pitchFamily="18" charset="-120"/>
              </a:rPr>
              <a:t>、</a:t>
            </a:r>
            <a:r>
              <a:rPr lang="en-US" dirty="0" err="1"/>
              <a:t>好姐姐</a:t>
            </a:r>
            <a:r>
              <a:rPr lang="en-US" dirty="0"/>
              <a:t>，</a:t>
            </a:r>
            <a:r>
              <a:rPr lang="zh-TW" altLang="en-US" dirty="0"/>
              <a:t>现正先</a:t>
            </a:r>
            <a:r>
              <a:rPr lang="en-US" dirty="0"/>
              <a:t>我</a:t>
            </a:r>
            <a:r>
              <a:rPr lang="zh-TW" altLang="en-US" dirty="0"/>
              <a:t>们恒久陪伴着</a:t>
            </a:r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en-US" dirty="0"/>
              <a:t>，他</a:t>
            </a:r>
            <a:r>
              <a:rPr lang="zh-CN" altLang="en-US" dirty="0"/>
              <a:t>们乐</a:t>
            </a:r>
            <a:r>
              <a:rPr lang="en-US" dirty="0" err="1"/>
              <a:t>意教</a:t>
            </a:r>
            <a:r>
              <a:rPr lang="zh-CN" altLang="en-US" dirty="0"/>
              <a:t>导</a:t>
            </a:r>
            <a:r>
              <a:rPr lang="en-US" dirty="0"/>
              <a:t>我</a:t>
            </a:r>
            <a:r>
              <a:rPr lang="zh-TW" altLang="en-US" dirty="0"/>
              <a:t>们</a:t>
            </a:r>
            <a:r>
              <a:rPr lang="en-US" dirty="0"/>
              <a:t>，</a:t>
            </a:r>
            <a:r>
              <a:rPr lang="en-US" dirty="0" err="1"/>
              <a:t>就在他</a:t>
            </a:r>
            <a:r>
              <a:rPr lang="zh-CN" altLang="en-US" dirty="0"/>
              <a:t>们</a:t>
            </a:r>
            <a:r>
              <a:rPr lang="en-US" dirty="0" err="1"/>
              <a:t>留下的信仰</a:t>
            </a:r>
            <a:r>
              <a:rPr lang="zh-CN" altLang="en-US" dirty="0"/>
              <a:t>见证</a:t>
            </a:r>
            <a:r>
              <a:rPr lang="en-US" dirty="0" err="1"/>
              <a:t>和祈</a:t>
            </a:r>
            <a:r>
              <a:rPr lang="zh-CN" altLang="en-US" dirty="0"/>
              <a:t>祷</a:t>
            </a:r>
            <a:r>
              <a:rPr lang="en-US" dirty="0"/>
              <a:t>文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xǔduō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gēgē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jiejie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héngjiǔ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lèyì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xìnyǎng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en-US" dirty="0"/>
              <a:t>他</a:t>
            </a:r>
            <a:r>
              <a:rPr lang="zh-CN" altLang="en-US" dirty="0"/>
              <a:t>们</a:t>
            </a:r>
            <a:r>
              <a:rPr lang="en-US" dirty="0" err="1"/>
              <a:t>更教我怎</a:t>
            </a:r>
            <a:r>
              <a:rPr lang="zh-CN" altLang="en-US" dirty="0"/>
              <a:t>样领</a:t>
            </a:r>
            <a:r>
              <a:rPr lang="zh-TW" altLang="en-US" dirty="0"/>
              <a:t>圣体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zěnyàng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C5CF4-F51A-8714-D9AB-02A23838A46B}"/>
              </a:ext>
            </a:extLst>
          </p:cNvPr>
          <p:cNvSpPr txBox="1"/>
          <p:nvPr/>
        </p:nvSpPr>
        <p:spPr>
          <a:xfrm>
            <a:off x="3" y="8898"/>
            <a:ext cx="48558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：学习圣人圣女（阅读）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5469"/>
      </p:ext>
    </p:extLst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11</a:t>
            </a:r>
            <a:r>
              <a:rPr lang="zh-CN" altLang="en-US" dirty="0"/>
              <a:t>日：圣若望二十三世</a:t>
            </a:r>
            <a:r>
              <a:rPr lang="en-US" altLang="zh-CN" dirty="0"/>
              <a:t>(</a:t>
            </a:r>
            <a:r>
              <a:rPr lang="zh-CN" altLang="en-US" dirty="0"/>
              <a:t>教宗</a:t>
            </a:r>
            <a:r>
              <a:rPr lang="en-US" altLang="zh-CN" dirty="0"/>
              <a:t>) </a:t>
            </a:r>
            <a:br>
              <a:rPr lang="en-US" altLang="zh-CN" dirty="0"/>
            </a:br>
            <a:r>
              <a:rPr lang="en-US" sz="2000" dirty="0"/>
              <a:t>Pope St. John XXIII (1881-1963)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zh-CN" altLang="en-US" sz="2400" dirty="0"/>
              <a:t>安吉罗．朗卡里在年青时为自己定下的多項規條之一，是「每天最少到圣堂探望耶稣圣体一次。」，他就是后来成为教宗的圣若望二十三世。</a:t>
            </a:r>
          </a:p>
          <a:p>
            <a:r>
              <a:rPr lang="zh-CN" altLang="en-US" sz="2400" dirty="0"/>
              <a:t>每当我听到人提起耶稣圣心或圣礼圣事，便会感到一种无可言喻的喜悦。一串串珍贵的回忆、一种种甜蜜的情怀、一份份欢乐的盘挖盼望，好像洪流般涌盖着我，使可怜的我高兴地震动，万般柔情在心灵。这就是主耶稣爱的呼召，召唤我以整个心灵投向万善之源的耶稣圣心、隐藏在圣体奥迹中跳动着的心。这时我喜欢重复着：「至甘饴耶稣圣心，使我爱祢日深。」</a:t>
            </a:r>
            <a:endParaRPr lang="en-US" sz="2400" dirty="0"/>
          </a:p>
        </p:txBody>
      </p:sp>
      <p:pic>
        <p:nvPicPr>
          <p:cNvPr id="6" name="Content Placeholder 6" descr="PopeJohnXXII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15200" y="1505370"/>
            <a:ext cx="1828800" cy="2528047"/>
          </a:xfrm>
        </p:spPr>
      </p:pic>
    </p:spTree>
    <p:extLst>
      <p:ext uri="{BB962C8B-B14F-4D97-AF65-F5344CB8AC3E}">
        <p14:creationId xmlns:p14="http://schemas.microsoft.com/office/powerpoint/2010/main" val="73560570"/>
      </p:ext>
    </p:extLst>
  </p:cSld>
  <p:clrMapOvr>
    <a:masterClrMapping/>
  </p:clrMapOvr>
  <p:transition spd="slow">
    <p:push dir="u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22</a:t>
            </a:r>
            <a:r>
              <a:rPr lang="zh-CN" altLang="en-US" dirty="0"/>
              <a:t>日：圣</a:t>
            </a:r>
            <a:r>
              <a:rPr lang="zh-TW" altLang="en-US" dirty="0"/>
              <a:t>教宗若望保禄二世</a:t>
            </a:r>
            <a:r>
              <a:rPr lang="en-US" altLang="zh-TW" dirty="0"/>
              <a:t>(1920 - 2005)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教会和世界极需要圣体圣事的敬礼。耶稣在这爱的圣事内等待我们。我们不要吝啬时间，要在朝拜圣体中与他相遇，在充满信德的默观​​中与他相遇，赔补世界的种种罪过。我们永不要停止对圣体的朝拜</a:t>
            </a:r>
            <a:r>
              <a:rPr lang="zh-TW" altLang="en-US" dirty="0"/>
              <a:t>。</a:t>
            </a:r>
            <a:r>
              <a:rPr lang="en-US" altLang="zh-TW" dirty="0"/>
              <a:t>(CCC 1380)</a:t>
            </a:r>
          </a:p>
        </p:txBody>
      </p:sp>
      <p:pic>
        <p:nvPicPr>
          <p:cNvPr id="11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401" y="523898"/>
            <a:ext cx="2482740" cy="29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techi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8089" y="3149601"/>
            <a:ext cx="1335913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1426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教宗本</a:t>
            </a:r>
            <a:r>
              <a:rPr lang="zh-CN" altLang="en-US" dirty="0"/>
              <a:t>笃</a:t>
            </a:r>
            <a:r>
              <a:rPr lang="zh-TW" altLang="en-US" dirty="0"/>
              <a:t>十六世</a:t>
            </a:r>
            <a:r>
              <a:rPr lang="zh-CN" altLang="en-US" dirty="0"/>
              <a:t>　</a:t>
            </a:r>
            <a:r>
              <a:rPr lang="zh-TW" altLang="en-US" dirty="0"/>
              <a:t>宗座</a:t>
            </a:r>
            <a:r>
              <a:rPr lang="zh-CN" altLang="en-US" dirty="0"/>
              <a:t>劝</a:t>
            </a:r>
            <a:r>
              <a:rPr lang="zh-TW" altLang="en-US" dirty="0"/>
              <a:t>諭</a:t>
            </a:r>
            <a:r>
              <a:rPr lang="zh-CN" altLang="en-US" dirty="0"/>
              <a:t>　爱</a:t>
            </a:r>
            <a:r>
              <a:rPr lang="zh-TW" altLang="en-US" dirty="0"/>
              <a:t>的</a:t>
            </a:r>
            <a:r>
              <a:rPr lang="zh-CN" altLang="en-US" dirty="0"/>
              <a:t>圣</a:t>
            </a:r>
            <a:r>
              <a:rPr lang="zh-TW" altLang="en-US" dirty="0"/>
              <a:t>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朝拜圣</a:t>
            </a:r>
            <a:r>
              <a:rPr lang="zh-CN" altLang="en-US" dirty="0">
                <a:solidFill>
                  <a:srgbClr val="FFCCFF"/>
                </a:solidFill>
              </a:rPr>
              <a:t>体</a:t>
            </a:r>
            <a:r>
              <a:rPr lang="zh-TW" altLang="en-US" dirty="0">
                <a:solidFill>
                  <a:srgbClr val="FFCCFF"/>
                </a:solidFill>
              </a:rPr>
              <a:t>純粹是感恩圣祭的自然结果，而感恩圣祭本身是教会最高的朝拜行为。</a:t>
            </a:r>
            <a:r>
              <a:rPr lang="zh-TW" altLang="en-US" dirty="0"/>
              <a:t>领受圣体就是朝拜我们所领受的那一位。只有这样我们才能</a:t>
            </a:r>
            <a:r>
              <a:rPr lang="zh-CN" altLang="en-US" dirty="0"/>
              <a:t>与</a:t>
            </a:r>
            <a:r>
              <a:rPr lang="zh-TW" altLang="en-US" dirty="0"/>
              <a:t>祂合而为一，并且就像是</a:t>
            </a:r>
            <a:r>
              <a:rPr lang="zh-CN" altLang="en-US" dirty="0"/>
              <a:t>预尝</a:t>
            </a:r>
            <a:r>
              <a:rPr lang="zh-TW" altLang="en-US" dirty="0"/>
              <a:t>天上</a:t>
            </a:r>
            <a:r>
              <a:rPr lang="zh-CN" altLang="en-US" dirty="0"/>
              <a:t>礼仪</a:t>
            </a:r>
            <a:r>
              <a:rPr lang="zh-TW" altLang="en-US" dirty="0"/>
              <a:t>的美的滋味，</a:t>
            </a:r>
            <a:r>
              <a:rPr lang="zh-TW" altLang="en-US" dirty="0">
                <a:solidFill>
                  <a:srgbClr val="FFCCFF"/>
                </a:solidFill>
              </a:rPr>
              <a:t>感恩圣祭外的朝拜，是延伸并加</a:t>
            </a:r>
            <a:r>
              <a:rPr lang="zh-CN" altLang="en-US" dirty="0">
                <a:solidFill>
                  <a:srgbClr val="FFCCFF"/>
                </a:solidFill>
              </a:rPr>
              <a:t>强</a:t>
            </a:r>
            <a:r>
              <a:rPr lang="zh-TW" altLang="en-US" dirty="0">
                <a:solidFill>
                  <a:srgbClr val="FFCCFF"/>
                </a:solidFill>
              </a:rPr>
              <a:t>礼仪的一切</a:t>
            </a:r>
            <a:endParaRPr lang="en-US" altLang="zh-TW" dirty="0">
              <a:solidFill>
                <a:srgbClr val="FFCCFF"/>
              </a:solidFill>
            </a:endParaRPr>
          </a:p>
          <a:p>
            <a:r>
              <a:rPr lang="zh-TW" altLang="en-US" dirty="0">
                <a:solidFill>
                  <a:srgbClr val="FFCCFF"/>
                </a:solidFill>
              </a:rPr>
              <a:t>没有一</a:t>
            </a:r>
            <a:r>
              <a:rPr lang="zh-CN" altLang="en-US" dirty="0">
                <a:solidFill>
                  <a:srgbClr val="FFCCFF"/>
                </a:solidFill>
              </a:rPr>
              <a:t>个</a:t>
            </a:r>
            <a:r>
              <a:rPr lang="zh-TW" altLang="en-US" dirty="0">
                <a:solidFill>
                  <a:srgbClr val="FFCCFF"/>
                </a:solidFill>
              </a:rPr>
              <a:t>人可以吃这个肉，而不先朝拜祂。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+1</a:t>
            </a:r>
            <a:endParaRPr lang="en-US" i="0" dirty="0">
              <a:solidFill>
                <a:srgbClr val="FF0000"/>
              </a:solidFill>
            </a:endParaRPr>
          </a:p>
        </p:txBody>
      </p:sp>
      <p:pic>
        <p:nvPicPr>
          <p:cNvPr id="9" name="Picture 8" descr="PopeCorpusChris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6811" y="3735569"/>
            <a:ext cx="2117189" cy="14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3625"/>
      </p:ext>
    </p:extLst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2800" dirty="0"/>
              <a:t>教宗方济各</a:t>
            </a:r>
            <a:r>
              <a:rPr lang="en-US" sz="2800" dirty="0"/>
              <a:t>Pope Francis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我很喜欢晚上朝拜圣体</a:t>
            </a:r>
            <a:r>
              <a:rPr lang="zh-TW" altLang="en-US" dirty="0"/>
              <a:t>，</a:t>
            </a:r>
            <a:r>
              <a:rPr lang="zh-CN" altLang="en-US" dirty="0"/>
              <a:t>即使我会分神想起其他事情</a:t>
            </a:r>
            <a:r>
              <a:rPr lang="zh-TW" altLang="en-US" dirty="0"/>
              <a:t>，</a:t>
            </a:r>
            <a:r>
              <a:rPr lang="zh-CN" altLang="en-US" dirty="0"/>
              <a:t>甚至祈祷时会睡着</a:t>
            </a:r>
            <a:r>
              <a:rPr lang="zh-TW" altLang="en-US" dirty="0"/>
              <a:t>。</a:t>
            </a:r>
            <a:r>
              <a:rPr lang="zh-CN" altLang="en-US" dirty="0">
                <a:solidFill>
                  <a:srgbClr val="FFCCFF"/>
                </a:solidFill>
              </a:rPr>
              <a:t>每晚七至八点</a:t>
            </a:r>
            <a:r>
              <a:rPr lang="zh-TW" altLang="en-US" dirty="0">
                <a:solidFill>
                  <a:srgbClr val="FFCCFF"/>
                </a:solidFill>
              </a:rPr>
              <a:t>，</a:t>
            </a:r>
            <a:r>
              <a:rPr lang="zh-CN" altLang="en-US" dirty="0">
                <a:solidFill>
                  <a:srgbClr val="FFCCFF"/>
                </a:solidFill>
              </a:rPr>
              <a:t>我都留在圣体前用一个小时朝拜</a:t>
            </a:r>
            <a:r>
              <a:rPr lang="zh-TW" altLang="en-US" dirty="0">
                <a:solidFill>
                  <a:srgbClr val="FFCCFF"/>
                </a:solidFill>
              </a:rPr>
              <a:t>。</a:t>
            </a:r>
            <a:endParaRPr lang="en-US" dirty="0">
              <a:solidFill>
                <a:srgbClr val="FFCCFF"/>
              </a:solidFill>
            </a:endParaRPr>
          </a:p>
        </p:txBody>
      </p:sp>
      <p:pic>
        <p:nvPicPr>
          <p:cNvPr id="9" name="Content Placeholder 5" descr="francis132way_custom-8b24e2e87477737d548dcba429bd487fa3d65713-s6-c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1375683"/>
            <a:ext cx="2959100" cy="2787422"/>
          </a:xfrm>
        </p:spPr>
      </p:pic>
    </p:spTree>
    <p:extLst>
      <p:ext uri="{BB962C8B-B14F-4D97-AF65-F5344CB8AC3E}">
        <p14:creationId xmlns:p14="http://schemas.microsoft.com/office/powerpoint/2010/main" val="2243065121"/>
      </p:ext>
    </p:extLst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日：圣亚丰索</a:t>
            </a:r>
            <a:r>
              <a:rPr lang="en-US" altLang="zh-TW" dirty="0"/>
              <a:t>(</a:t>
            </a:r>
            <a:r>
              <a:rPr lang="zh-TW" altLang="en-US" dirty="0"/>
              <a:t>圣师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sz="2000" dirty="0"/>
              <a:t>St. </a:t>
            </a:r>
            <a:r>
              <a:rPr lang="en-US" altLang="zh-TW" sz="2000" dirty="0" err="1"/>
              <a:t>Alphonsus</a:t>
            </a:r>
            <a:r>
              <a:rPr lang="en-US" altLang="zh-TW" sz="2000" dirty="0"/>
              <a:t> de </a:t>
            </a:r>
            <a:r>
              <a:rPr lang="en-US" altLang="zh-TW" sz="2000" dirty="0" err="1"/>
              <a:t>Liguori</a:t>
            </a:r>
            <a:r>
              <a:rPr lang="en-US" altLang="zh-TW" sz="2000" dirty="0"/>
              <a:t> (1696-1787)</a:t>
            </a:r>
            <a:endParaRPr lang="en-US" altLang="zh-TW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朝拜圣体五步骤</a:t>
            </a:r>
            <a:endParaRPr lang="en-US" altLang="zh-TW" dirty="0"/>
          </a:p>
          <a:p>
            <a:r>
              <a:rPr lang="zh-TW" altLang="en-US" dirty="0"/>
              <a:t>一、朝拜圣体前诵 </a:t>
            </a:r>
          </a:p>
          <a:p>
            <a:r>
              <a:rPr lang="zh-TW" altLang="en-US" dirty="0"/>
              <a:t>二、当日朝拜圣体默想</a:t>
            </a:r>
          </a:p>
          <a:p>
            <a:r>
              <a:rPr lang="zh-TW" altLang="en-US" dirty="0"/>
              <a:t>三、神领圣体经</a:t>
            </a:r>
          </a:p>
          <a:p>
            <a:r>
              <a:rPr lang="zh-TW" altLang="en-US" dirty="0"/>
              <a:t>四、当日敬礼圣母默想</a:t>
            </a:r>
          </a:p>
          <a:p>
            <a:r>
              <a:rPr lang="zh-TW" altLang="en-US" dirty="0"/>
              <a:t>五、每次朝拜圣体后向圣母玛利亚诵</a:t>
            </a:r>
          </a:p>
          <a:p>
            <a:endParaRPr lang="en-US" altLang="zh-TW" dirty="0"/>
          </a:p>
        </p:txBody>
      </p:sp>
      <p:pic>
        <p:nvPicPr>
          <p:cNvPr id="9" name="Picture 2" descr="s0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3931" y="1294646"/>
            <a:ext cx="1811338" cy="294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5722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参与天主创造天地伟大工程的延续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今天人类只需百分之四人口服务农业，已足够全人类食饱有余。</a:t>
            </a:r>
            <a:endParaRPr lang="en-US" altLang="zh-CN" dirty="0"/>
          </a:p>
          <a:p>
            <a:r>
              <a:rPr lang="zh-CN" altLang="en-US" dirty="0"/>
              <a:t>只需百分之三人口服务建筑，已足够全人类有房子住。</a:t>
            </a:r>
            <a:endParaRPr lang="en-US" altLang="zh-CN" dirty="0"/>
          </a:p>
          <a:p>
            <a:r>
              <a:rPr lang="zh-CN" altLang="en-US" dirty="0"/>
              <a:t>大量脑力、劳力发展新工作、新产品、新服务，使人生命更加丰盛。</a:t>
            </a:r>
            <a:endParaRPr lang="en-US" altLang="zh-CN" dirty="0"/>
          </a:p>
          <a:p>
            <a:r>
              <a:rPr lang="zh-CN" altLang="en-US" dirty="0">
                <a:solidFill>
                  <a:srgbClr val="FFCCFF"/>
                </a:solidFill>
              </a:rPr>
              <a:t>基督徒首先开始高度经济发展的社会：基于仁爱、诚实、信任</a:t>
            </a:r>
            <a:endParaRPr lang="en-US" altLang="zh-CN" dirty="0">
              <a:solidFill>
                <a:srgbClr val="FFCCFF"/>
              </a:solidFill>
            </a:endParaRPr>
          </a:p>
          <a:p>
            <a:r>
              <a:rPr lang="zh-CN" altLang="en-US" dirty="0">
                <a:solidFill>
                  <a:srgbClr val="FFCCFF"/>
                </a:solidFill>
              </a:rPr>
              <a:t>欧美靠诚实制度省却大量监管工作，提高了生产力</a:t>
            </a:r>
            <a:endParaRPr lang="en-US" altLang="zh-CN" dirty="0">
              <a:solidFill>
                <a:srgbClr val="FFCCFF"/>
              </a:solidFill>
            </a:endParaRPr>
          </a:p>
          <a:p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93252"/>
      </p:ext>
    </p:extLst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日：圣亚丰索</a:t>
            </a:r>
            <a:r>
              <a:rPr lang="en-US" altLang="zh-TW" dirty="0"/>
              <a:t>(</a:t>
            </a:r>
            <a:r>
              <a:rPr lang="zh-TW" altLang="en-US" dirty="0"/>
              <a:t>圣师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sz="2000" dirty="0"/>
              <a:t>St. </a:t>
            </a:r>
            <a:r>
              <a:rPr lang="en-US" altLang="zh-TW" sz="2000" dirty="0" err="1"/>
              <a:t>Alphonsus</a:t>
            </a:r>
            <a:r>
              <a:rPr lang="en-US" altLang="zh-TW" sz="2000" dirty="0"/>
              <a:t> de </a:t>
            </a:r>
            <a:r>
              <a:rPr lang="en-US" altLang="zh-TW" sz="2000" dirty="0" err="1"/>
              <a:t>Liguori</a:t>
            </a:r>
            <a:r>
              <a:rPr lang="en-US" altLang="zh-TW" sz="2000" dirty="0"/>
              <a:t> (1696-1787)</a:t>
            </a:r>
            <a:endParaRPr lang="en-US" altLang="zh-TW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朝拜圣体五步骤</a:t>
            </a:r>
            <a:endParaRPr lang="en-US" altLang="zh-TW" dirty="0"/>
          </a:p>
          <a:p>
            <a:r>
              <a:rPr lang="zh-TW" altLang="en-US" dirty="0"/>
              <a:t>一、朝拜圣体前诵 </a:t>
            </a:r>
          </a:p>
          <a:p>
            <a:r>
              <a:rPr lang="zh-TW" altLang="en-US" dirty="0"/>
              <a:t>二、当日朝拜圣体默想</a:t>
            </a:r>
          </a:p>
          <a:p>
            <a:r>
              <a:rPr lang="zh-TW" altLang="en-US" dirty="0"/>
              <a:t>三、神领圣体经</a:t>
            </a:r>
          </a:p>
          <a:p>
            <a:r>
              <a:rPr lang="zh-TW" altLang="en-US" dirty="0"/>
              <a:t>四、当日敬礼圣母默想</a:t>
            </a:r>
          </a:p>
          <a:p>
            <a:r>
              <a:rPr lang="zh-TW" altLang="en-US" dirty="0"/>
              <a:t>五、每次朝拜圣体后向圣母玛利亚诵</a:t>
            </a:r>
          </a:p>
          <a:p>
            <a:endParaRPr lang="en-US" altLang="zh-TW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5D4CD11-F96A-2DC5-58F8-B69AF4AEE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5200" y="1550956"/>
            <a:ext cx="1828800" cy="2436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05E25-D95B-87A3-6C70-F1DE897184F5}"/>
              </a:ext>
            </a:extLst>
          </p:cNvPr>
          <p:cNvSpPr txBox="1"/>
          <p:nvPr/>
        </p:nvSpPr>
        <p:spPr>
          <a:xfrm>
            <a:off x="3" y="8898"/>
            <a:ext cx="27013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：跟随圣亞丰索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8566031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日：圣艾伯铎 </a:t>
            </a:r>
            <a:br>
              <a:rPr lang="en-US" altLang="zh-TW" dirty="0"/>
            </a:br>
            <a:r>
              <a:rPr lang="en-US" altLang="zh-TW" sz="2400" dirty="0"/>
              <a:t>St. Peter Julian </a:t>
            </a:r>
            <a:r>
              <a:rPr lang="en-US" altLang="zh-TW" sz="2400" dirty="0" err="1"/>
              <a:t>Eymard</a:t>
            </a:r>
            <a:r>
              <a:rPr lang="en-US" altLang="zh-TW" sz="2400" dirty="0"/>
              <a:t> (1811-1868)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sz="3200" dirty="0"/>
              <a:t>创立了圣体男修会和圣体女修会</a:t>
            </a:r>
            <a:endParaRPr lang="en-US" altLang="zh-TW" sz="3200" dirty="0"/>
          </a:p>
          <a:p>
            <a:pPr eaLnBrk="1" hangingPunct="1"/>
            <a:r>
              <a:rPr lang="zh-CN" altLang="en-US" sz="3200" dirty="0">
                <a:solidFill>
                  <a:srgbClr val="FF99FF"/>
                </a:solidFill>
              </a:rPr>
              <a:t>当你守的圣时倍觉困难时，更加喜乐吧！愈苦爱愈多，这是双重恩宠的圣时。</a:t>
            </a:r>
            <a:endParaRPr lang="en-US" altLang="zh-TW" sz="3200" dirty="0">
              <a:solidFill>
                <a:srgbClr val="FF99FF"/>
              </a:solidFill>
            </a:endParaRPr>
          </a:p>
          <a:p>
            <a:endParaRPr lang="en-US" sz="3200" dirty="0"/>
          </a:p>
        </p:txBody>
      </p:sp>
      <p:pic>
        <p:nvPicPr>
          <p:cNvPr id="9" name="Picture 3" descr="D:\html\catholic\eucharist\Pictures\StPeterJulianEymar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439" y="732414"/>
            <a:ext cx="3063503" cy="4411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077023"/>
      </p:ext>
    </p:extLst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11</a:t>
            </a:r>
            <a:r>
              <a:rPr lang="zh-TW" altLang="en-US" dirty="0"/>
              <a:t>日：圣嘉勒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朝拜圣体时：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99FF"/>
                </a:solidFill>
              </a:rPr>
              <a:t>注视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>
                <a:solidFill>
                  <a:srgbClr val="FF99FF"/>
                </a:solidFill>
              </a:rPr>
              <a:t>关心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>
                <a:solidFill>
                  <a:srgbClr val="FF99FF"/>
                </a:solidFill>
              </a:rPr>
              <a:t>默观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/>
              <a:t>渴望</a:t>
            </a:r>
            <a:r>
              <a:rPr lang="zh-CN" altLang="en-US" dirty="0">
                <a:solidFill>
                  <a:srgbClr val="FF99FF"/>
                </a:solidFill>
              </a:rPr>
              <a:t>效法</a:t>
            </a:r>
            <a:r>
              <a:rPr lang="zh-CN" altLang="en-US" dirty="0"/>
              <a:t>祂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9" name="Picture 2" descr="D:\html\catholic\eucharist\Pictures\100_0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758218"/>
            <a:ext cx="2959100" cy="4022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5442113"/>
      </p:ext>
    </p:extLst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与</a:t>
            </a:r>
            <a:r>
              <a:rPr lang="zh-TW" altLang="en-US" dirty="0"/>
              <a:t>天主</a:t>
            </a:r>
            <a:r>
              <a:rPr lang="zh-CN" altLang="en-US" dirty="0"/>
              <a:t>谈情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tabLst>
                <a:tab pos="3708400" algn="l"/>
              </a:tabLst>
            </a:pPr>
            <a:r>
              <a:rPr lang="zh-TW" altLang="en-US" dirty="0"/>
              <a:t>更可随着圣若翰维雅纳这样祈祷：</a:t>
            </a:r>
            <a:r>
              <a:rPr lang="zh-TW" altLang="en-US" dirty="0">
                <a:solidFill>
                  <a:srgbClr val="FFCCFF"/>
                </a:solidFill>
              </a:rPr>
              <a:t>「噢！我的天主，我爱你！我唯一的渴望是爱你，直到我生命的终点，吐出最后一口气；噢！我无穷可爱的天主！我爱你！我愿爱你而死，不愿活着而不爱你；主！我爱你！我向你祈求唯一的恩宠，就是永远爱你</a:t>
            </a:r>
            <a:r>
              <a:rPr lang="en-US" altLang="zh-TW" dirty="0">
                <a:solidFill>
                  <a:srgbClr val="FFCCFF"/>
                </a:solidFill>
              </a:rPr>
              <a:t>……</a:t>
            </a:r>
            <a:r>
              <a:rPr lang="zh-TW" altLang="en-US" dirty="0">
                <a:solidFill>
                  <a:srgbClr val="FFCCFF"/>
                </a:solidFill>
              </a:rPr>
              <a:t>；我的天主！我的唇舌无法常说我爱你，我愿我的心每跳一次，就说一声我爱你。」</a:t>
            </a:r>
          </a:p>
        </p:txBody>
      </p:sp>
    </p:spTree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55C44-6D1F-9E9E-C057-A81C14FB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6FBEC20-379E-5FD2-1525-D75B2126E4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D496C58-2B29-B32B-6B24-15C18E780D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圣体爱：小德兰好姐姐，请你教我爱耶稣！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25133"/>
      </p:ext>
    </p:extLst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小德</a:t>
            </a:r>
            <a:r>
              <a:rPr lang="zh-CN" altLang="en-US" dirty="0"/>
              <a:t>兰</a:t>
            </a:r>
            <a:r>
              <a:rPr lang="zh-TW" altLang="en-US" dirty="0"/>
              <a:t>好姐姐，</a:t>
            </a:r>
            <a:r>
              <a:rPr lang="zh-CN" altLang="en-US" dirty="0"/>
              <a:t>请</a:t>
            </a:r>
            <a:r>
              <a:rPr lang="zh-TW" altLang="en-US" dirty="0"/>
              <a:t>你教我</a:t>
            </a:r>
            <a:r>
              <a:rPr lang="zh-CN" altLang="en-US" dirty="0"/>
              <a:t>爱</a:t>
            </a:r>
            <a:r>
              <a:rPr lang="zh-TW" altLang="en-US" dirty="0"/>
              <a:t>耶</a:t>
            </a:r>
            <a:r>
              <a:rPr lang="zh-CN" altLang="en-US" dirty="0"/>
              <a:t>稣</a:t>
            </a:r>
            <a:r>
              <a:rPr lang="zh-TW" altLang="en-US" dirty="0"/>
              <a:t>！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jiejie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/>
              <a:t>愿天主被人所爱，</a:t>
            </a:r>
            <a:r>
              <a:rPr lang="zh-TW" altLang="en-US" dirty="0"/>
              <a:t>像我</a:t>
            </a:r>
            <a:r>
              <a:rPr lang="zh-CN" altLang="en-US" dirty="0"/>
              <a:t>爱</a:t>
            </a:r>
            <a:r>
              <a:rPr lang="zh-TW" altLang="en-US" dirty="0"/>
              <a:t>祂那</a:t>
            </a:r>
            <a:r>
              <a:rPr lang="zh-CN" altLang="en-US" dirty="0"/>
              <a:t>样</a:t>
            </a:r>
            <a:r>
              <a:rPr lang="zh-TW" altLang="en-US" dirty="0"/>
              <a:t>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Yuàn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suǒ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xiàng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nàyàng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altLang="zh-TW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/>
              <a:t>I feel that my mission is about to begin, </a:t>
            </a:r>
            <a:r>
              <a:rPr lang="en-US" altLang="zh-TW" sz="2800" dirty="0">
                <a:solidFill>
                  <a:srgbClr val="FFCCFF"/>
                </a:solidFill>
              </a:rPr>
              <a:t>my mission of making God loved as I love Him</a:t>
            </a:r>
            <a:r>
              <a:rPr lang="en-US" altLang="zh-TW" sz="2800" dirty="0"/>
              <a:t>.</a:t>
            </a:r>
          </a:p>
        </p:txBody>
      </p:sp>
      <p:pic>
        <p:nvPicPr>
          <p:cNvPr id="2" name="Picture 2" descr="D:\html\catholic\eucharist\Pictures\1_1275497709_basilica-de-st-therese-in-lisieux.jpg">
            <a:extLst>
              <a:ext uri="{FF2B5EF4-FFF2-40B4-BE49-F238E27FC236}">
                <a16:creationId xmlns:a16="http://schemas.microsoft.com/office/drawing/2014/main" id="{F22ADD44-C6D2-777D-0916-591EB2195F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67450" y="1720374"/>
            <a:ext cx="2794000" cy="20980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小德</a:t>
            </a:r>
            <a:r>
              <a:rPr lang="zh-CN" altLang="en-US" dirty="0"/>
              <a:t>兰</a:t>
            </a:r>
            <a:r>
              <a:rPr lang="zh-TW" altLang="en-US" dirty="0"/>
              <a:t>好姐姐，请你教我</a:t>
            </a:r>
            <a:r>
              <a:rPr lang="zh-CN" altLang="en-US" dirty="0"/>
              <a:t>爱</a:t>
            </a:r>
            <a:r>
              <a:rPr lang="zh-TW" altLang="en-US" dirty="0"/>
              <a:t>耶</a:t>
            </a:r>
            <a:r>
              <a:rPr lang="zh-CN" altLang="en-US" dirty="0"/>
              <a:t>稣</a:t>
            </a:r>
            <a:r>
              <a:rPr lang="zh-TW" altLang="en-US" dirty="0"/>
              <a:t>！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jiejie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所以，我生活已不是我生活，而是基督在我內生活；我现今在肉身內生活，是生活在对天主子的信仰內；祂爱了我，且为我舍弃了自己。 （迦拉达书 </a:t>
            </a:r>
            <a:r>
              <a:rPr lang="en-US" altLang="zh-TW" dirty="0"/>
              <a:t>2:20 </a:t>
            </a:r>
            <a:r>
              <a:rPr lang="zh-TW" altLang="en-US" dirty="0"/>
              <a:t>）</a:t>
            </a:r>
          </a:p>
          <a:p>
            <a:pPr eaLnBrk="1" hangingPunct="1"/>
            <a:r>
              <a:rPr lang="zh-TW" altLang="en-US" dirty="0"/>
              <a:t>小德兰</a:t>
            </a:r>
            <a:r>
              <a:rPr lang="en-US" dirty="0"/>
              <a:t>初</a:t>
            </a:r>
            <a:r>
              <a:rPr lang="zh-CN" altLang="en-US" dirty="0"/>
              <a:t>领</a:t>
            </a:r>
            <a:r>
              <a:rPr lang="zh-TW" altLang="en-US" dirty="0"/>
              <a:t>圣体</a:t>
            </a:r>
            <a:r>
              <a:rPr lang="zh-CN" altLang="en-US" dirty="0"/>
              <a:t>时</a:t>
            </a:r>
            <a:r>
              <a:rPr lang="zh-TW" altLang="en-US" dirty="0"/>
              <a:t>，</a:t>
            </a:r>
            <a:r>
              <a:rPr lang="en-US" dirty="0"/>
              <a:t>流</a:t>
            </a:r>
            <a:r>
              <a:rPr lang="zh-CN" altLang="en-US" dirty="0"/>
              <a:t>着泪</a:t>
            </a:r>
            <a:r>
              <a:rPr lang="en-US" dirty="0" err="1"/>
              <a:t>不停地背</a:t>
            </a:r>
            <a:r>
              <a:rPr lang="zh-CN" altLang="en-US" dirty="0"/>
              <a:t>诵这</a:t>
            </a:r>
            <a:r>
              <a:rPr lang="en-US" dirty="0"/>
              <a:t>句</a:t>
            </a:r>
            <a:r>
              <a:rPr lang="zh-TW" altLang="en-US" dirty="0"/>
              <a:t>圣</a:t>
            </a:r>
            <a:r>
              <a:rPr lang="en-US" dirty="0"/>
              <a:t>言</a:t>
            </a:r>
          </a:p>
        </p:txBody>
      </p:sp>
      <p:pic>
        <p:nvPicPr>
          <p:cNvPr id="9" name="Content Placeholder 7" descr="lisieux_b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61430" y="917734"/>
            <a:ext cx="2606040" cy="3703320"/>
          </a:xfrm>
          <a:prstGeom prst="rect">
            <a:avLst/>
          </a:prstGeo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79113-3831-C3CC-23FC-6AB5347493DF}"/>
              </a:ext>
            </a:extLst>
          </p:cNvPr>
          <p:cNvSpPr txBox="1"/>
          <p:nvPr/>
        </p:nvSpPr>
        <p:spPr>
          <a:xfrm>
            <a:off x="3" y="8898"/>
            <a:ext cx="239360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：圣经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从</a:t>
            </a:r>
            <a:r>
              <a:rPr lang="zh-TW" altLang="en-US" dirty="0"/>
              <a:t>年幼</a:t>
            </a:r>
            <a:r>
              <a:rPr lang="zh-CN" altLang="en-US" dirty="0"/>
              <a:t>开始学习</a:t>
            </a:r>
            <a:r>
              <a:rPr lang="zh-TW" altLang="en-US" dirty="0"/>
              <a:t>陪伴</a:t>
            </a:r>
            <a:r>
              <a:rPr lang="zh-CN" altLang="en-US" dirty="0"/>
              <a:t>耶稣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Cóng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kāishǐ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xuéxí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endParaRPr lang="en-US" altLang="zh-TW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4458" y="685800"/>
            <a:ext cx="5535084" cy="4151313"/>
          </a:xfrm>
        </p:spPr>
      </p:pic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感恩经第三式</a:t>
            </a:r>
            <a:r>
              <a:rPr lang="en-US" altLang="zh-CN" dirty="0"/>
              <a:t>​​(</a:t>
            </a:r>
            <a:r>
              <a:rPr lang="zh-CN" altLang="en-US" dirty="0"/>
              <a:t>格林多前书第十一章</a:t>
            </a:r>
            <a:r>
              <a:rPr lang="en-US" altLang="zh-CN" dirty="0"/>
              <a:t>23-25​​)</a:t>
            </a:r>
            <a:br>
              <a:rPr lang="en-US" altLang="zh-CN" dirty="0"/>
            </a:br>
            <a:r>
              <a:rPr lang="en-US" sz="2000" dirty="0" err="1"/>
              <a:t>Gǎn'ēn</a:t>
            </a:r>
            <a:r>
              <a:rPr lang="en-US" sz="2000" dirty="0"/>
              <a:t> </a:t>
            </a:r>
            <a:r>
              <a:rPr lang="en-US" sz="2000" dirty="0" err="1"/>
              <a:t>jīng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sān</a:t>
            </a:r>
            <a:r>
              <a:rPr lang="en-US" sz="2000" dirty="0"/>
              <a:t> </a:t>
            </a:r>
            <a:r>
              <a:rPr lang="en-US" sz="2000" dirty="0" err="1"/>
              <a:t>shì</a:t>
            </a:r>
            <a:r>
              <a:rPr lang="en-US" sz="2000" dirty="0"/>
              <a:t> (</a:t>
            </a:r>
            <a:r>
              <a:rPr lang="en-US" sz="2000" dirty="0" err="1"/>
              <a:t>gélín</a:t>
            </a:r>
            <a:r>
              <a:rPr lang="en-US" sz="2000" dirty="0"/>
              <a:t> </a:t>
            </a:r>
            <a:r>
              <a:rPr lang="en-US" sz="2000" dirty="0" err="1"/>
              <a:t>duō</a:t>
            </a:r>
            <a:r>
              <a:rPr lang="en-US" sz="2000" dirty="0"/>
              <a:t> </a:t>
            </a:r>
            <a:r>
              <a:rPr lang="en-US" sz="2000" dirty="0" err="1"/>
              <a:t>qián</a:t>
            </a:r>
            <a:r>
              <a:rPr lang="en-US" sz="2000" dirty="0"/>
              <a:t> </a:t>
            </a:r>
            <a:r>
              <a:rPr lang="en-US" sz="2000" dirty="0" err="1"/>
              <a:t>shū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shíyī</a:t>
            </a:r>
            <a:r>
              <a:rPr lang="en-US" sz="2000" dirty="0"/>
              <a:t> </a:t>
            </a:r>
            <a:r>
              <a:rPr lang="en-US" sz="2000" dirty="0" err="1"/>
              <a:t>zhāng</a:t>
            </a:r>
            <a:r>
              <a:rPr lang="en-US" sz="2000" dirty="0"/>
              <a:t> 23-25​​)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祂在被出卖的那天晚上，拿起面饼，感谢赞颂您，把面饼分开、交给祂的门徒说：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你们大家拿去吃：这就是我的身体。将为你们而牺牲。</a:t>
            </a:r>
          </a:p>
        </p:txBody>
      </p:sp>
      <p:sp>
        <p:nvSpPr>
          <p:cNvPr id="65540" name="DtsShapeName" descr="6C6452B61563536ECG@E831GDDB8DG2109=KFe9=J1QB62693!!!!!!BIHO@]B62693!!!!!!!!!!1110C66@6B0D1ri`shof,@ens`uhno,b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Content Placeholder 7" descr="communion-imag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91201" y="685800"/>
            <a:ext cx="2946497" cy="4167188"/>
          </a:xfrm>
        </p:spPr>
      </p:pic>
    </p:spTree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感恩经第三式</a:t>
            </a:r>
            <a:r>
              <a:rPr lang="en-US" altLang="zh-CN" dirty="0"/>
              <a:t>​​(</a:t>
            </a:r>
            <a:r>
              <a:rPr lang="zh-CN" altLang="en-US" dirty="0"/>
              <a:t>格林多前书第十一章</a:t>
            </a:r>
            <a:r>
              <a:rPr lang="en-US" altLang="zh-CN" dirty="0"/>
              <a:t>23-25​​)</a:t>
            </a:r>
            <a:br>
              <a:rPr lang="en-US" altLang="zh-CN" dirty="0"/>
            </a:br>
            <a:r>
              <a:rPr lang="en-US" sz="2000" dirty="0" err="1"/>
              <a:t>Gǎn'ēn</a:t>
            </a:r>
            <a:r>
              <a:rPr lang="en-US" sz="2000" dirty="0"/>
              <a:t> </a:t>
            </a:r>
            <a:r>
              <a:rPr lang="en-US" sz="2000" dirty="0" err="1"/>
              <a:t>jīng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sān</a:t>
            </a:r>
            <a:r>
              <a:rPr lang="en-US" sz="2000" dirty="0"/>
              <a:t> </a:t>
            </a:r>
            <a:r>
              <a:rPr lang="en-US" sz="2000" dirty="0" err="1"/>
              <a:t>shì</a:t>
            </a:r>
            <a:r>
              <a:rPr lang="en-US" sz="2000" dirty="0"/>
              <a:t> (</a:t>
            </a:r>
            <a:r>
              <a:rPr lang="en-US" sz="2000" dirty="0" err="1"/>
              <a:t>gélín</a:t>
            </a:r>
            <a:r>
              <a:rPr lang="en-US" sz="2000" dirty="0"/>
              <a:t> </a:t>
            </a:r>
            <a:r>
              <a:rPr lang="en-US" sz="2000" dirty="0" err="1"/>
              <a:t>duō</a:t>
            </a:r>
            <a:r>
              <a:rPr lang="en-US" sz="2000" dirty="0"/>
              <a:t> </a:t>
            </a:r>
            <a:r>
              <a:rPr lang="en-US" sz="2000" dirty="0" err="1"/>
              <a:t>qián</a:t>
            </a:r>
            <a:r>
              <a:rPr lang="en-US" sz="2000" dirty="0"/>
              <a:t> </a:t>
            </a:r>
            <a:r>
              <a:rPr lang="en-US" sz="2000" dirty="0" err="1"/>
              <a:t>shū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shíyī</a:t>
            </a:r>
            <a:r>
              <a:rPr lang="en-US" sz="2000" dirty="0"/>
              <a:t> </a:t>
            </a:r>
            <a:r>
              <a:rPr lang="en-US" sz="2000" dirty="0" err="1"/>
              <a:t>zhāng</a:t>
            </a:r>
            <a:r>
              <a:rPr lang="en-US" sz="2000" dirty="0"/>
              <a:t> 23-25​​)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祂在被出卖的那天晚上，拿起面饼，感谢赞颂您，把面饼分开、交给祂的门徒说：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你们大家拿去吃：这就是我的身体。将为你们而牺牲。</a:t>
            </a:r>
          </a:p>
        </p:txBody>
      </p:sp>
      <p:sp>
        <p:nvSpPr>
          <p:cNvPr id="65540" name="DtsShapeName" descr="6C6452B61563536ECG@E831GDDB8DG2109=KFe9=J1QB62693!!!!!!BIHO@]B62693!!!!!!!!!!1110C66@6B0D1ri`shof,@ens`uhno,b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Content Placeholder 7" descr="communion-imag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91201" y="685800"/>
            <a:ext cx="2946497" cy="41671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DCD93-E9C5-174D-3D07-5A744E815090}"/>
              </a:ext>
            </a:extLst>
          </p:cNvPr>
          <p:cNvSpPr txBox="1"/>
          <p:nvPr/>
        </p:nvSpPr>
        <p:spPr>
          <a:xfrm>
            <a:off x="3" y="8898"/>
            <a:ext cx="611096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：用想象帮助</a:t>
            </a:r>
            <a:r>
              <a:rPr lang="en-US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—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真实在主前的情景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64257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C9279-AE76-2D70-DA78-13E7C258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236E6-99E2-1AF2-F08A-DA1C40FD8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85801"/>
            <a:ext cx="4497388" cy="602456"/>
          </a:xfrm>
        </p:spPr>
        <p:txBody>
          <a:bodyPr/>
          <a:lstStyle/>
          <a:p>
            <a:r>
              <a:rPr lang="zh-CN" altLang="en-US"/>
              <a:t>环境：在耶稣跟前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01C0-F4C4-E142-E987-419ED1179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288256"/>
            <a:ext cx="4497388" cy="3583781"/>
          </a:xfrm>
        </p:spPr>
        <p:txBody>
          <a:bodyPr/>
          <a:lstStyle/>
          <a:p>
            <a:r>
              <a:rPr lang="zh-CN" altLang="en-US" dirty="0"/>
              <a:t>恩宠从圣体主耶稣倾流出来，到来领取吧。</a:t>
            </a:r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E936B-E7B0-0447-386D-8E977661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/>
              <a:t>两日一夜体验耶稣圣体</a:t>
            </a:r>
            <a:endParaRPr lang="en-001" dirty="0"/>
          </a:p>
        </p:txBody>
      </p:sp>
      <p:pic>
        <p:nvPicPr>
          <p:cNvPr id="15" name="Content Placeholder 14" descr="A altar with a white and orange cloth&#10;&#10;Description automatically generated with medium confidence">
            <a:extLst>
              <a:ext uri="{FF2B5EF4-FFF2-40B4-BE49-F238E27FC236}">
                <a16:creationId xmlns:a16="http://schemas.microsoft.com/office/drawing/2014/main" id="{D58BB589-EC41-65FD-D2B0-41F1074510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391976"/>
            <a:ext cx="4498975" cy="3375549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92DBC1-7A13-1B56-7BFD-2BBA568AC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09930478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600" dirty="0"/>
              <a:t>中国本来是礼义之邦；为什么欧洲文明能超越其他国家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罗马帝国信封多神并迫害天主教，直到君士坦丁皇</a:t>
            </a:r>
            <a:r>
              <a:rPr lang="en-US" altLang="zh-CN" dirty="0"/>
              <a:t>(272-337)</a:t>
            </a:r>
            <a:r>
              <a:rPr lang="zh-CN" altLang="en-US" dirty="0"/>
              <a:t>皈依后，便停止了迫害。</a:t>
            </a:r>
            <a:endParaRPr lang="en-US" altLang="zh-CN" dirty="0"/>
          </a:p>
          <a:p>
            <a:r>
              <a:rPr lang="en-US" altLang="zh-CN" dirty="0"/>
              <a:t>409-910</a:t>
            </a:r>
            <a:r>
              <a:rPr lang="zh-CN" altLang="en-US" dirty="0"/>
              <a:t>欧洲是野蛮族帝国统治：包括日耳曼人</a:t>
            </a:r>
            <a:r>
              <a:rPr lang="en-US" altLang="zh-CN" dirty="0"/>
              <a:t>(Germanic)</a:t>
            </a:r>
            <a:r>
              <a:rPr lang="zh-CN" altLang="en-US" dirty="0"/>
              <a:t>、匈奴</a:t>
            </a:r>
            <a:r>
              <a:rPr lang="en-US" altLang="zh-CN" dirty="0"/>
              <a:t>(</a:t>
            </a:r>
            <a:r>
              <a:rPr lang="en-US" altLang="zh-CN" dirty="0" err="1"/>
              <a:t>hunnic</a:t>
            </a:r>
            <a:r>
              <a:rPr lang="en-US" altLang="zh-CN" dirty="0"/>
              <a:t>)</a:t>
            </a:r>
            <a:r>
              <a:rPr lang="zh-CN" altLang="en-US" dirty="0"/>
              <a:t>、伊朗人</a:t>
            </a:r>
            <a:endParaRPr lang="en-US" altLang="zh-CN" dirty="0"/>
          </a:p>
          <a:p>
            <a:r>
              <a:rPr lang="en-US" dirty="0"/>
              <a:t>476</a:t>
            </a:r>
            <a:r>
              <a:rPr lang="zh-CN" altLang="en-US" dirty="0"/>
              <a:t>年，来自当时欧洲</a:t>
            </a:r>
            <a:r>
              <a:rPr lang="en-US" altLang="zh-CN" dirty="0"/>
              <a:t>(</a:t>
            </a:r>
            <a:r>
              <a:rPr lang="zh-CN" altLang="en-US" dirty="0"/>
              <a:t>今日的德国</a:t>
            </a:r>
            <a:r>
              <a:rPr lang="en-US" altLang="zh-CN" dirty="0"/>
              <a:t>)</a:t>
            </a:r>
            <a:r>
              <a:rPr lang="zh-CN" altLang="en-US" dirty="0"/>
              <a:t>的野蛮族领袖奥多亚塞</a:t>
            </a:r>
            <a:r>
              <a:rPr lang="en-US" altLang="zh-CN" dirty="0"/>
              <a:t>(Odoacer)</a:t>
            </a:r>
            <a:r>
              <a:rPr lang="zh-CN" altLang="en-US" dirty="0"/>
              <a:t>推翻罗马，成为第一位野蛮人皇帝统治罗马。</a:t>
            </a:r>
            <a:endParaRPr lang="en-US" altLang="zh-CN" dirty="0"/>
          </a:p>
          <a:p>
            <a:r>
              <a:rPr lang="zh-CN" altLang="en-US" dirty="0"/>
              <a:t>圣本笃</a:t>
            </a:r>
            <a:r>
              <a:rPr lang="en-US" altLang="zh-CN" dirty="0"/>
              <a:t>(480-547)</a:t>
            </a:r>
            <a:r>
              <a:rPr lang="zh-CN" altLang="en-US" dirty="0"/>
              <a:t>率先向野蛮人传福音。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26767"/>
      </p:ext>
    </p:extLst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感恩经第三式</a:t>
            </a:r>
            <a:r>
              <a:rPr lang="en-US" altLang="zh-CN" dirty="0"/>
              <a:t>​​(</a:t>
            </a:r>
            <a:r>
              <a:rPr lang="zh-CN" altLang="en-US" dirty="0"/>
              <a:t>格林多前书第十一章</a:t>
            </a:r>
            <a:r>
              <a:rPr lang="en-US" altLang="zh-CN" dirty="0"/>
              <a:t>23-25​​)</a:t>
            </a:r>
            <a:br>
              <a:rPr lang="en-US" altLang="zh-CN" dirty="0"/>
            </a:br>
            <a:r>
              <a:rPr lang="en-US" sz="2000" dirty="0" err="1"/>
              <a:t>Gǎn'ēn</a:t>
            </a:r>
            <a:r>
              <a:rPr lang="en-US" sz="2000" dirty="0"/>
              <a:t> </a:t>
            </a:r>
            <a:r>
              <a:rPr lang="en-US" sz="2000" dirty="0" err="1"/>
              <a:t>jīng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sān</a:t>
            </a:r>
            <a:r>
              <a:rPr lang="en-US" sz="2000" dirty="0"/>
              <a:t> </a:t>
            </a:r>
            <a:r>
              <a:rPr lang="en-US" sz="2000" dirty="0" err="1"/>
              <a:t>shì</a:t>
            </a:r>
            <a:r>
              <a:rPr lang="en-US" sz="2000" dirty="0"/>
              <a:t> (</a:t>
            </a:r>
            <a:r>
              <a:rPr lang="en-US" sz="2000" dirty="0" err="1"/>
              <a:t>gélín</a:t>
            </a:r>
            <a:r>
              <a:rPr lang="en-US" sz="2000" dirty="0"/>
              <a:t> </a:t>
            </a:r>
            <a:r>
              <a:rPr lang="en-US" sz="2000" dirty="0" err="1"/>
              <a:t>duō</a:t>
            </a:r>
            <a:r>
              <a:rPr lang="en-US" sz="2000" dirty="0"/>
              <a:t> </a:t>
            </a:r>
            <a:r>
              <a:rPr lang="en-US" sz="2000" dirty="0" err="1"/>
              <a:t>qián</a:t>
            </a:r>
            <a:r>
              <a:rPr lang="en-US" sz="2000" dirty="0"/>
              <a:t> </a:t>
            </a:r>
            <a:r>
              <a:rPr lang="en-US" sz="2000" dirty="0" err="1"/>
              <a:t>shū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shíyī</a:t>
            </a:r>
            <a:r>
              <a:rPr lang="en-US" sz="2000" dirty="0"/>
              <a:t> </a:t>
            </a:r>
            <a:r>
              <a:rPr lang="en-US" sz="2000" dirty="0" err="1"/>
              <a:t>zhāng</a:t>
            </a:r>
            <a:r>
              <a:rPr lang="en-US" sz="2000" dirty="0"/>
              <a:t> 23-25​​)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晚餐后，祂同样拿起杯来，感谢赞颂祢，交给祂的门徒说：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你们大家拿去喝：这一杯就是我的血，新而永久的盟约之血，将为你们和众人倾流，以赦免罪恶。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你们要为纪念我而举行这事。</a:t>
            </a:r>
          </a:p>
        </p:txBody>
      </p:sp>
      <p:sp>
        <p:nvSpPr>
          <p:cNvPr id="65540" name="DtsShapeName" descr="6C6452B61563536ECG@E831GDDB8DG2109=KFe9=J1QB62693!!!!!!BIHO@]B62693!!!!!!!!!!1110C66@6B0D1ri`shof,@ens`uhno,b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9139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6457156" y="1042194"/>
          <a:ext cx="2414588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15240" imgH="3454200" progId="AcroExch.Document.DC">
                  <p:embed/>
                </p:oleObj>
              </mc:Choice>
              <mc:Fallback>
                <p:oleObj name="Acrobat Document" r:id="rId2" imgW="2415240" imgH="3454200" progId="AcroExch.Document.DC">
                  <p:embed/>
                  <p:pic>
                    <p:nvPicPr>
                      <p:cNvPr id="2191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156" y="1042194"/>
                        <a:ext cx="2414588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「我的</a:t>
            </a:r>
            <a:r>
              <a:rPr lang="zh-CN" altLang="en-US" dirty="0"/>
              <a:t>圣</a:t>
            </a:r>
            <a:r>
              <a:rPr lang="zh-TW" altLang="en-US" dirty="0"/>
              <a:t>召就是</a:t>
            </a:r>
            <a:r>
              <a:rPr lang="zh-CN" altLang="en-US" dirty="0"/>
              <a:t>爱</a:t>
            </a:r>
            <a:r>
              <a:rPr lang="zh-TW" altLang="en-US" dirty="0"/>
              <a:t>！」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我觉得自己负有战士的、神父的、教师的、殉道者的使命，我愿意成全这一切无比的事工。我觉得有愿为教会而忠心战死沙場的勇气。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我明白爱包含了一切圣召、一切使命；爱就是万有、爱就是永远、爱就是一切。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altLang="zh-TW" sz="2200" dirty="0"/>
              <a:t>In the </a:t>
            </a:r>
            <a:r>
              <a:rPr lang="en-US" altLang="zh-TW" sz="2200" dirty="0">
                <a:solidFill>
                  <a:srgbClr val="FFCCFF"/>
                </a:solidFill>
              </a:rPr>
              <a:t>heart</a:t>
            </a:r>
            <a:r>
              <a:rPr lang="en-US" altLang="zh-TW" sz="2200" dirty="0"/>
              <a:t> of the Church, my Mother, I shall be love; thus I shall be everything.</a:t>
            </a:r>
          </a:p>
        </p:txBody>
      </p:sp>
      <p:pic>
        <p:nvPicPr>
          <p:cNvPr id="3" name="Picture 7" descr="lisieux_b3">
            <a:extLst>
              <a:ext uri="{FF2B5EF4-FFF2-40B4-BE49-F238E27FC236}">
                <a16:creationId xmlns:a16="http://schemas.microsoft.com/office/drawing/2014/main" id="{E9F6D0AD-8E01-40E4-073E-7DD17D7ECB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61430" y="917734"/>
            <a:ext cx="2606040" cy="3703320"/>
          </a:xfrm>
        </p:spPr>
      </p:pic>
    </p:spTree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「我的</a:t>
            </a:r>
            <a:r>
              <a:rPr lang="zh-CN" altLang="en-US" dirty="0"/>
              <a:t>圣</a:t>
            </a:r>
            <a:r>
              <a:rPr lang="zh-TW" altLang="en-US" dirty="0"/>
              <a:t>召就是</a:t>
            </a:r>
            <a:r>
              <a:rPr lang="zh-CN" altLang="en-US" dirty="0"/>
              <a:t>爱</a:t>
            </a:r>
            <a:r>
              <a:rPr lang="zh-TW" altLang="en-US" dirty="0"/>
              <a:t>！」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我觉得自己负有战士的、神父的、教师的、殉道者的使命，我愿意成全这一切无比的事工。我觉得有愿为教会而忠心战死沙場的勇气。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我明白爱包含了一切圣召、一切使命；爱就是万有、爱就是永远、爱就是一切。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altLang="zh-TW" sz="2200" dirty="0"/>
              <a:t>In the </a:t>
            </a:r>
            <a:r>
              <a:rPr lang="en-US" altLang="zh-TW" sz="2200" dirty="0">
                <a:solidFill>
                  <a:srgbClr val="FFCCFF"/>
                </a:solidFill>
              </a:rPr>
              <a:t>heart</a:t>
            </a:r>
            <a:r>
              <a:rPr lang="en-US" altLang="zh-TW" sz="2200" dirty="0"/>
              <a:t> of the Church, my Mother, I shall be love; thus I shall be everything.</a:t>
            </a:r>
          </a:p>
        </p:txBody>
      </p:sp>
      <p:pic>
        <p:nvPicPr>
          <p:cNvPr id="3" name="Picture 7" descr="lisieux_b3">
            <a:extLst>
              <a:ext uri="{FF2B5EF4-FFF2-40B4-BE49-F238E27FC236}">
                <a16:creationId xmlns:a16="http://schemas.microsoft.com/office/drawing/2014/main" id="{E9F6D0AD-8E01-40E4-073E-7DD17D7ECB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61430" y="917734"/>
            <a:ext cx="2606040" cy="37033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D04A1-3D71-93E9-B830-9DF7EF550B98}"/>
              </a:ext>
            </a:extLst>
          </p:cNvPr>
          <p:cNvSpPr txBox="1"/>
          <p:nvPr/>
        </p:nvSpPr>
        <p:spPr>
          <a:xfrm>
            <a:off x="3" y="8898"/>
            <a:ext cx="3624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轮流做小德兰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85953"/>
      </p:ext>
    </p:extLst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doreEuchari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5941" y="379412"/>
            <a:ext cx="6352118" cy="4764088"/>
          </a:xfrm>
          <a:noFill/>
        </p:spPr>
      </p:pic>
      <p:sp>
        <p:nvSpPr>
          <p:cNvPr id="1136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真福</a:t>
            </a:r>
            <a:r>
              <a:rPr lang="zh-CN" altLang="en-US" dirty="0"/>
              <a:t>会圣</a:t>
            </a:r>
            <a:r>
              <a:rPr lang="zh-TW" altLang="zh-TW" dirty="0"/>
              <a:t>堂</a:t>
            </a:r>
            <a:r>
              <a:rPr lang="zh-TW" altLang="en-US" dirty="0"/>
              <a:t>朝拜</a:t>
            </a:r>
            <a:r>
              <a:rPr lang="zh-CN" altLang="en-US" dirty="0"/>
              <a:t>圣体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shèngtáng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cháobài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endParaRPr lang="en-US" altLang="zh-TW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圣女小德兰自献于天主仁慈圣爱诵</a:t>
            </a:r>
            <a:br>
              <a:rPr lang="zh-TW" altLang="en-US" dirty="0"/>
            </a:br>
            <a:r>
              <a:rPr lang="zh-TW" altLang="en-US" sz="2000" dirty="0"/>
              <a:t>（圣女把此自撰的祷文放在福音书里，日夜藏在胸口。）</a:t>
            </a:r>
            <a:endParaRPr lang="en-US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啊！我的天主！荣福的圣三，我愿意爱祢，也使众人爱祢。为求我能在完美的爱中生活，我甘作全燔之祭，自献于祢的慈爱。求祢不断地焚化我，让蕴藏在祢內的无限溫柔，似洪流般淹没我的灵魂</a:t>
            </a:r>
            <a:r>
              <a:rPr lang="en-US" altLang="zh-TW" dirty="0"/>
              <a:t>,</a:t>
            </a:r>
            <a:r>
              <a:rPr lang="zh-TW" altLang="en-US" dirty="0"/>
              <a:t>。吁！我的天主，这样我就能因爱祢而致命了。愿这爱情的牺牲，帮助我终于因爱致命，使我出现在祢面前，我的灵魂将直奔到祢慈爱的怀抱里，永远地拥抱祢。吁，我的爱，我的心每跳一次，就要重复一次我的奉献，千遍、万遍，直到日影消失那天，我能永远地和祢面对面，倾诉我的爱情！</a:t>
            </a:r>
          </a:p>
        </p:txBody>
      </p:sp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与主交心：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或休息</a:t>
            </a:r>
            <a:r>
              <a:rPr lang="en-US" altLang="zh-CN" dirty="0"/>
              <a:t>(</a:t>
            </a:r>
            <a:r>
              <a:rPr lang="zh-CN" altLang="en-US" dirty="0"/>
              <a:t>受静默</a:t>
            </a:r>
            <a:r>
              <a:rPr lang="en-US" altLang="zh-CN" dirty="0"/>
              <a:t>)</a:t>
            </a:r>
          </a:p>
          <a:p>
            <a:endParaRPr lang="en-US" altLang="zh-CN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CE07E-8166-AA7E-D9AB-A3015D317D87}"/>
              </a:ext>
            </a:extLst>
          </p:cNvPr>
          <p:cNvSpPr txBox="1"/>
          <p:nvPr/>
        </p:nvSpPr>
        <p:spPr>
          <a:xfrm>
            <a:off x="3" y="580398"/>
            <a:ext cx="239360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：圣经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5928D-33D0-8515-DB3A-1F199DFAB70C}"/>
              </a:ext>
            </a:extLst>
          </p:cNvPr>
          <p:cNvSpPr txBox="1"/>
          <p:nvPr/>
        </p:nvSpPr>
        <p:spPr>
          <a:xfrm>
            <a:off x="0" y="1530422"/>
            <a:ext cx="3624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轮流做小德兰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FCF12-F0E2-8625-FAE2-B728B3482D08}"/>
              </a:ext>
            </a:extLst>
          </p:cNvPr>
          <p:cNvSpPr txBox="1"/>
          <p:nvPr/>
        </p:nvSpPr>
        <p:spPr>
          <a:xfrm>
            <a:off x="3" y="1050961"/>
            <a:ext cx="611096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：用想象帮助</a:t>
            </a:r>
            <a:r>
              <a:rPr lang="en-US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—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真实在主前的情景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149016"/>
      </p:ext>
    </p:extLst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「我的圣召就是爱！」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（摘录自圣女小德兰的手稿）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圣体柜里的耶稣，是特別为你而设的，祂热切希望临到你的心里。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在圣体圣事中，祂连自己都赐给了我。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跪在圣体柜前，我只能对主说出这一句话：我的天主，祢知道我爱祢。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主耶稣每日从天而降，不是为躺在金圣爵里，而是为了无限宝贵的另一个天堂</a:t>
            </a:r>
            <a:r>
              <a:rPr lang="en-US" altLang="zh-TW" dirty="0"/>
              <a:t>…</a:t>
            </a:r>
            <a:r>
              <a:rPr lang="zh-TW" altLang="en-US" dirty="0"/>
              <a:t>我们的灵魂。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人善用一分恩典，主便给他更多的恩典。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41CCCF-D822-9EEB-B559-133A3A44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FE74879-E770-A395-848E-D3EFD0542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DA3021E-534C-95AA-6792-A03785796C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</a:t>
            </a:r>
            <a:r>
              <a:rPr lang="zh-CN" altLang="en-US" dirty="0"/>
              <a:t>！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4532"/>
      </p:ext>
    </p:extLst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耶稣给圣傅天娜修女的话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dehuà</a:t>
            </a:r>
            <a:endParaRPr lang="zh-TW" altLang="en-US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dirty="0"/>
              <a:t>「我渴望亲自与人灵结合</a:t>
            </a:r>
            <a:r>
              <a:rPr lang="en-US" altLang="zh-TW" sz="3200" dirty="0"/>
              <a:t>--</a:t>
            </a:r>
            <a:r>
              <a:rPr lang="zh-TW" altLang="en-US" sz="3200" dirty="0"/>
              <a:t>当我在圣体圣事中进入人心的时候，我双手满载各式各样的恩宠，我切愿把这些恩宠赐予人灵。可是，他们根本没有注意我，拋下我独自一人，忙着办其他事情。</a:t>
            </a:r>
            <a:r>
              <a:rPr lang="zh-TW" altLang="en-US" sz="3200" dirty="0">
                <a:solidFill>
                  <a:srgbClr val="FFCCFF"/>
                </a:solidFill>
              </a:rPr>
              <a:t>人灵不懂得爱，使我多难过啊！</a:t>
            </a:r>
            <a:r>
              <a:rPr lang="zh-TW" altLang="en-US" sz="3200" dirty="0"/>
              <a:t>」（</a:t>
            </a:r>
            <a:r>
              <a:rPr lang="en-US" altLang="zh-TW" sz="3200" dirty="0"/>
              <a:t>1385</a:t>
            </a:r>
            <a:r>
              <a:rPr lang="zh-TW" altLang="en-US" sz="3200" dirty="0"/>
              <a:t>）</a:t>
            </a:r>
          </a:p>
        </p:txBody>
      </p:sp>
      <p:pic>
        <p:nvPicPr>
          <p:cNvPr id="9" name="Picture 4" descr="jes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09321" y="685800"/>
            <a:ext cx="2110258" cy="4167188"/>
          </a:xfrm>
          <a:noFill/>
        </p:spPr>
      </p:pic>
    </p:spTree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耶稣</a:t>
            </a:r>
            <a:r>
              <a:rPr lang="zh-CN" altLang="en-US" dirty="0"/>
              <a:t>给</a:t>
            </a:r>
            <a:r>
              <a:rPr lang="zh-TW" altLang="en-US" dirty="0"/>
              <a:t>圣傅天娜修女的话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dehuà</a:t>
            </a:r>
            <a:endParaRPr lang="zh-TW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3200" dirty="0"/>
              <a:t>「我是多么痛苦，因为人灵很少在圣体圣事中与我结合。我在等待人灵，可是他们却对我冷漠无情。我溫和诚摯地爱着他们，他们却不信任我。我愿意把恩宠慷慨地施予他们，他们却不愿意接受。他们视我如死物，反之我心却满载爱情和仁慈。」（</a:t>
            </a:r>
            <a:r>
              <a:rPr lang="en-US" altLang="zh-TW" sz="3200" dirty="0"/>
              <a:t>1447</a:t>
            </a:r>
            <a:r>
              <a:rPr lang="zh-TW" altLang="en-US" sz="3200" dirty="0"/>
              <a:t>）</a:t>
            </a:r>
          </a:p>
        </p:txBody>
      </p:sp>
      <p:pic>
        <p:nvPicPr>
          <p:cNvPr id="7" name="Picture 4" descr="jes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09321" y="685800"/>
            <a:ext cx="2110258" cy="4167188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教宗良十三的神视（</a:t>
            </a:r>
            <a:r>
              <a:rPr lang="en-US" altLang="zh-CN" dirty="0"/>
              <a:t>1884</a:t>
            </a:r>
            <a:r>
              <a:rPr lang="zh-CN" altLang="en-US" dirty="0"/>
              <a:t>年十月十三日）</a:t>
            </a:r>
            <a:br>
              <a:rPr lang="en-US" altLang="zh-CN" dirty="0"/>
            </a:br>
            <a:r>
              <a:rPr lang="en-US" altLang="zh-TW" sz="1800" dirty="0"/>
              <a:t>http://blog.sina.com.cn/s/blog_4a04237e0102wuva.html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教宗良十三世在异像中看到撒旦对天主说：「我能够毁灭你的教会。」 「需要花七十五至一百年，和对那将效忠于我的人使出更大威力。」</a:t>
            </a:r>
          </a:p>
          <a:p>
            <a:r>
              <a:rPr lang="zh-CN" altLang="en-US" dirty="0"/>
              <a:t>教宗圣若望保禄二世于</a:t>
            </a:r>
            <a:r>
              <a:rPr lang="en-US" altLang="zh-CN" dirty="0"/>
              <a:t>1994</a:t>
            </a:r>
            <a:r>
              <a:rPr lang="zh-CN" altLang="en-US" dirty="0"/>
              <a:t>年的发言：的确，教宗良十三世这一幕，即发生在他于上世纪把向圣弥额尔总领天使祷文引进全教会的一幕，今天非常贴切。</a:t>
            </a:r>
          </a:p>
          <a:p>
            <a:endParaRPr lang="en-US" altLang="zh-TW" dirty="0"/>
          </a:p>
        </p:txBody>
      </p:sp>
      <p:pic>
        <p:nvPicPr>
          <p:cNvPr id="7" name="Content Placeholder 6" descr="PopeLeoXII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76471" y="1702051"/>
            <a:ext cx="1767529" cy="22855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圣母在默主哥耶显现 </a:t>
            </a:r>
            <a:r>
              <a:rPr lang="en-US" dirty="0"/>
              <a:t>(</a:t>
            </a:r>
            <a:r>
              <a:rPr lang="zh-CN" altLang="en-US" dirty="0"/>
              <a:t>教会还在调查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/>
              <a:t>领圣体后最少跪下十分钟</a:t>
            </a:r>
            <a:endParaRPr lang="en-US" dirty="0"/>
          </a:p>
        </p:txBody>
      </p:sp>
      <p:pic>
        <p:nvPicPr>
          <p:cNvPr id="6" name="Picture 2" descr="默主哥耶聖母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56430" y="553999"/>
            <a:ext cx="3171934" cy="4585278"/>
          </a:xfrm>
        </p:spPr>
      </p:pic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耶稣给圣傅天娜修女的话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dehuà</a:t>
            </a:r>
            <a:endParaRPr lang="zh-TW" altLang="en-US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dirty="0"/>
              <a:t>「我渴望亲自与人灵结合</a:t>
            </a:r>
            <a:r>
              <a:rPr lang="en-US" altLang="zh-TW" sz="3200" dirty="0"/>
              <a:t>--</a:t>
            </a:r>
            <a:r>
              <a:rPr lang="zh-TW" altLang="en-US" sz="3200" dirty="0"/>
              <a:t>当我在圣体圣事中进入人心的时候，我双手满载各式各样的恩宠，我切愿把这些恩宠赐予人灵。可是，他们根本没有注意我，拋下我独自一人，忙着办其他事情。</a:t>
            </a:r>
            <a:r>
              <a:rPr lang="zh-TW" altLang="en-US" sz="3200" dirty="0">
                <a:solidFill>
                  <a:srgbClr val="FFCCFF"/>
                </a:solidFill>
              </a:rPr>
              <a:t>人灵不懂得爱，使我多难过啊！</a:t>
            </a:r>
            <a:r>
              <a:rPr lang="zh-TW" altLang="en-US" sz="3200" dirty="0"/>
              <a:t>」（</a:t>
            </a:r>
            <a:r>
              <a:rPr lang="en-US" altLang="zh-TW" sz="3200" dirty="0"/>
              <a:t>1385</a:t>
            </a:r>
            <a:r>
              <a:rPr lang="zh-TW" altLang="en-US" sz="3200" dirty="0"/>
              <a:t>）</a:t>
            </a:r>
          </a:p>
        </p:txBody>
      </p:sp>
      <p:pic>
        <p:nvPicPr>
          <p:cNvPr id="9" name="Picture 4" descr="jes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09321" y="685800"/>
            <a:ext cx="2110258" cy="4167188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2576F-9755-274C-7B9F-0C9A157AA906}"/>
              </a:ext>
            </a:extLst>
          </p:cNvPr>
          <p:cNvSpPr txBox="1"/>
          <p:nvPr/>
        </p:nvSpPr>
        <p:spPr>
          <a:xfrm>
            <a:off x="3" y="8898"/>
            <a:ext cx="608692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用尽爱情领每一次圣体，十分钟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1818339"/>
      </p:ext>
    </p:extLst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教宗本笃十六世　宗座劝谕　爱的圣事</a:t>
            </a:r>
            <a:br>
              <a:rPr lang="en-US" altLang="zh-CN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běn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shíliù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3200" dirty="0">
                <a:solidFill>
                  <a:srgbClr val="FFCCFF"/>
                </a:solidFill>
              </a:rPr>
              <a:t>朝拜圣体纯粹是感恩圣祭的自然结果，而感恩圣祭本身是教会最高的朝拜行为。</a:t>
            </a:r>
            <a:r>
              <a:rPr lang="zh-CN" altLang="en-US" sz="3200" dirty="0"/>
              <a:t>领受圣体就是朝拜我们所领</a:t>
            </a:r>
            <a:r>
              <a:rPr lang="zh-TW" altLang="en-US" sz="3200" dirty="0"/>
              <a:t>受</a:t>
            </a:r>
            <a:r>
              <a:rPr lang="zh-CN" altLang="en-US" sz="3200" dirty="0"/>
              <a:t>的那一位。只有这样我们才能与祂合而为一，并且就像是预尝天上礼仪的美的滋味，</a:t>
            </a:r>
            <a:r>
              <a:rPr lang="zh-CN" altLang="en-US" sz="3200" dirty="0">
                <a:solidFill>
                  <a:srgbClr val="FFCCFF"/>
                </a:solidFill>
              </a:rPr>
              <a:t>感恩圣祭外的朝拜，是延伸并加强礼仪的一切。</a:t>
            </a:r>
            <a:endParaRPr lang="en-US" sz="3200" dirty="0">
              <a:solidFill>
                <a:srgbClr val="FFCCFF"/>
              </a:solidFill>
            </a:endParaRPr>
          </a:p>
          <a:p>
            <a:r>
              <a:rPr lang="zh-CN" altLang="en-US" sz="3200" dirty="0">
                <a:solidFill>
                  <a:srgbClr val="FFCCFF"/>
                </a:solidFill>
              </a:rPr>
              <a:t>没有一个人可以吃这个肉，而不先朝拜祂。</a:t>
            </a:r>
            <a:endParaRPr lang="en-US" sz="3200" dirty="0">
              <a:solidFill>
                <a:srgbClr val="FFCCFF"/>
              </a:solidFill>
            </a:endParaRPr>
          </a:p>
        </p:txBody>
      </p:sp>
      <p:pic>
        <p:nvPicPr>
          <p:cNvPr id="9" name="Content Placeholder 6" descr="PopeBenedictXVI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15200" y="1581138"/>
            <a:ext cx="1828800" cy="23765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22</a:t>
            </a:r>
            <a:r>
              <a:rPr lang="zh-CN" altLang="en-US" dirty="0"/>
              <a:t>日：圣</a:t>
            </a:r>
            <a:r>
              <a:rPr lang="zh-TW" altLang="en-US" dirty="0"/>
              <a:t>教宗若望保禄二世</a:t>
            </a:r>
            <a:r>
              <a:rPr lang="en-US" altLang="zh-TW" dirty="0"/>
              <a:t>(1920 - 2005)</a:t>
            </a:r>
            <a:br>
              <a:rPr lang="en-US" altLang="zh-TW" dirty="0"/>
            </a:br>
            <a:r>
              <a:rPr lang="en-US" altLang="zh-TW" sz="2000" dirty="0"/>
              <a:t>St. John Paul II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我们在弥撒中的团体崇拜必须连着朝拜圣体中的个人崇拜，我们的爱情才算完整。</a:t>
            </a:r>
            <a:endParaRPr lang="en-US" altLang="zh-CN" dirty="0"/>
          </a:p>
          <a:p>
            <a:pPr algn="just" eaLnBrk="1" hangingPunct="1"/>
            <a:endParaRPr lang="en-US" altLang="zh-CN" sz="1800" dirty="0"/>
          </a:p>
          <a:p>
            <a:pPr algn="just" eaLnBrk="1" hangingPunct="1"/>
            <a:r>
              <a:rPr lang="en-US" altLang="zh-CN" sz="1800" dirty="0" err="1">
                <a:solidFill>
                  <a:srgbClr val="FFCCFF"/>
                </a:solidFill>
              </a:rPr>
              <a:t>Wǒmen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zài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mísā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zhōng</a:t>
            </a:r>
            <a:r>
              <a:rPr lang="en-US" altLang="zh-CN" sz="1800" dirty="0">
                <a:solidFill>
                  <a:srgbClr val="FFCCFF"/>
                </a:solidFill>
              </a:rPr>
              <a:t> de </a:t>
            </a:r>
            <a:r>
              <a:rPr lang="en-US" altLang="zh-CN" sz="1800" dirty="0" err="1">
                <a:solidFill>
                  <a:srgbClr val="FFCCFF"/>
                </a:solidFill>
              </a:rPr>
              <a:t>tuántǐ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chóngbài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bìxū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liánzhe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cháobài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shèng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tǐ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zhōng</a:t>
            </a:r>
            <a:r>
              <a:rPr lang="en-US" altLang="zh-CN" sz="1800" dirty="0">
                <a:solidFill>
                  <a:srgbClr val="FFCCFF"/>
                </a:solidFill>
              </a:rPr>
              <a:t> de </a:t>
            </a:r>
            <a:r>
              <a:rPr lang="en-US" altLang="zh-CN" sz="1800" dirty="0" err="1">
                <a:solidFill>
                  <a:srgbClr val="FFCCFF"/>
                </a:solidFill>
              </a:rPr>
              <a:t>gèrén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chóngbài</a:t>
            </a:r>
            <a:r>
              <a:rPr lang="en-US" altLang="zh-CN" sz="1800" dirty="0">
                <a:solidFill>
                  <a:srgbClr val="FFCCFF"/>
                </a:solidFill>
              </a:rPr>
              <a:t>, </a:t>
            </a:r>
            <a:r>
              <a:rPr lang="en-US" altLang="zh-CN" sz="1800" dirty="0" err="1">
                <a:solidFill>
                  <a:srgbClr val="FFCCFF"/>
                </a:solidFill>
              </a:rPr>
              <a:t>wǒmen</a:t>
            </a:r>
            <a:r>
              <a:rPr lang="en-US" altLang="zh-CN" sz="1800" dirty="0">
                <a:solidFill>
                  <a:srgbClr val="FFCCFF"/>
                </a:solidFill>
              </a:rPr>
              <a:t> de </a:t>
            </a:r>
            <a:r>
              <a:rPr lang="en-US" altLang="zh-CN" sz="1800" dirty="0" err="1">
                <a:solidFill>
                  <a:srgbClr val="FFCCFF"/>
                </a:solidFill>
              </a:rPr>
              <a:t>àiqíng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cái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suàn</a:t>
            </a:r>
            <a:r>
              <a:rPr lang="en-US" altLang="zh-CN" sz="1800" dirty="0">
                <a:solidFill>
                  <a:srgbClr val="FFCCFF"/>
                </a:solidFill>
              </a:rPr>
              <a:t> </a:t>
            </a:r>
            <a:r>
              <a:rPr lang="en-US" altLang="zh-CN" sz="1800" dirty="0" err="1">
                <a:solidFill>
                  <a:srgbClr val="FFCCFF"/>
                </a:solidFill>
              </a:rPr>
              <a:t>wánzhěng</a:t>
            </a:r>
            <a:r>
              <a:rPr lang="en-US" altLang="zh-CN" sz="1800" dirty="0">
                <a:solidFill>
                  <a:srgbClr val="FFCCFF"/>
                </a:solidFill>
              </a:rPr>
              <a:t>.</a:t>
            </a:r>
            <a:endParaRPr lang="zh-CN" altLang="en-US" sz="1800" dirty="0">
              <a:solidFill>
                <a:srgbClr val="FFCCFF"/>
              </a:solidFill>
            </a:endParaRPr>
          </a:p>
        </p:txBody>
      </p:sp>
      <p:pic>
        <p:nvPicPr>
          <p:cNvPr id="7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1001721"/>
            <a:ext cx="2959100" cy="353534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22</a:t>
            </a:r>
            <a:r>
              <a:rPr lang="zh-CN" altLang="en-US" dirty="0"/>
              <a:t>日：圣</a:t>
            </a:r>
            <a:r>
              <a:rPr lang="zh-TW" altLang="en-US" dirty="0"/>
              <a:t>教宗若望保禄二世</a:t>
            </a:r>
            <a:r>
              <a:rPr lang="en-US" altLang="zh-TW" dirty="0"/>
              <a:t>(1920 - 2005)</a:t>
            </a:r>
            <a:br>
              <a:rPr lang="en-US" altLang="zh-TW" dirty="0"/>
            </a:br>
            <a:r>
              <a:rPr lang="en-US" altLang="zh-TW" sz="2000" dirty="0"/>
              <a:t>St. John Paul II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我们在弥撒中的团体崇拜必须连着朝拜圣体中的个人崇拜，我们的爱情才算完整。</a:t>
            </a:r>
            <a:endParaRPr lang="en-US" altLang="zh-CN" dirty="0"/>
          </a:p>
          <a:p>
            <a:pPr algn="just" eaLnBrk="1" hangingPunct="1"/>
            <a:endParaRPr lang="en-US" altLang="zh-CN" sz="1800" dirty="0"/>
          </a:p>
          <a:p>
            <a:pPr algn="just" eaLnBrk="1" hangingPunct="1"/>
            <a:r>
              <a:rPr lang="en-US" altLang="zh-CN" sz="1800" dirty="0" err="1">
                <a:solidFill>
                  <a:srgbClr val="FF99FF"/>
                </a:solidFill>
              </a:rPr>
              <a:t>Wǒmen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zài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mísā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zhōng</a:t>
            </a:r>
            <a:r>
              <a:rPr lang="en-US" altLang="zh-CN" sz="1800" dirty="0">
                <a:solidFill>
                  <a:srgbClr val="FF99FF"/>
                </a:solidFill>
              </a:rPr>
              <a:t> de </a:t>
            </a:r>
            <a:r>
              <a:rPr lang="en-US" altLang="zh-CN" sz="1800" dirty="0" err="1">
                <a:solidFill>
                  <a:srgbClr val="FF99FF"/>
                </a:solidFill>
              </a:rPr>
              <a:t>tuántǐ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chóngbài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bìxū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liánzhe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cháobài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shèng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tǐ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zhōng</a:t>
            </a:r>
            <a:r>
              <a:rPr lang="en-US" altLang="zh-CN" sz="1800" dirty="0">
                <a:solidFill>
                  <a:srgbClr val="FF99FF"/>
                </a:solidFill>
              </a:rPr>
              <a:t> de </a:t>
            </a:r>
            <a:r>
              <a:rPr lang="en-US" altLang="zh-CN" sz="1800" dirty="0" err="1">
                <a:solidFill>
                  <a:srgbClr val="FF99FF"/>
                </a:solidFill>
              </a:rPr>
              <a:t>gèrén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chóngbài</a:t>
            </a:r>
            <a:r>
              <a:rPr lang="en-US" altLang="zh-CN" sz="1800" dirty="0">
                <a:solidFill>
                  <a:srgbClr val="FF99FF"/>
                </a:solidFill>
              </a:rPr>
              <a:t>, </a:t>
            </a:r>
            <a:r>
              <a:rPr lang="en-US" altLang="zh-CN" sz="1800" dirty="0" err="1">
                <a:solidFill>
                  <a:srgbClr val="FF99FF"/>
                </a:solidFill>
              </a:rPr>
              <a:t>wǒmen</a:t>
            </a:r>
            <a:r>
              <a:rPr lang="en-US" altLang="zh-CN" sz="1800" dirty="0">
                <a:solidFill>
                  <a:srgbClr val="FF99FF"/>
                </a:solidFill>
              </a:rPr>
              <a:t> de </a:t>
            </a:r>
            <a:r>
              <a:rPr lang="en-US" altLang="zh-CN" sz="1800" dirty="0" err="1">
                <a:solidFill>
                  <a:srgbClr val="FF99FF"/>
                </a:solidFill>
              </a:rPr>
              <a:t>àiqíng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cái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suàn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wánzhěng</a:t>
            </a:r>
            <a:r>
              <a:rPr lang="en-US" altLang="zh-CN" sz="1800" dirty="0">
                <a:solidFill>
                  <a:srgbClr val="FF99FF"/>
                </a:solidFill>
              </a:rPr>
              <a:t>.</a:t>
            </a:r>
            <a:endParaRPr lang="zh-CN" altLang="en-US" sz="1800" dirty="0">
              <a:solidFill>
                <a:srgbClr val="FF99FF"/>
              </a:solidFill>
            </a:endParaRPr>
          </a:p>
        </p:txBody>
      </p:sp>
      <p:pic>
        <p:nvPicPr>
          <p:cNvPr id="7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1001721"/>
            <a:ext cx="2959100" cy="353534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3BC72-8B99-C16E-70F3-1B92968F6DD6}"/>
              </a:ext>
            </a:extLst>
          </p:cNvPr>
          <p:cNvSpPr txBox="1"/>
          <p:nvPr/>
        </p:nvSpPr>
        <p:spPr>
          <a:xfrm>
            <a:off x="3" y="8898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个人崇拜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4919129"/>
      </p:ext>
    </p:extLst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与主交心：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或休息</a:t>
            </a:r>
            <a:r>
              <a:rPr lang="en-US" altLang="zh-CN" dirty="0"/>
              <a:t>(</a:t>
            </a:r>
            <a:r>
              <a:rPr lang="zh-CN" altLang="en-US" dirty="0"/>
              <a:t>受静默</a:t>
            </a:r>
            <a:r>
              <a:rPr lang="en-US" altLang="zh-CN" dirty="0"/>
              <a:t>)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501B8-B20D-80B4-CFAB-E604AE3DECC5}"/>
              </a:ext>
            </a:extLst>
          </p:cNvPr>
          <p:cNvSpPr txBox="1"/>
          <p:nvPr/>
        </p:nvSpPr>
        <p:spPr>
          <a:xfrm>
            <a:off x="3" y="1090169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个人崇拜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84E0E-64B2-BE17-B7FC-C00D39070D35}"/>
              </a:ext>
            </a:extLst>
          </p:cNvPr>
          <p:cNvSpPr txBox="1"/>
          <p:nvPr/>
        </p:nvSpPr>
        <p:spPr>
          <a:xfrm>
            <a:off x="3" y="618498"/>
            <a:ext cx="608692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用尽爱情领每一次圣体，十分钟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1721573"/>
      </p:ext>
    </p:extLst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abyJesusEucharis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16549" y="685801"/>
            <a:ext cx="2237739" cy="4449410"/>
          </a:xfrm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圣傅天娜修女生命中的圣体圣事</a:t>
            </a:r>
            <a:br>
              <a:rPr lang="en-US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「</a:t>
            </a:r>
            <a:r>
              <a:rPr lang="zh-TW" altLang="en-US" dirty="0">
                <a:latin typeface="新細明體" pitchFamily="18" charset="-120"/>
              </a:rPr>
              <a:t>我生命里最隆重的时刻，就是领圣体的时候。我期待每一次的圣体圣事，并为每一次圣体圣事感谢至圣圣三</a:t>
            </a:r>
            <a:r>
              <a:rPr lang="zh-TW" altLang="en-US" dirty="0"/>
              <a:t>。」（</a:t>
            </a:r>
            <a:r>
              <a:rPr lang="en-US" altLang="zh-TW" dirty="0"/>
              <a:t>1804</a:t>
            </a:r>
            <a:r>
              <a:rPr lang="zh-TW" altLang="en-US" dirty="0"/>
              <a:t>）</a:t>
            </a:r>
            <a:endParaRPr lang="en-US" altLang="zh-TW" dirty="0"/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lóngzhòng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shíkè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shíhou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yīcì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yīcì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gǎnxiè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fantJesus-6.compress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0668" y="755650"/>
            <a:ext cx="3523332" cy="4400550"/>
          </a:xfrm>
          <a:prstGeom prst="rect">
            <a:avLst/>
          </a:prstGeom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圣傅天娜修女生命中的圣体圣事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今天，我要为君王的驾临作好准备。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Jīntiān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jūnwáng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jiàlín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zhǔnbèi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圣傅天娜修女生命中的圣体圣事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我是什么？你却是永生的君王。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我的心灵啊，你知道今天谁要驾临吗？</a:t>
            </a:r>
            <a:r>
              <a:rPr lang="zh-TW" altLang="en-US" dirty="0">
                <a:latin typeface="新細明體" pitchFamily="18" charset="-120"/>
              </a:rPr>
              <a:t>是的，我知道，可是奇怪地，我却无法理解。他不只是君王，还是万王之王，万主之主，所有掌权者在他面前都要颤抖。今天他要来到我的心中。（</a:t>
            </a:r>
            <a:r>
              <a:rPr lang="en-US" altLang="zh-TW" dirty="0">
                <a:latin typeface="新細明體" pitchFamily="18" charset="-120"/>
              </a:rPr>
              <a:t>1810</a:t>
            </a:r>
            <a:r>
              <a:rPr lang="zh-TW" altLang="en-US" dirty="0">
                <a:latin typeface="新細明體" pitchFamily="18" charset="-120"/>
              </a:rPr>
              <a:t>）</a:t>
            </a:r>
            <a:endParaRPr lang="en-US" altLang="zh-TW" dirty="0">
              <a:latin typeface="新細明體" pitchFamily="18" charset="-120"/>
            </a:endParaRP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shénme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?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yǒngshēng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jūnwáng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rgbClr val="FF33CC"/>
                </a:solidFill>
              </a:rPr>
              <a:t>Wǒ</a:t>
            </a:r>
            <a:r>
              <a:rPr lang="en-US" sz="2000" dirty="0">
                <a:solidFill>
                  <a:srgbClr val="FF33CC"/>
                </a:solidFill>
              </a:rPr>
              <a:t> de </a:t>
            </a:r>
            <a:r>
              <a:rPr lang="en-US" sz="2000" dirty="0" err="1">
                <a:solidFill>
                  <a:srgbClr val="FF33CC"/>
                </a:solidFill>
              </a:rPr>
              <a:t>xīnlíng</a:t>
            </a:r>
            <a:r>
              <a:rPr lang="en-US" sz="2000" dirty="0">
                <a:solidFill>
                  <a:srgbClr val="FF33CC"/>
                </a:solidFill>
              </a:rPr>
              <a:t> a, </a:t>
            </a:r>
            <a:r>
              <a:rPr lang="en-US" sz="2000" dirty="0" err="1">
                <a:solidFill>
                  <a:srgbClr val="FF33CC"/>
                </a:solidFill>
              </a:rPr>
              <a:t>nǐ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zhīdào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jīntiān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shuí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yào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jiàlín</a:t>
            </a:r>
            <a:r>
              <a:rPr lang="en-US" sz="2000" dirty="0">
                <a:solidFill>
                  <a:srgbClr val="FF33CC"/>
                </a:solidFill>
              </a:rPr>
              <a:t> ma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?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zhīdào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kěshì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qíguài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wúfǎ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lǐjiě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rgbClr val="FF33CC"/>
                </a:solidFill>
              </a:rPr>
              <a:t>Tā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bù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zhǐshì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jūnwáng</a:t>
            </a:r>
            <a:r>
              <a:rPr lang="en-US" sz="2000" dirty="0">
                <a:solidFill>
                  <a:srgbClr val="FF33CC"/>
                </a:solidFill>
              </a:rPr>
              <a:t>, </a:t>
            </a:r>
            <a:r>
              <a:rPr lang="en-US" sz="2000" dirty="0" err="1">
                <a:solidFill>
                  <a:srgbClr val="FF33CC"/>
                </a:solidFill>
              </a:rPr>
              <a:t>háishì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wàn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wáng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zhī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wáng</a:t>
            </a:r>
            <a:r>
              <a:rPr lang="en-US" sz="2000" dirty="0">
                <a:solidFill>
                  <a:srgbClr val="FF33CC"/>
                </a:solidFill>
              </a:rPr>
              <a:t>, </a:t>
            </a:r>
            <a:r>
              <a:rPr lang="en-US" sz="2000" dirty="0" err="1">
                <a:solidFill>
                  <a:srgbClr val="FF33CC"/>
                </a:solidFill>
              </a:rPr>
              <a:t>wàn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zhǔ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zhī</a:t>
            </a:r>
            <a:r>
              <a:rPr lang="en-US" sz="2000" dirty="0">
                <a:solidFill>
                  <a:srgbClr val="FF33CC"/>
                </a:solidFill>
              </a:rPr>
              <a:t> </a:t>
            </a:r>
            <a:r>
              <a:rPr lang="en-US" sz="2000" dirty="0" err="1">
                <a:solidFill>
                  <a:srgbClr val="FF33CC"/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suǒyǒu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zhǎngquán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miànqián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dōu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chàndǒu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Jīntiān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xīnzhōng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sz="2000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圣傅天娜修女生命中的圣体圣事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我听见他越走越近，我走出去迎接他并邀请他。当他进入我心并存留于此时，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我心充满了敬爱之情，使我因敬畏而昏厥，倒在他的脚边。</a:t>
            </a:r>
            <a:r>
              <a:rPr lang="zh-TW" altLang="en-US" dirty="0">
                <a:latin typeface="新細明體" pitchFamily="18" charset="-120"/>
              </a:rPr>
              <a:t>耶稣向我的灵魂伸出手，准许我走到他身旁。他向我保证说：「看，我离开天上的宝座，来跟你结合。你看见的只是一少部分，但你的灵魂已因爱情而心醉神迷。当你看见我充满光荣的时候，你的心灵将会多么惊奇啊！可是我要告诉你，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永生必须在世间借着圣体圣事开始。</a:t>
            </a:r>
            <a:r>
              <a:rPr lang="zh-TW" altLang="en-US" dirty="0">
                <a:latin typeface="新細明體" pitchFamily="18" charset="-120"/>
              </a:rPr>
              <a:t>每一次的圣体圣事都使你更能在永恒之中与天主结合为一。」（ </a:t>
            </a:r>
            <a:r>
              <a:rPr lang="en-US" altLang="zh-TW" dirty="0">
                <a:latin typeface="新細明體" pitchFamily="18" charset="-120"/>
              </a:rPr>
              <a:t>1810 </a:t>
            </a:r>
            <a:r>
              <a:rPr lang="zh-TW" dirty="0">
                <a:latin typeface="新細明體" pitchFamily="18" charset="-120"/>
              </a:rPr>
              <a:t>）</a:t>
            </a:r>
            <a:endParaRPr lang="en-US" altLang="zh-TW" dirty="0">
              <a:latin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天主教教导的真理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从公元</a:t>
            </a:r>
            <a:r>
              <a:rPr lang="en-US" altLang="zh-CN" dirty="0"/>
              <a:t>33</a:t>
            </a:r>
            <a:r>
              <a:rPr lang="zh-CN" altLang="en-US" dirty="0"/>
              <a:t>年到</a:t>
            </a:r>
            <a:r>
              <a:rPr lang="en-US" altLang="zh-CN" dirty="0"/>
              <a:t>2000</a:t>
            </a:r>
            <a:r>
              <a:rPr lang="zh-CN" altLang="en-US" dirty="0"/>
              <a:t>年因信仰被杀的基督徒</a:t>
            </a:r>
            <a:endParaRPr lang="en-US" altLang="zh-CN" dirty="0"/>
          </a:p>
          <a:p>
            <a:pPr lvl="1"/>
            <a:r>
              <a:rPr lang="en-US" altLang="zh-CN" dirty="0"/>
              <a:t>70,000,000</a:t>
            </a:r>
          </a:p>
          <a:p>
            <a:r>
              <a:rPr lang="zh-CN" altLang="en-US" dirty="0"/>
              <a:t>其中发生在</a:t>
            </a:r>
            <a:r>
              <a:rPr lang="en-US" altLang="zh-CN" dirty="0"/>
              <a:t>1901-2000</a:t>
            </a:r>
            <a:r>
              <a:rPr lang="zh-CN" altLang="en-US" dirty="0"/>
              <a:t>年</a:t>
            </a:r>
            <a:endParaRPr lang="en-US" altLang="zh-CN" dirty="0"/>
          </a:p>
          <a:p>
            <a:pPr lvl="1"/>
            <a:r>
              <a:rPr lang="en-US" altLang="zh-CN" dirty="0"/>
              <a:t>45,000,000</a:t>
            </a:r>
          </a:p>
          <a:p>
            <a:pPr lvl="1"/>
            <a:r>
              <a:rPr lang="zh-CN" altLang="en-US" dirty="0"/>
              <a:t>例如：</a:t>
            </a:r>
            <a:r>
              <a:rPr lang="en-US" dirty="0"/>
              <a:t>1,000,000 </a:t>
            </a:r>
            <a:r>
              <a:rPr lang="zh-CN" altLang="en-US" dirty="0"/>
              <a:t>天主教徒死于反对纳粹黨迫害猶太人</a:t>
            </a:r>
            <a:endParaRPr lang="en-US" dirty="0"/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圣傅天娜修女生命中的圣体圣事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我听见他越走越近，我走出去迎接他并邀请他。当他进入我心并存留于此时，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我心充满了敬爱之情，使我因敬畏而昏厥，倒在他的脚边。</a:t>
            </a:r>
            <a:r>
              <a:rPr lang="zh-TW" altLang="en-US" dirty="0">
                <a:latin typeface="新細明體" pitchFamily="18" charset="-120"/>
              </a:rPr>
              <a:t>耶稣向我的灵魂伸出手，准许我走到他身旁。他向我保证说：「看，我离开天上的宝座，来跟你结合。你看见的只是一少部分，但你的灵魂已因爱情而心醉神迷。当你看见我充满光荣的时候，你的心灵将会多么惊奇啊！可是我要告诉你，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永生必须在世间借着圣体圣事开始。</a:t>
            </a:r>
            <a:r>
              <a:rPr lang="zh-TW" altLang="en-US" dirty="0">
                <a:latin typeface="新細明體" pitchFamily="18" charset="-120"/>
              </a:rPr>
              <a:t>每一次的圣体圣事都使你更能在永恒之中与天主结合为一。」（ </a:t>
            </a:r>
            <a:r>
              <a:rPr lang="en-US" altLang="zh-TW" dirty="0">
                <a:latin typeface="新細明體" pitchFamily="18" charset="-120"/>
              </a:rPr>
              <a:t>1810 </a:t>
            </a:r>
            <a:r>
              <a:rPr lang="zh-TW" dirty="0">
                <a:latin typeface="新細明體" pitchFamily="18" charset="-120"/>
              </a:rPr>
              <a:t>）</a:t>
            </a:r>
            <a:endParaRPr lang="en-US" altLang="zh-TW" dirty="0">
              <a:latin typeface="新細明體" pitchFamily="18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B1CC-FC2B-2D59-C6A2-4963710CB2C3}"/>
              </a:ext>
            </a:extLst>
          </p:cNvPr>
          <p:cNvSpPr txBox="1"/>
          <p:nvPr/>
        </p:nvSpPr>
        <p:spPr>
          <a:xfrm>
            <a:off x="3" y="8898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：开始永生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0946641"/>
      </p:ext>
    </p:extLst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朝拜圣体祷文</a:t>
            </a:r>
            <a:r>
              <a:rPr lang="en-US" altLang="zh-CN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圣傅天娜修女</a:t>
            </a:r>
            <a:r>
              <a:rPr lang="en-US" altLang="zh-CN" dirty="0">
                <a:latin typeface="新細明體" pitchFamily="18" charset="-120"/>
              </a:rPr>
              <a:t>)</a:t>
            </a:r>
            <a:br>
              <a:rPr lang="en-US" altLang="zh-CN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Cháobài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造生万物的上主，你隐藏在圣体內，我朝拜你。你两手的化工，向我展示了智慧、美善和仁爱，我为此钦崇你。主啊，你的美善满布大地，但这些美丽的世物也不能完全反映你那不可思议的美。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虽然你隐藏自己，遮蔽你的美丽，可是我的双目得到信德的光照后，仍能看见你，我的灵魂认识她的创造者，至美善的天主；我的心完全投入祈祷中，朝拜钦崇 。</a:t>
            </a:r>
            <a:endParaRPr lang="en-US" dirty="0">
              <a:solidFill>
                <a:srgbClr val="FFCCFF"/>
              </a:solidFill>
              <a:latin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朝拜圣体祷文</a:t>
            </a:r>
            <a:r>
              <a:rPr lang="en-US" altLang="zh-CN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圣傅天娜修女</a:t>
            </a:r>
            <a:r>
              <a:rPr lang="en-US" altLang="zh-CN" dirty="0">
                <a:latin typeface="新細明體" pitchFamily="18" charset="-120"/>
              </a:rPr>
              <a:t>)</a:t>
            </a:r>
            <a:br>
              <a:rPr lang="en-US" altLang="zh-CN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Cháobài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造生万物的上主，你的慈爱鼓励我与你交谈。你的仁慈填补了造物主与受造物之间的洪沟。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主啊，跟你交谈使我满心欢喜。在你身上，我寻到我心所能盼望的一切。</a:t>
            </a:r>
            <a:r>
              <a:rPr lang="zh-TW" altLang="en-US" dirty="0">
                <a:latin typeface="新細明體" pitchFamily="18" charset="-120"/>
              </a:rPr>
              <a:t>在这里，你光照我的理智，使我能更深入地认识你；在这里，恩宠倾注到我的心里；在这里，我的灵魂获得永生。</a:t>
            </a:r>
            <a:endParaRPr lang="en-US" altLang="zh-TW" dirty="0">
              <a:latin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朝拜圣体祷文</a:t>
            </a:r>
            <a:r>
              <a:rPr lang="en-US" altLang="zh-CN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圣傅天娜修女</a:t>
            </a:r>
            <a:r>
              <a:rPr lang="en-US" altLang="zh-CN" dirty="0">
                <a:latin typeface="新細明體" pitchFamily="18" charset="-120"/>
              </a:rPr>
              <a:t>)</a:t>
            </a:r>
            <a:br>
              <a:rPr lang="en-US" altLang="zh-CN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Cháobài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造生万物的上主，你除了赐下这些恩典，还将你自己赏给我，与我这个卑微的受造物紧密结合，唯独你会这样做。在这里，我们心心相印，一切尽在不言中；在这里，谁也不能骚扰我们交谈。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耶稣，我跟你说的话都是秘密，其他人不会知道，我暗地里宽恕別人，只有耶稣和我知道此事。</a:t>
            </a:r>
            <a:r>
              <a:rPr lang="zh-TW" altLang="en-US" dirty="0">
                <a:latin typeface="新細明體" pitchFamily="18" charset="-120"/>
              </a:rPr>
              <a:t>他的慈悲是个奧秘，个別地拥抱每一个灵魂。造生万物的上主，你的美善是我们不能理解的，为此我全心全灵朝拜你。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虽然我的朝拜微不足道，我也感平安，因为你知道这是衷心的朝拜。</a:t>
            </a:r>
            <a:endParaRPr lang="en-US" sz="2000" dirty="0">
              <a:solidFill>
                <a:srgbClr val="FFCCFF"/>
              </a:solidFill>
              <a:latin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朝拜圣体祷文</a:t>
            </a:r>
            <a:r>
              <a:rPr lang="en-US" altLang="zh-CN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圣傅天娜修女</a:t>
            </a:r>
            <a:r>
              <a:rPr lang="en-US" altLang="zh-CN" dirty="0">
                <a:latin typeface="新細明體" pitchFamily="18" charset="-120"/>
              </a:rPr>
              <a:t>)</a:t>
            </a:r>
            <a:br>
              <a:rPr lang="en-US" altLang="zh-CN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Cháobài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造生万物的上主，你除了赐下这些恩典，还将你自己赏给我，与我这个卑微的受造物紧密结合，唯独你会这样做。在这里，我们心心相印，一切尽在不言中；在这里，谁也不能骚扰我们交谈。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耶稣，我跟你说的话都是秘密，其他人不会知道，我暗地里宽恕別人，只有耶稣和我知道此事。</a:t>
            </a:r>
            <a:r>
              <a:rPr lang="zh-TW" altLang="en-US" dirty="0">
                <a:latin typeface="新細明體" pitchFamily="18" charset="-120"/>
              </a:rPr>
              <a:t>他的慈悲是个奧秘，个別地拥抱每一个灵魂。造生万物的上主，你的美善是我们不能理解的，为此我全心全灵朝拜你。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虽然我的朝拜微不足道，我也感平安，因为你知道这是衷心的朝拜。</a:t>
            </a:r>
            <a:endParaRPr lang="en-US" sz="2000" dirty="0">
              <a:solidFill>
                <a:srgbClr val="FFCCFF"/>
              </a:solidFill>
              <a:latin typeface="新細明體" pitchFamily="18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DE2ED-DEE3-7780-8626-7EABF49CB409}"/>
              </a:ext>
            </a:extLst>
          </p:cNvPr>
          <p:cNvSpPr txBox="1"/>
          <p:nvPr/>
        </p:nvSpPr>
        <p:spPr>
          <a:xfrm>
            <a:off x="3" y="8898"/>
            <a:ext cx="39324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无拘无束地交心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6571133"/>
      </p:ext>
    </p:extLst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与主交心：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或休息</a:t>
            </a:r>
            <a:r>
              <a:rPr lang="en-US" altLang="zh-CN" dirty="0"/>
              <a:t>(</a:t>
            </a:r>
            <a:r>
              <a:rPr lang="zh-CN" altLang="en-US" dirty="0"/>
              <a:t>受静默</a:t>
            </a:r>
            <a:r>
              <a:rPr lang="en-US" altLang="zh-CN" dirty="0"/>
              <a:t>)</a:t>
            </a:r>
            <a:br>
              <a:rPr lang="en-US" altLang="zh-CN" dirty="0"/>
            </a:br>
            <a:endParaRPr lang="en-US" altLang="zh-CN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4F113-4FD6-CB0B-8FE1-7F0AA0641464}"/>
              </a:ext>
            </a:extLst>
          </p:cNvPr>
          <p:cNvSpPr txBox="1"/>
          <p:nvPr/>
        </p:nvSpPr>
        <p:spPr>
          <a:xfrm>
            <a:off x="3" y="558793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：开始永生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1E1B-A993-661E-C2DE-19DB0B7F89AE}"/>
              </a:ext>
            </a:extLst>
          </p:cNvPr>
          <p:cNvSpPr txBox="1"/>
          <p:nvPr/>
        </p:nvSpPr>
        <p:spPr>
          <a:xfrm>
            <a:off x="3" y="1020458"/>
            <a:ext cx="39324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无拘无束地交心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540102"/>
      </p:ext>
    </p:extLst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769606" y="2260759"/>
            <a:ext cx="5398914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en-US" altLang="zh-TW" sz="3200" i="0" dirty="0">
                <a:solidFill>
                  <a:srgbClr val="FF99FF"/>
                </a:solidFill>
              </a:rPr>
              <a:t>Oh Sacrament Most Holy</a:t>
            </a:r>
          </a:p>
          <a:p>
            <a:pPr algn="ctr" eaLnBrk="1" hangingPunct="1"/>
            <a:r>
              <a:rPr lang="en-US" altLang="zh-TW" sz="3200" i="0" dirty="0">
                <a:solidFill>
                  <a:srgbClr val="FF99FF"/>
                </a:solidFill>
              </a:rPr>
              <a:t>Oh Sacrament Divine</a:t>
            </a:r>
          </a:p>
          <a:p>
            <a:pPr algn="ctr" eaLnBrk="1" hangingPunct="1"/>
            <a:r>
              <a:rPr lang="en-US" altLang="zh-TW" sz="3200" i="0" dirty="0">
                <a:solidFill>
                  <a:srgbClr val="FF99FF"/>
                </a:solidFill>
              </a:rPr>
              <a:t>All praise and all thanksgiving</a:t>
            </a:r>
          </a:p>
          <a:p>
            <a:pPr algn="ctr" eaLnBrk="1" hangingPunct="1"/>
            <a:r>
              <a:rPr lang="en-US" altLang="zh-TW" sz="3200" i="0" dirty="0">
                <a:solidFill>
                  <a:srgbClr val="FF99FF"/>
                </a:solidFill>
              </a:rPr>
              <a:t>be every moment Thine.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973513" y="554356"/>
            <a:ext cx="49244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zh-TW" altLang="en-US" sz="4800" b="1" i="0" dirty="0">
                <a:solidFill>
                  <a:srgbClr val="FF99FF"/>
                </a:solidFill>
              </a:rPr>
              <a:t>愿</a:t>
            </a:r>
            <a:r>
              <a:rPr lang="zh-TW" sz="4800" b="1" i="0" dirty="0">
                <a:solidFill>
                  <a:srgbClr val="FF99FF"/>
                </a:solidFill>
              </a:rPr>
              <a:t>耶</a:t>
            </a:r>
            <a:r>
              <a:rPr lang="zh-TW" altLang="en-US" sz="4800" b="1" i="0" dirty="0">
                <a:solidFill>
                  <a:srgbClr val="FF99FF"/>
                </a:solidFill>
              </a:rPr>
              <a:t>稣</a:t>
            </a:r>
            <a:r>
              <a:rPr lang="zh-TW" sz="4800" b="1" i="0" dirty="0">
                <a:solidFill>
                  <a:srgbClr val="FF99FF"/>
                </a:solidFill>
              </a:rPr>
              <a:t>至</a:t>
            </a:r>
            <a:r>
              <a:rPr lang="zh-TW" altLang="en-US" sz="4800" b="1" i="0" dirty="0">
                <a:solidFill>
                  <a:srgbClr val="FF99FF"/>
                </a:solidFill>
              </a:rPr>
              <a:t>圣</a:t>
            </a:r>
            <a:r>
              <a:rPr lang="zh-TW" sz="4800" b="1" i="0" dirty="0">
                <a:solidFill>
                  <a:srgbClr val="FF99FF"/>
                </a:solidFill>
              </a:rPr>
              <a:t>之</a:t>
            </a:r>
            <a:r>
              <a:rPr lang="zh-TW" altLang="en-US" sz="4800" b="1" i="0" dirty="0">
                <a:solidFill>
                  <a:srgbClr val="FF99FF"/>
                </a:solidFill>
              </a:rPr>
              <a:t>体</a:t>
            </a:r>
            <a:r>
              <a:rPr lang="zh-TW" sz="4800" b="1" i="0" dirty="0">
                <a:solidFill>
                  <a:srgbClr val="FF99FF"/>
                </a:solidFill>
              </a:rPr>
              <a:t>，</a:t>
            </a:r>
            <a:endParaRPr lang="zh-TW" altLang="en-US" sz="4800" b="1" i="0" dirty="0">
              <a:solidFill>
                <a:srgbClr val="FF99FF"/>
              </a:solidFill>
            </a:endParaRPr>
          </a:p>
          <a:p>
            <a:pPr algn="ctr" eaLnBrk="1" hangingPunct="1"/>
            <a:r>
              <a:rPr lang="zh-TW" sz="4800" b="1" i="0" dirty="0">
                <a:solidFill>
                  <a:srgbClr val="FF99FF"/>
                </a:solidFill>
              </a:rPr>
              <a:t>常受</a:t>
            </a:r>
            <a:r>
              <a:rPr lang="zh-TW" altLang="en-US" sz="4800" b="1" i="0" dirty="0">
                <a:solidFill>
                  <a:srgbClr val="FF99FF"/>
                </a:solidFill>
              </a:rPr>
              <a:t>赞</a:t>
            </a:r>
            <a:r>
              <a:rPr lang="zh-TW" sz="4800" b="1" i="0" dirty="0">
                <a:solidFill>
                  <a:srgbClr val="FF99FF"/>
                </a:solidFill>
              </a:rPr>
              <a:t>美</a:t>
            </a:r>
            <a:r>
              <a:rPr lang="zh-TW" altLang="en-US" sz="4800" b="1" i="0" dirty="0">
                <a:solidFill>
                  <a:srgbClr val="FF99FF"/>
                </a:solidFill>
              </a:rPr>
              <a:t>称谢</a:t>
            </a:r>
            <a:endParaRPr lang="zh-TW" sz="4800" b="1" i="0" dirty="0">
              <a:solidFill>
                <a:srgbClr val="FF99FF"/>
              </a:solidFill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539750" y="4628467"/>
            <a:ext cx="8170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altLang="zh-TW" sz="2000" i="0" dirty="0">
                <a:solidFill>
                  <a:srgbClr val="FFFF00"/>
                </a:solidFill>
              </a:rPr>
              <a:t>Please sign up for an hour per week or per month to accompany Jesus. 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615951" y="4355748"/>
            <a:ext cx="800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zh-TW" altLang="en-US" sz="2400" i="0" dirty="0">
                <a:solidFill>
                  <a:srgbClr val="FFFF00"/>
                </a:solidFill>
              </a:rPr>
              <a:t>请您</a:t>
            </a:r>
            <a:r>
              <a:rPr lang="zh-TW" altLang="zh-TW" sz="2400" i="0" dirty="0">
                <a:solidFill>
                  <a:srgbClr val="FFFF00"/>
                </a:solidFill>
              </a:rPr>
              <a:t>每星期或</a:t>
            </a:r>
            <a:r>
              <a:rPr lang="zh-TW" altLang="en-US" sz="2400" i="0" dirty="0">
                <a:solidFill>
                  <a:srgbClr val="FFFF00"/>
                </a:solidFill>
              </a:rPr>
              <a:t>每月认簽一小时，偕同圣母来陪伴耶稣圣体。</a:t>
            </a:r>
            <a:endParaRPr lang="en-US" altLang="zh-TW" sz="2400" i="0" dirty="0">
              <a:solidFill>
                <a:srgbClr val="FFFF00"/>
              </a:solidFill>
            </a:endParaRPr>
          </a:p>
        </p:txBody>
      </p:sp>
      <p:pic>
        <p:nvPicPr>
          <p:cNvPr id="8" name="Picture 18" descr="g-1993062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3901"/>
            <a:ext cx="2741377" cy="41449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1DC08-8110-A2FF-DE05-11D893609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46D3332-C33B-3AFA-ECDD-B26F33DC7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CD3FFA1-7F51-1B10-8435-0AC8E92BF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43218"/>
      </p:ext>
    </p:extLst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Box 2"/>
          <p:cNvSpPr txBox="1">
            <a:spLocks noChangeArrowheads="1"/>
          </p:cNvSpPr>
          <p:nvPr/>
        </p:nvSpPr>
        <p:spPr bwMode="auto">
          <a:xfrm>
            <a:off x="5706604" y="4420150"/>
            <a:ext cx="8720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2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信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199" name="Text Box 3"/>
          <p:cNvSpPr txBox="1">
            <a:spLocks noChangeArrowheads="1"/>
          </p:cNvSpPr>
          <p:nvPr/>
        </p:nvSpPr>
        <p:spPr bwMode="auto">
          <a:xfrm>
            <a:off x="5706604" y="4058577"/>
            <a:ext cx="1033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3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0" name="Text Box 4"/>
          <p:cNvSpPr txBox="1">
            <a:spLocks noChangeArrowheads="1"/>
          </p:cNvSpPr>
          <p:nvPr/>
        </p:nvSpPr>
        <p:spPr bwMode="auto">
          <a:xfrm>
            <a:off x="5706604" y="3840095"/>
            <a:ext cx="1957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4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（三</a:t>
            </a:r>
            <a:r>
              <a:rPr lang="zh-TW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01" name="Text Box 5"/>
          <p:cNvSpPr txBox="1">
            <a:spLocks noChangeArrowheads="1"/>
          </p:cNvSpPr>
          <p:nvPr/>
        </p:nvSpPr>
        <p:spPr bwMode="auto">
          <a:xfrm>
            <a:off x="5706604" y="3578532"/>
            <a:ext cx="1654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5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2" name="Text Box 6"/>
          <p:cNvSpPr txBox="1">
            <a:spLocks noChangeArrowheads="1"/>
          </p:cNvSpPr>
          <p:nvPr/>
        </p:nvSpPr>
        <p:spPr bwMode="auto">
          <a:xfrm>
            <a:off x="5312367" y="2826155"/>
            <a:ext cx="2188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8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cxnSp>
        <p:nvCxnSpPr>
          <p:cNvPr id="203" name="AutoShape 7"/>
          <p:cNvCxnSpPr>
            <a:cxnSpLocks noChangeShapeType="1"/>
            <a:stCxn id="201" idx="1"/>
            <a:endCxn id="367" idx="6"/>
          </p:cNvCxnSpPr>
          <p:nvPr/>
        </p:nvCxnSpPr>
        <p:spPr bwMode="auto">
          <a:xfrm flipH="1" flipV="1">
            <a:off x="4620159" y="3530066"/>
            <a:ext cx="1086445" cy="1869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" name="Text Box 141"/>
          <p:cNvSpPr txBox="1">
            <a:spLocks noChangeArrowheads="1"/>
          </p:cNvSpPr>
          <p:nvPr/>
        </p:nvSpPr>
        <p:spPr bwMode="auto">
          <a:xfrm>
            <a:off x="5312367" y="3313892"/>
            <a:ext cx="2188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6 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第一端玫瑰经奧跡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5" name="AutoShape 142"/>
          <p:cNvCxnSpPr>
            <a:cxnSpLocks noChangeShapeType="1"/>
            <a:stCxn id="204" idx="1"/>
            <a:endCxn id="367" idx="6"/>
          </p:cNvCxnSpPr>
          <p:nvPr/>
        </p:nvCxnSpPr>
        <p:spPr bwMode="auto">
          <a:xfrm flipH="1">
            <a:off x="4620159" y="3452392"/>
            <a:ext cx="692208" cy="77674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" name="Text Box 143"/>
          <p:cNvSpPr txBox="1">
            <a:spLocks noChangeArrowheads="1"/>
          </p:cNvSpPr>
          <p:nvPr/>
        </p:nvSpPr>
        <p:spPr bwMode="auto">
          <a:xfrm>
            <a:off x="5312367" y="2573824"/>
            <a:ext cx="1495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9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7" name="AutoShape 144"/>
          <p:cNvCxnSpPr>
            <a:cxnSpLocks noChangeShapeType="1"/>
            <a:stCxn id="206" idx="1"/>
            <a:endCxn id="337" idx="5"/>
          </p:cNvCxnSpPr>
          <p:nvPr/>
        </p:nvCxnSpPr>
        <p:spPr bwMode="auto">
          <a:xfrm flipH="1" flipV="1">
            <a:off x="4739898" y="1898105"/>
            <a:ext cx="572469" cy="814219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" name="AutoShape 145"/>
          <p:cNvCxnSpPr>
            <a:cxnSpLocks noChangeShapeType="1"/>
            <a:stCxn id="244" idx="3"/>
            <a:endCxn id="273" idx="3"/>
          </p:cNvCxnSpPr>
          <p:nvPr/>
        </p:nvCxnSpPr>
        <p:spPr bwMode="auto">
          <a:xfrm flipV="1">
            <a:off x="3747643" y="753384"/>
            <a:ext cx="665074" cy="2541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" name="AutoShape 146"/>
          <p:cNvCxnSpPr>
            <a:cxnSpLocks noChangeShapeType="1"/>
            <a:stCxn id="245" idx="3"/>
            <a:endCxn id="315" idx="1"/>
          </p:cNvCxnSpPr>
          <p:nvPr/>
        </p:nvCxnSpPr>
        <p:spPr bwMode="auto">
          <a:xfrm>
            <a:off x="3756397" y="1786084"/>
            <a:ext cx="656320" cy="5871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" name="AutoShape 147"/>
          <p:cNvCxnSpPr>
            <a:cxnSpLocks noChangeShapeType="1"/>
            <a:stCxn id="239" idx="3"/>
            <a:endCxn id="315" idx="3"/>
          </p:cNvCxnSpPr>
          <p:nvPr/>
        </p:nvCxnSpPr>
        <p:spPr bwMode="auto">
          <a:xfrm flipV="1">
            <a:off x="3346428" y="1898105"/>
            <a:ext cx="1066289" cy="498805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AutoShape 148"/>
          <p:cNvCxnSpPr>
            <a:cxnSpLocks noChangeShapeType="1"/>
            <a:stCxn id="213" idx="3"/>
            <a:endCxn id="378" idx="2"/>
          </p:cNvCxnSpPr>
          <p:nvPr/>
        </p:nvCxnSpPr>
        <p:spPr bwMode="auto">
          <a:xfrm flipV="1">
            <a:off x="3745397" y="3025322"/>
            <a:ext cx="700898" cy="143947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" name="AutoShape 149"/>
          <p:cNvCxnSpPr>
            <a:cxnSpLocks noChangeShapeType="1"/>
            <a:stCxn id="242" idx="3"/>
            <a:endCxn id="378" idx="2"/>
          </p:cNvCxnSpPr>
          <p:nvPr/>
        </p:nvCxnSpPr>
        <p:spPr bwMode="auto">
          <a:xfrm flipV="1">
            <a:off x="3341931" y="3025322"/>
            <a:ext cx="1104364" cy="417838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3" name="Text Box 150"/>
          <p:cNvSpPr txBox="1">
            <a:spLocks noChangeArrowheads="1"/>
          </p:cNvSpPr>
          <p:nvPr/>
        </p:nvSpPr>
        <p:spPr bwMode="auto">
          <a:xfrm>
            <a:off x="1581277" y="4326294"/>
            <a:ext cx="21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4" name="Text Box 151"/>
          <p:cNvSpPr txBox="1">
            <a:spLocks noChangeArrowheads="1"/>
          </p:cNvSpPr>
          <p:nvPr/>
        </p:nvSpPr>
        <p:spPr bwMode="auto">
          <a:xfrm>
            <a:off x="1581277" y="4580164"/>
            <a:ext cx="1643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</a:t>
            </a:r>
          </a:p>
        </p:txBody>
      </p:sp>
      <p:sp>
        <p:nvSpPr>
          <p:cNvPr id="215" name="Text Box 152"/>
          <p:cNvSpPr txBox="1">
            <a:spLocks noChangeArrowheads="1"/>
          </p:cNvSpPr>
          <p:nvPr/>
        </p:nvSpPr>
        <p:spPr bwMode="auto">
          <a:xfrm>
            <a:off x="5706604" y="4667864"/>
            <a:ext cx="1495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1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劃十字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號</a:t>
            </a:r>
          </a:p>
        </p:txBody>
      </p:sp>
      <p:sp>
        <p:nvSpPr>
          <p:cNvPr id="216" name="Text Box 153"/>
          <p:cNvSpPr txBox="1">
            <a:spLocks noChangeArrowheads="1"/>
          </p:cNvSpPr>
          <p:nvPr/>
        </p:nvSpPr>
        <p:spPr bwMode="auto">
          <a:xfrm>
            <a:off x="5312367" y="3053869"/>
            <a:ext cx="1033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7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7" name="Text Box 154"/>
          <p:cNvSpPr txBox="1">
            <a:spLocks noChangeArrowheads="1"/>
          </p:cNvSpPr>
          <p:nvPr/>
        </p:nvSpPr>
        <p:spPr bwMode="auto">
          <a:xfrm>
            <a:off x="5312367" y="2313799"/>
            <a:ext cx="1954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18" name="AutoShape 155"/>
          <p:cNvCxnSpPr>
            <a:cxnSpLocks noChangeShapeType="1"/>
            <a:stCxn id="216" idx="1"/>
            <a:endCxn id="367" idx="6"/>
          </p:cNvCxnSpPr>
          <p:nvPr/>
        </p:nvCxnSpPr>
        <p:spPr bwMode="auto">
          <a:xfrm flipH="1">
            <a:off x="4620159" y="3192369"/>
            <a:ext cx="692208" cy="337697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9" name="AutoShape 156"/>
          <p:cNvCxnSpPr>
            <a:cxnSpLocks noChangeShapeType="1"/>
            <a:stCxn id="217" idx="1"/>
            <a:endCxn id="337" idx="5"/>
          </p:cNvCxnSpPr>
          <p:nvPr/>
        </p:nvCxnSpPr>
        <p:spPr bwMode="auto">
          <a:xfrm flipH="1" flipV="1">
            <a:off x="4739898" y="1898105"/>
            <a:ext cx="572469" cy="554194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" name="Text Box 157"/>
          <p:cNvSpPr txBox="1">
            <a:spLocks noChangeArrowheads="1"/>
          </p:cNvSpPr>
          <p:nvPr/>
        </p:nvSpPr>
        <p:spPr bwMode="auto">
          <a:xfrm>
            <a:off x="5706604" y="1482952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21" name="Text Box 158"/>
          <p:cNvSpPr txBox="1">
            <a:spLocks noChangeArrowheads="1"/>
          </p:cNvSpPr>
          <p:nvPr/>
        </p:nvSpPr>
        <p:spPr bwMode="auto">
          <a:xfrm>
            <a:off x="5706604" y="1996846"/>
            <a:ext cx="2115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第二端玫瑰经奧跡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2" name="AutoShape 159"/>
          <p:cNvCxnSpPr>
            <a:cxnSpLocks noChangeShapeType="1"/>
            <a:stCxn id="221" idx="1"/>
            <a:endCxn id="337" idx="7"/>
          </p:cNvCxnSpPr>
          <p:nvPr/>
        </p:nvCxnSpPr>
        <p:spPr bwMode="auto">
          <a:xfrm flipH="1" flipV="1">
            <a:off x="4739898" y="1844795"/>
            <a:ext cx="966706" cy="29055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3" name="Text Box 160"/>
          <p:cNvSpPr txBox="1">
            <a:spLocks noChangeArrowheads="1"/>
          </p:cNvSpPr>
          <p:nvPr/>
        </p:nvSpPr>
        <p:spPr bwMode="auto">
          <a:xfrm>
            <a:off x="5706604" y="1244470"/>
            <a:ext cx="1492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4" name="AutoShape 161"/>
          <p:cNvCxnSpPr>
            <a:cxnSpLocks noChangeShapeType="1"/>
            <a:stCxn id="223" idx="1"/>
            <a:endCxn id="294" idx="5"/>
          </p:cNvCxnSpPr>
          <p:nvPr/>
        </p:nvCxnSpPr>
        <p:spPr bwMode="auto">
          <a:xfrm flipH="1" flipV="1">
            <a:off x="4741025" y="750758"/>
            <a:ext cx="965579" cy="63221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" name="Text Box 162"/>
          <p:cNvSpPr txBox="1">
            <a:spLocks noChangeArrowheads="1"/>
          </p:cNvSpPr>
          <p:nvPr/>
        </p:nvSpPr>
        <p:spPr bwMode="auto">
          <a:xfrm>
            <a:off x="5706604" y="1735284"/>
            <a:ext cx="1030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6" name="Text Box 163"/>
          <p:cNvSpPr txBox="1">
            <a:spLocks noChangeArrowheads="1"/>
          </p:cNvSpPr>
          <p:nvPr/>
        </p:nvSpPr>
        <p:spPr bwMode="auto">
          <a:xfrm>
            <a:off x="5706604" y="993676"/>
            <a:ext cx="1954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 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7" name="AutoShape 164"/>
          <p:cNvCxnSpPr>
            <a:cxnSpLocks noChangeShapeType="1"/>
            <a:stCxn id="225" idx="1"/>
            <a:endCxn id="337" idx="7"/>
          </p:cNvCxnSpPr>
          <p:nvPr/>
        </p:nvCxnSpPr>
        <p:spPr bwMode="auto">
          <a:xfrm flipH="1" flipV="1">
            <a:off x="4739898" y="1844795"/>
            <a:ext cx="966706" cy="2898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8" name="AutoShape 165"/>
          <p:cNvCxnSpPr>
            <a:cxnSpLocks noChangeShapeType="1"/>
            <a:stCxn id="226" idx="1"/>
            <a:endCxn id="294" idx="5"/>
          </p:cNvCxnSpPr>
          <p:nvPr/>
        </p:nvCxnSpPr>
        <p:spPr bwMode="auto">
          <a:xfrm flipH="1" flipV="1">
            <a:off x="4741025" y="750758"/>
            <a:ext cx="965579" cy="381418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" name="Text Box 166"/>
          <p:cNvSpPr txBox="1">
            <a:spLocks noChangeArrowheads="1"/>
          </p:cNvSpPr>
          <p:nvPr/>
        </p:nvSpPr>
        <p:spPr bwMode="auto">
          <a:xfrm>
            <a:off x="5312367" y="218220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0" name="Text Box 167"/>
          <p:cNvSpPr txBox="1">
            <a:spLocks noChangeArrowheads="1"/>
          </p:cNvSpPr>
          <p:nvPr/>
        </p:nvSpPr>
        <p:spPr bwMode="auto">
          <a:xfrm>
            <a:off x="5312367" y="665954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 第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1" name="AutoShape 168"/>
          <p:cNvCxnSpPr>
            <a:cxnSpLocks noChangeShapeType="1"/>
            <a:stCxn id="230" idx="1"/>
            <a:endCxn id="294" idx="7"/>
          </p:cNvCxnSpPr>
          <p:nvPr/>
        </p:nvCxnSpPr>
        <p:spPr bwMode="auto">
          <a:xfrm flipH="1" flipV="1">
            <a:off x="4741025" y="699623"/>
            <a:ext cx="571342" cy="10483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2" name="Text Box 169"/>
          <p:cNvSpPr txBox="1">
            <a:spLocks noChangeArrowheads="1"/>
          </p:cNvSpPr>
          <p:nvPr/>
        </p:nvSpPr>
        <p:spPr bwMode="auto">
          <a:xfrm>
            <a:off x="1180089" y="235145"/>
            <a:ext cx="21710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3" name="AutoShape 170"/>
          <p:cNvCxnSpPr>
            <a:cxnSpLocks noChangeShapeType="1"/>
            <a:stCxn id="232" idx="3"/>
            <a:endCxn id="273" idx="1"/>
          </p:cNvCxnSpPr>
          <p:nvPr/>
        </p:nvCxnSpPr>
        <p:spPr bwMode="auto">
          <a:xfrm>
            <a:off x="3351159" y="373645"/>
            <a:ext cx="1061558" cy="326429"/>
          </a:xfrm>
          <a:prstGeom prst="straightConnector1">
            <a:avLst/>
          </a:prstGeom>
          <a:noFill/>
          <a:ln w="3175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4" name="Text Box 171"/>
          <p:cNvSpPr txBox="1">
            <a:spLocks noChangeArrowheads="1"/>
          </p:cNvSpPr>
          <p:nvPr/>
        </p:nvSpPr>
        <p:spPr bwMode="auto">
          <a:xfrm>
            <a:off x="5312368" y="436702"/>
            <a:ext cx="1030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5" name="Text Box 172"/>
          <p:cNvSpPr txBox="1">
            <a:spLocks noChangeArrowheads="1"/>
          </p:cNvSpPr>
          <p:nvPr/>
        </p:nvSpPr>
        <p:spPr bwMode="auto">
          <a:xfrm>
            <a:off x="1180089" y="524403"/>
            <a:ext cx="21618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6" name="AutoShape 173"/>
          <p:cNvCxnSpPr>
            <a:cxnSpLocks noChangeShapeType="1"/>
            <a:stCxn id="234" idx="1"/>
            <a:endCxn id="294" idx="7"/>
          </p:cNvCxnSpPr>
          <p:nvPr/>
        </p:nvCxnSpPr>
        <p:spPr bwMode="auto">
          <a:xfrm flipH="1">
            <a:off x="4741025" y="575202"/>
            <a:ext cx="571343" cy="12442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7" name="AutoShape 174"/>
          <p:cNvCxnSpPr>
            <a:cxnSpLocks noChangeShapeType="1"/>
            <a:stCxn id="235" idx="3"/>
            <a:endCxn id="273" idx="1"/>
          </p:cNvCxnSpPr>
          <p:nvPr/>
        </p:nvCxnSpPr>
        <p:spPr bwMode="auto">
          <a:xfrm>
            <a:off x="3341931" y="662903"/>
            <a:ext cx="1070786" cy="3717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8" name="Text Box 175"/>
          <p:cNvSpPr txBox="1">
            <a:spLocks noChangeArrowheads="1"/>
          </p:cNvSpPr>
          <p:nvPr/>
        </p:nvSpPr>
        <p:spPr bwMode="auto">
          <a:xfrm>
            <a:off x="1180089" y="2778458"/>
            <a:ext cx="2171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9" name="Text Box 176"/>
          <p:cNvSpPr txBox="1">
            <a:spLocks noChangeArrowheads="1"/>
          </p:cNvSpPr>
          <p:nvPr/>
        </p:nvSpPr>
        <p:spPr bwMode="auto">
          <a:xfrm>
            <a:off x="1180090" y="2258410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 第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0" name="Text Box 177"/>
          <p:cNvSpPr txBox="1">
            <a:spLocks noChangeArrowheads="1"/>
          </p:cNvSpPr>
          <p:nvPr/>
        </p:nvSpPr>
        <p:spPr bwMode="auto">
          <a:xfrm>
            <a:off x="1180090" y="3043098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29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1" name="Text Box 178"/>
          <p:cNvSpPr txBox="1">
            <a:spLocks noChangeArrowheads="1"/>
          </p:cNvSpPr>
          <p:nvPr/>
        </p:nvSpPr>
        <p:spPr bwMode="auto">
          <a:xfrm>
            <a:off x="1180090" y="2519972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2" name="Text Box 179"/>
          <p:cNvSpPr txBox="1">
            <a:spLocks noChangeArrowheads="1"/>
          </p:cNvSpPr>
          <p:nvPr/>
        </p:nvSpPr>
        <p:spPr bwMode="auto">
          <a:xfrm>
            <a:off x="1180089" y="3304660"/>
            <a:ext cx="21618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3" name="Text Box 180"/>
          <p:cNvSpPr txBox="1">
            <a:spLocks noChangeArrowheads="1"/>
          </p:cNvSpPr>
          <p:nvPr/>
        </p:nvSpPr>
        <p:spPr bwMode="auto">
          <a:xfrm>
            <a:off x="1581277" y="1386021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23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44" name="Text Box 181"/>
          <p:cNvSpPr txBox="1">
            <a:spLocks noChangeArrowheads="1"/>
          </p:cNvSpPr>
          <p:nvPr/>
        </p:nvSpPr>
        <p:spPr bwMode="auto">
          <a:xfrm>
            <a:off x="1581277" y="869050"/>
            <a:ext cx="2166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 第</a:t>
            </a:r>
            <a:r>
              <a:rPr lang="zh-TW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5" name="Text Box 182"/>
          <p:cNvSpPr txBox="1">
            <a:spLocks noChangeArrowheads="1"/>
          </p:cNvSpPr>
          <p:nvPr/>
        </p:nvSpPr>
        <p:spPr bwMode="auto">
          <a:xfrm>
            <a:off x="1581277" y="1647584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24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6" name="Text Box 183"/>
          <p:cNvSpPr txBox="1">
            <a:spLocks noChangeArrowheads="1"/>
          </p:cNvSpPr>
          <p:nvPr/>
        </p:nvSpPr>
        <p:spPr bwMode="auto">
          <a:xfrm>
            <a:off x="1581277" y="1130613"/>
            <a:ext cx="2166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22</a:t>
            </a:r>
            <a:r>
              <a:rPr lang="en-US" altLang="en-US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CC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7" name="Text Box 184"/>
          <p:cNvSpPr txBox="1">
            <a:spLocks noChangeArrowheads="1"/>
          </p:cNvSpPr>
          <p:nvPr/>
        </p:nvSpPr>
        <p:spPr bwMode="auto">
          <a:xfrm>
            <a:off x="1581277" y="1909147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 </a:t>
            </a:r>
            <a:r>
              <a:rPr lang="zh-TW" altLang="en-US" i="0" dirty="0">
                <a:solidFill>
                  <a:srgbClr val="FFCC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花地玛圣母祷詞</a:t>
            </a:r>
          </a:p>
        </p:txBody>
      </p:sp>
      <p:cxnSp>
        <p:nvCxnSpPr>
          <p:cNvPr id="248" name="AutoShape 185"/>
          <p:cNvCxnSpPr>
            <a:cxnSpLocks noChangeShapeType="1"/>
            <a:stCxn id="240" idx="3"/>
            <a:endCxn id="378" idx="2"/>
          </p:cNvCxnSpPr>
          <p:nvPr/>
        </p:nvCxnSpPr>
        <p:spPr bwMode="auto">
          <a:xfrm flipV="1">
            <a:off x="3346428" y="3025322"/>
            <a:ext cx="1099867" cy="156276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9" name="AutoShape 186"/>
          <p:cNvCxnSpPr>
            <a:cxnSpLocks noChangeShapeType="1"/>
            <a:stCxn id="241" idx="3"/>
            <a:endCxn id="315" idx="3"/>
          </p:cNvCxnSpPr>
          <p:nvPr/>
        </p:nvCxnSpPr>
        <p:spPr bwMode="auto">
          <a:xfrm flipV="1">
            <a:off x="3346428" y="1898105"/>
            <a:ext cx="1066289" cy="760367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0" name="AutoShape 187"/>
          <p:cNvCxnSpPr>
            <a:cxnSpLocks noChangeShapeType="1"/>
            <a:stCxn id="247" idx="3"/>
            <a:endCxn id="315" idx="1"/>
          </p:cNvCxnSpPr>
          <p:nvPr/>
        </p:nvCxnSpPr>
        <p:spPr bwMode="auto">
          <a:xfrm flipV="1">
            <a:off x="3756397" y="1844795"/>
            <a:ext cx="656320" cy="20285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1" name="AutoShape 188"/>
          <p:cNvCxnSpPr>
            <a:cxnSpLocks noChangeShapeType="1"/>
            <a:stCxn id="246" idx="3"/>
            <a:endCxn id="273" idx="3"/>
          </p:cNvCxnSpPr>
          <p:nvPr/>
        </p:nvCxnSpPr>
        <p:spPr bwMode="auto">
          <a:xfrm flipV="1">
            <a:off x="3747643" y="753384"/>
            <a:ext cx="665074" cy="51572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2" name="AutoShape 189"/>
          <p:cNvCxnSpPr>
            <a:cxnSpLocks noChangeShapeType="1"/>
            <a:stCxn id="232" idx="3"/>
            <a:endCxn id="273" idx="1"/>
          </p:cNvCxnSpPr>
          <p:nvPr/>
        </p:nvCxnSpPr>
        <p:spPr bwMode="auto">
          <a:xfrm>
            <a:off x="3351159" y="373645"/>
            <a:ext cx="1061558" cy="326429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3" name="AutoShape 190"/>
          <p:cNvCxnSpPr>
            <a:cxnSpLocks noChangeShapeType="1"/>
            <a:stCxn id="199" idx="1"/>
            <a:endCxn id="365" idx="6"/>
          </p:cNvCxnSpPr>
          <p:nvPr/>
        </p:nvCxnSpPr>
        <p:spPr bwMode="auto">
          <a:xfrm flipH="1" flipV="1">
            <a:off x="4620159" y="4040114"/>
            <a:ext cx="1086445" cy="156963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4" name="Oval 9"/>
          <p:cNvSpPr>
            <a:spLocks noChangeArrowheads="1"/>
          </p:cNvSpPr>
          <p:nvPr/>
        </p:nvSpPr>
        <p:spPr bwMode="auto">
          <a:xfrm>
            <a:off x="4401676" y="9613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5" name="Oval 10"/>
          <p:cNvSpPr>
            <a:spLocks noChangeArrowheads="1"/>
          </p:cNvSpPr>
          <p:nvPr/>
        </p:nvSpPr>
        <p:spPr bwMode="auto">
          <a:xfrm>
            <a:off x="4401676" y="87520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6" name="AutoShape 11"/>
          <p:cNvCxnSpPr>
            <a:cxnSpLocks noChangeShapeType="1"/>
            <a:stCxn id="255" idx="4"/>
            <a:endCxn id="254" idx="0"/>
          </p:cNvCxnSpPr>
          <p:nvPr/>
        </p:nvCxnSpPr>
        <p:spPr bwMode="auto">
          <a:xfrm>
            <a:off x="4440140" y="950595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7" name="Oval 12"/>
          <p:cNvSpPr>
            <a:spLocks noChangeArrowheads="1"/>
          </p:cNvSpPr>
          <p:nvPr/>
        </p:nvSpPr>
        <p:spPr bwMode="auto">
          <a:xfrm>
            <a:off x="4401676" y="10490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8" name="AutoShape 13"/>
          <p:cNvCxnSpPr>
            <a:cxnSpLocks noChangeShapeType="1"/>
            <a:stCxn id="254" idx="4"/>
            <a:endCxn id="257" idx="0"/>
          </p:cNvCxnSpPr>
          <p:nvPr/>
        </p:nvCxnSpPr>
        <p:spPr bwMode="auto">
          <a:xfrm>
            <a:off x="4440140" y="1036757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9" name="Oval 14"/>
          <p:cNvSpPr>
            <a:spLocks noChangeArrowheads="1"/>
          </p:cNvSpPr>
          <p:nvPr/>
        </p:nvSpPr>
        <p:spPr bwMode="auto">
          <a:xfrm>
            <a:off x="4401676" y="1138306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0" name="AutoShape 15"/>
          <p:cNvCxnSpPr>
            <a:cxnSpLocks noChangeShapeType="1"/>
            <a:stCxn id="257" idx="4"/>
            <a:endCxn id="259" idx="0"/>
          </p:cNvCxnSpPr>
          <p:nvPr/>
        </p:nvCxnSpPr>
        <p:spPr bwMode="auto">
          <a:xfrm>
            <a:off x="4440140" y="1124458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1" name="Oval 16"/>
          <p:cNvSpPr>
            <a:spLocks noChangeArrowheads="1"/>
          </p:cNvSpPr>
          <p:nvPr/>
        </p:nvSpPr>
        <p:spPr bwMode="auto">
          <a:xfrm>
            <a:off x="4401676" y="122292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2" name="AutoShape 17"/>
          <p:cNvCxnSpPr>
            <a:cxnSpLocks noChangeShapeType="1"/>
            <a:stCxn id="259" idx="4"/>
            <a:endCxn id="261" idx="0"/>
          </p:cNvCxnSpPr>
          <p:nvPr/>
        </p:nvCxnSpPr>
        <p:spPr bwMode="auto">
          <a:xfrm>
            <a:off x="4440140" y="1212158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3" name="Oval 18"/>
          <p:cNvSpPr>
            <a:spLocks noChangeArrowheads="1"/>
          </p:cNvSpPr>
          <p:nvPr/>
        </p:nvSpPr>
        <p:spPr bwMode="auto">
          <a:xfrm>
            <a:off x="4401676" y="13106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4" name="AutoShape 19"/>
          <p:cNvCxnSpPr>
            <a:cxnSpLocks noChangeShapeType="1"/>
            <a:stCxn id="261" idx="4"/>
            <a:endCxn id="263" idx="0"/>
          </p:cNvCxnSpPr>
          <p:nvPr/>
        </p:nvCxnSpPr>
        <p:spPr bwMode="auto">
          <a:xfrm>
            <a:off x="4440140" y="12983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5" name="Oval 20"/>
          <p:cNvSpPr>
            <a:spLocks noChangeArrowheads="1"/>
          </p:cNvSpPr>
          <p:nvPr/>
        </p:nvSpPr>
        <p:spPr bwMode="auto">
          <a:xfrm>
            <a:off x="4401676" y="13983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6" name="AutoShape 21"/>
          <p:cNvCxnSpPr>
            <a:cxnSpLocks noChangeShapeType="1"/>
            <a:stCxn id="263" idx="4"/>
            <a:endCxn id="265" idx="0"/>
          </p:cNvCxnSpPr>
          <p:nvPr/>
        </p:nvCxnSpPr>
        <p:spPr bwMode="auto">
          <a:xfrm>
            <a:off x="4440140" y="13860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7" name="Oval 22"/>
          <p:cNvSpPr>
            <a:spLocks noChangeArrowheads="1"/>
          </p:cNvSpPr>
          <p:nvPr/>
        </p:nvSpPr>
        <p:spPr bwMode="auto">
          <a:xfrm>
            <a:off x="4401676" y="148603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8" name="AutoShape 23"/>
          <p:cNvCxnSpPr>
            <a:cxnSpLocks noChangeShapeType="1"/>
            <a:stCxn id="265" idx="4"/>
            <a:endCxn id="267" idx="0"/>
          </p:cNvCxnSpPr>
          <p:nvPr/>
        </p:nvCxnSpPr>
        <p:spPr bwMode="auto">
          <a:xfrm>
            <a:off x="4440140" y="1473721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9" name="Oval 24"/>
          <p:cNvSpPr>
            <a:spLocks noChangeArrowheads="1"/>
          </p:cNvSpPr>
          <p:nvPr/>
        </p:nvSpPr>
        <p:spPr bwMode="auto">
          <a:xfrm>
            <a:off x="4401676" y="15721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0" name="AutoShape 25"/>
          <p:cNvCxnSpPr>
            <a:cxnSpLocks noChangeShapeType="1"/>
            <a:stCxn id="267" idx="4"/>
            <a:endCxn id="269" idx="0"/>
          </p:cNvCxnSpPr>
          <p:nvPr/>
        </p:nvCxnSpPr>
        <p:spPr bwMode="auto">
          <a:xfrm>
            <a:off x="4440140" y="1561421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1" name="Oval 26"/>
          <p:cNvSpPr>
            <a:spLocks noChangeArrowheads="1"/>
          </p:cNvSpPr>
          <p:nvPr/>
        </p:nvSpPr>
        <p:spPr bwMode="auto">
          <a:xfrm>
            <a:off x="4401676" y="16598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2" name="AutoShape 27"/>
          <p:cNvCxnSpPr>
            <a:cxnSpLocks noChangeShapeType="1"/>
            <a:stCxn id="269" idx="4"/>
            <a:endCxn id="271" idx="0"/>
          </p:cNvCxnSpPr>
          <p:nvPr/>
        </p:nvCxnSpPr>
        <p:spPr bwMode="auto">
          <a:xfrm>
            <a:off x="4440140" y="1647584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3" name="Oval 28"/>
          <p:cNvSpPr>
            <a:spLocks noChangeArrowheads="1"/>
          </p:cNvSpPr>
          <p:nvPr/>
        </p:nvSpPr>
        <p:spPr bwMode="auto">
          <a:xfrm>
            <a:off x="4401676" y="689033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4" name="AutoShape 29"/>
          <p:cNvCxnSpPr>
            <a:cxnSpLocks noChangeShapeType="1"/>
            <a:stCxn id="273" idx="4"/>
            <a:endCxn id="255" idx="0"/>
          </p:cNvCxnSpPr>
          <p:nvPr/>
        </p:nvCxnSpPr>
        <p:spPr bwMode="auto">
          <a:xfrm>
            <a:off x="4440140" y="764424"/>
            <a:ext cx="0" cy="11078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5" name="Oval 30"/>
          <p:cNvSpPr>
            <a:spLocks noChangeArrowheads="1"/>
          </p:cNvSpPr>
          <p:nvPr/>
        </p:nvSpPr>
        <p:spPr bwMode="auto">
          <a:xfrm>
            <a:off x="4675547" y="9613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6" name="Oval 31"/>
          <p:cNvSpPr>
            <a:spLocks noChangeArrowheads="1"/>
          </p:cNvSpPr>
          <p:nvPr/>
        </p:nvSpPr>
        <p:spPr bwMode="auto">
          <a:xfrm>
            <a:off x="4675547" y="87520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7" name="AutoShape 32"/>
          <p:cNvCxnSpPr>
            <a:cxnSpLocks noChangeShapeType="1"/>
            <a:stCxn id="276" idx="4"/>
            <a:endCxn id="275" idx="0"/>
          </p:cNvCxnSpPr>
          <p:nvPr/>
        </p:nvCxnSpPr>
        <p:spPr bwMode="auto">
          <a:xfrm>
            <a:off x="4714013" y="950595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8" name="Oval 33"/>
          <p:cNvSpPr>
            <a:spLocks noChangeArrowheads="1"/>
          </p:cNvSpPr>
          <p:nvPr/>
        </p:nvSpPr>
        <p:spPr bwMode="auto">
          <a:xfrm>
            <a:off x="4675547" y="10490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9" name="AutoShape 34"/>
          <p:cNvCxnSpPr>
            <a:cxnSpLocks noChangeShapeType="1"/>
            <a:stCxn id="275" idx="4"/>
            <a:endCxn id="278" idx="0"/>
          </p:cNvCxnSpPr>
          <p:nvPr/>
        </p:nvCxnSpPr>
        <p:spPr bwMode="auto">
          <a:xfrm>
            <a:off x="4714013" y="1036757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0" name="Oval 35"/>
          <p:cNvSpPr>
            <a:spLocks noChangeArrowheads="1"/>
          </p:cNvSpPr>
          <p:nvPr/>
        </p:nvSpPr>
        <p:spPr bwMode="auto">
          <a:xfrm>
            <a:off x="4675547" y="1138306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1" name="AutoShape 36"/>
          <p:cNvCxnSpPr>
            <a:cxnSpLocks noChangeShapeType="1"/>
            <a:stCxn id="278" idx="4"/>
            <a:endCxn id="280" idx="0"/>
          </p:cNvCxnSpPr>
          <p:nvPr/>
        </p:nvCxnSpPr>
        <p:spPr bwMode="auto">
          <a:xfrm>
            <a:off x="4714013" y="1124458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2" name="Oval 37"/>
          <p:cNvSpPr>
            <a:spLocks noChangeArrowheads="1"/>
          </p:cNvSpPr>
          <p:nvPr/>
        </p:nvSpPr>
        <p:spPr bwMode="auto">
          <a:xfrm>
            <a:off x="4675547" y="122292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3" name="AutoShape 38"/>
          <p:cNvCxnSpPr>
            <a:cxnSpLocks noChangeShapeType="1"/>
            <a:stCxn id="280" idx="4"/>
            <a:endCxn id="282" idx="0"/>
          </p:cNvCxnSpPr>
          <p:nvPr/>
        </p:nvCxnSpPr>
        <p:spPr bwMode="auto">
          <a:xfrm>
            <a:off x="4714013" y="1212158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4" name="Oval 39"/>
          <p:cNvSpPr>
            <a:spLocks noChangeArrowheads="1"/>
          </p:cNvSpPr>
          <p:nvPr/>
        </p:nvSpPr>
        <p:spPr bwMode="auto">
          <a:xfrm>
            <a:off x="4675547" y="13106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5" name="AutoShape 40"/>
          <p:cNvCxnSpPr>
            <a:cxnSpLocks noChangeShapeType="1"/>
            <a:stCxn id="282" idx="4"/>
            <a:endCxn id="284" idx="0"/>
          </p:cNvCxnSpPr>
          <p:nvPr/>
        </p:nvCxnSpPr>
        <p:spPr bwMode="auto">
          <a:xfrm>
            <a:off x="4714013" y="12983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" name="Oval 41"/>
          <p:cNvSpPr>
            <a:spLocks noChangeArrowheads="1"/>
          </p:cNvSpPr>
          <p:nvPr/>
        </p:nvSpPr>
        <p:spPr bwMode="auto">
          <a:xfrm>
            <a:off x="4675547" y="13983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7" name="AutoShape 42"/>
          <p:cNvCxnSpPr>
            <a:cxnSpLocks noChangeShapeType="1"/>
            <a:stCxn id="284" idx="4"/>
            <a:endCxn id="286" idx="0"/>
          </p:cNvCxnSpPr>
          <p:nvPr/>
        </p:nvCxnSpPr>
        <p:spPr bwMode="auto">
          <a:xfrm>
            <a:off x="4714013" y="13860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8" name="Oval 43"/>
          <p:cNvSpPr>
            <a:spLocks noChangeArrowheads="1"/>
          </p:cNvSpPr>
          <p:nvPr/>
        </p:nvSpPr>
        <p:spPr bwMode="auto">
          <a:xfrm>
            <a:off x="4675547" y="148603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9" name="AutoShape 44"/>
          <p:cNvCxnSpPr>
            <a:cxnSpLocks noChangeShapeType="1"/>
            <a:stCxn id="286" idx="4"/>
            <a:endCxn id="288" idx="0"/>
          </p:cNvCxnSpPr>
          <p:nvPr/>
        </p:nvCxnSpPr>
        <p:spPr bwMode="auto">
          <a:xfrm>
            <a:off x="4714013" y="1473721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0" name="Oval 45"/>
          <p:cNvSpPr>
            <a:spLocks noChangeArrowheads="1"/>
          </p:cNvSpPr>
          <p:nvPr/>
        </p:nvSpPr>
        <p:spPr bwMode="auto">
          <a:xfrm>
            <a:off x="4675547" y="15721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1" name="AutoShape 46"/>
          <p:cNvCxnSpPr>
            <a:cxnSpLocks noChangeShapeType="1"/>
            <a:stCxn id="288" idx="4"/>
            <a:endCxn id="290" idx="0"/>
          </p:cNvCxnSpPr>
          <p:nvPr/>
        </p:nvCxnSpPr>
        <p:spPr bwMode="auto">
          <a:xfrm>
            <a:off x="4714013" y="1561421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2" name="Oval 47"/>
          <p:cNvSpPr>
            <a:spLocks noChangeArrowheads="1"/>
          </p:cNvSpPr>
          <p:nvPr/>
        </p:nvSpPr>
        <p:spPr bwMode="auto">
          <a:xfrm>
            <a:off x="4675547" y="16598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3" name="AutoShape 48"/>
          <p:cNvCxnSpPr>
            <a:cxnSpLocks noChangeShapeType="1"/>
            <a:stCxn id="290" idx="4"/>
            <a:endCxn id="292" idx="0"/>
          </p:cNvCxnSpPr>
          <p:nvPr/>
        </p:nvCxnSpPr>
        <p:spPr bwMode="auto">
          <a:xfrm>
            <a:off x="4714013" y="1647584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4" name="Oval 49"/>
          <p:cNvSpPr>
            <a:spLocks noChangeArrowheads="1"/>
          </p:cNvSpPr>
          <p:nvPr/>
        </p:nvSpPr>
        <p:spPr bwMode="auto">
          <a:xfrm>
            <a:off x="4683240" y="689033"/>
            <a:ext cx="67699" cy="72315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5" name="AutoShape 50"/>
          <p:cNvCxnSpPr>
            <a:cxnSpLocks noChangeShapeType="1"/>
            <a:stCxn id="294" idx="4"/>
            <a:endCxn id="276" idx="0"/>
          </p:cNvCxnSpPr>
          <p:nvPr/>
        </p:nvCxnSpPr>
        <p:spPr bwMode="auto">
          <a:xfrm flipH="1">
            <a:off x="4714013" y="761347"/>
            <a:ext cx="3077" cy="11385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6" name="Oval 51"/>
          <p:cNvSpPr>
            <a:spLocks noChangeArrowheads="1"/>
          </p:cNvSpPr>
          <p:nvPr/>
        </p:nvSpPr>
        <p:spPr bwMode="auto">
          <a:xfrm>
            <a:off x="4401676" y="209531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7" name="Oval 52"/>
          <p:cNvSpPr>
            <a:spLocks noChangeArrowheads="1"/>
          </p:cNvSpPr>
          <p:nvPr/>
        </p:nvSpPr>
        <p:spPr bwMode="auto">
          <a:xfrm>
            <a:off x="4401676" y="200915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8" name="AutoShape 53"/>
          <p:cNvCxnSpPr>
            <a:cxnSpLocks noChangeShapeType="1"/>
            <a:stCxn id="297" idx="4"/>
            <a:endCxn id="296" idx="0"/>
          </p:cNvCxnSpPr>
          <p:nvPr/>
        </p:nvCxnSpPr>
        <p:spPr bwMode="auto">
          <a:xfrm>
            <a:off x="4440140" y="2084547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" name="Oval 54"/>
          <p:cNvSpPr>
            <a:spLocks noChangeArrowheads="1"/>
          </p:cNvSpPr>
          <p:nvPr/>
        </p:nvSpPr>
        <p:spPr bwMode="auto">
          <a:xfrm>
            <a:off x="4401676" y="2183017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0" name="AutoShape 55"/>
          <p:cNvCxnSpPr>
            <a:cxnSpLocks noChangeShapeType="1"/>
            <a:stCxn id="296" idx="4"/>
            <a:endCxn id="299" idx="0"/>
          </p:cNvCxnSpPr>
          <p:nvPr/>
        </p:nvCxnSpPr>
        <p:spPr bwMode="auto">
          <a:xfrm>
            <a:off x="4440140" y="21707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1" name="Oval 56"/>
          <p:cNvSpPr>
            <a:spLocks noChangeArrowheads="1"/>
          </p:cNvSpPr>
          <p:nvPr/>
        </p:nvSpPr>
        <p:spPr bwMode="auto">
          <a:xfrm>
            <a:off x="4403215" y="226764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2" name="AutoShape 57"/>
          <p:cNvCxnSpPr>
            <a:cxnSpLocks noChangeShapeType="1"/>
            <a:stCxn id="299" idx="4"/>
            <a:endCxn id="301" idx="0"/>
          </p:cNvCxnSpPr>
          <p:nvPr/>
        </p:nvCxnSpPr>
        <p:spPr bwMode="auto">
          <a:xfrm>
            <a:off x="4440140" y="2258409"/>
            <a:ext cx="1539" cy="923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3" name="Oval 58"/>
          <p:cNvSpPr>
            <a:spLocks noChangeArrowheads="1"/>
          </p:cNvSpPr>
          <p:nvPr/>
        </p:nvSpPr>
        <p:spPr bwMode="auto">
          <a:xfrm>
            <a:off x="4401676" y="235534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4" name="AutoShape 59"/>
          <p:cNvCxnSpPr>
            <a:cxnSpLocks noChangeShapeType="1"/>
            <a:stCxn id="301" idx="4"/>
            <a:endCxn id="303" idx="0"/>
          </p:cNvCxnSpPr>
          <p:nvPr/>
        </p:nvCxnSpPr>
        <p:spPr bwMode="auto">
          <a:xfrm flipH="1">
            <a:off x="4440140" y="2343032"/>
            <a:ext cx="153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5" name="Oval 60"/>
          <p:cNvSpPr>
            <a:spLocks noChangeArrowheads="1"/>
          </p:cNvSpPr>
          <p:nvPr/>
        </p:nvSpPr>
        <p:spPr bwMode="auto">
          <a:xfrm>
            <a:off x="4401676" y="244304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6" name="AutoShape 61"/>
          <p:cNvCxnSpPr>
            <a:cxnSpLocks noChangeShapeType="1"/>
            <a:stCxn id="303" idx="4"/>
            <a:endCxn id="305" idx="0"/>
          </p:cNvCxnSpPr>
          <p:nvPr/>
        </p:nvCxnSpPr>
        <p:spPr bwMode="auto">
          <a:xfrm>
            <a:off x="4440140" y="243073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" name="Oval 62"/>
          <p:cNvSpPr>
            <a:spLocks noChangeArrowheads="1"/>
          </p:cNvSpPr>
          <p:nvPr/>
        </p:nvSpPr>
        <p:spPr bwMode="auto">
          <a:xfrm>
            <a:off x="4401676" y="253074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8" name="AutoShape 63"/>
          <p:cNvCxnSpPr>
            <a:cxnSpLocks noChangeShapeType="1"/>
            <a:stCxn id="305" idx="4"/>
            <a:endCxn id="307" idx="0"/>
          </p:cNvCxnSpPr>
          <p:nvPr/>
        </p:nvCxnSpPr>
        <p:spPr bwMode="auto">
          <a:xfrm>
            <a:off x="4440140" y="251843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" name="Oval 64"/>
          <p:cNvSpPr>
            <a:spLocks noChangeArrowheads="1"/>
          </p:cNvSpPr>
          <p:nvPr/>
        </p:nvSpPr>
        <p:spPr bwMode="auto">
          <a:xfrm>
            <a:off x="4401676" y="2616904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0" name="AutoShape 65"/>
          <p:cNvCxnSpPr>
            <a:cxnSpLocks noChangeShapeType="1"/>
            <a:stCxn id="307" idx="4"/>
            <a:endCxn id="309" idx="0"/>
          </p:cNvCxnSpPr>
          <p:nvPr/>
        </p:nvCxnSpPr>
        <p:spPr bwMode="auto">
          <a:xfrm>
            <a:off x="4440140" y="2606134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" name="Oval 66"/>
          <p:cNvSpPr>
            <a:spLocks noChangeArrowheads="1"/>
          </p:cNvSpPr>
          <p:nvPr/>
        </p:nvSpPr>
        <p:spPr bwMode="auto">
          <a:xfrm>
            <a:off x="4401676" y="270460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2" name="AutoShape 67"/>
          <p:cNvCxnSpPr>
            <a:cxnSpLocks noChangeShapeType="1"/>
            <a:stCxn id="309" idx="4"/>
            <a:endCxn id="311" idx="0"/>
          </p:cNvCxnSpPr>
          <p:nvPr/>
        </p:nvCxnSpPr>
        <p:spPr bwMode="auto">
          <a:xfrm>
            <a:off x="4440140" y="2692295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3" name="Oval 68"/>
          <p:cNvSpPr>
            <a:spLocks noChangeArrowheads="1"/>
          </p:cNvSpPr>
          <p:nvPr/>
        </p:nvSpPr>
        <p:spPr bwMode="auto">
          <a:xfrm>
            <a:off x="4401676" y="2793844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4" name="AutoShape 69"/>
          <p:cNvCxnSpPr>
            <a:cxnSpLocks noChangeShapeType="1"/>
            <a:stCxn id="311" idx="4"/>
            <a:endCxn id="313" idx="0"/>
          </p:cNvCxnSpPr>
          <p:nvPr/>
        </p:nvCxnSpPr>
        <p:spPr bwMode="auto">
          <a:xfrm>
            <a:off x="4440140" y="2779997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" name="Oval 70"/>
          <p:cNvSpPr>
            <a:spLocks noChangeArrowheads="1"/>
          </p:cNvSpPr>
          <p:nvPr/>
        </p:nvSpPr>
        <p:spPr bwMode="auto">
          <a:xfrm>
            <a:off x="4401676" y="1833754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6" name="AutoShape 71"/>
          <p:cNvCxnSpPr>
            <a:cxnSpLocks noChangeShapeType="1"/>
            <a:stCxn id="315" idx="4"/>
            <a:endCxn id="297" idx="0"/>
          </p:cNvCxnSpPr>
          <p:nvPr/>
        </p:nvCxnSpPr>
        <p:spPr bwMode="auto">
          <a:xfrm>
            <a:off x="4440140" y="1909146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" name="AutoShape 72"/>
          <p:cNvCxnSpPr>
            <a:cxnSpLocks noChangeShapeType="1"/>
            <a:stCxn id="271" idx="4"/>
            <a:endCxn id="315" idx="0"/>
          </p:cNvCxnSpPr>
          <p:nvPr/>
        </p:nvCxnSpPr>
        <p:spPr bwMode="auto">
          <a:xfrm>
            <a:off x="4440140" y="1735283"/>
            <a:ext cx="0" cy="984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" name="Oval 73"/>
          <p:cNvSpPr>
            <a:spLocks noChangeArrowheads="1"/>
          </p:cNvSpPr>
          <p:nvPr/>
        </p:nvSpPr>
        <p:spPr bwMode="auto">
          <a:xfrm>
            <a:off x="4675547" y="209531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9" name="Oval 74"/>
          <p:cNvSpPr>
            <a:spLocks noChangeArrowheads="1"/>
          </p:cNvSpPr>
          <p:nvPr/>
        </p:nvSpPr>
        <p:spPr bwMode="auto">
          <a:xfrm>
            <a:off x="4675547" y="200915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0" name="AutoShape 75"/>
          <p:cNvCxnSpPr>
            <a:cxnSpLocks noChangeShapeType="1"/>
            <a:stCxn id="319" idx="4"/>
            <a:endCxn id="318" idx="0"/>
          </p:cNvCxnSpPr>
          <p:nvPr/>
        </p:nvCxnSpPr>
        <p:spPr bwMode="auto">
          <a:xfrm>
            <a:off x="4714013" y="2084547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1" name="Oval 76"/>
          <p:cNvSpPr>
            <a:spLocks noChangeArrowheads="1"/>
          </p:cNvSpPr>
          <p:nvPr/>
        </p:nvSpPr>
        <p:spPr bwMode="auto">
          <a:xfrm>
            <a:off x="4675547" y="2183017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2" name="AutoShape 77"/>
          <p:cNvCxnSpPr>
            <a:cxnSpLocks noChangeShapeType="1"/>
            <a:stCxn id="318" idx="4"/>
            <a:endCxn id="321" idx="0"/>
          </p:cNvCxnSpPr>
          <p:nvPr/>
        </p:nvCxnSpPr>
        <p:spPr bwMode="auto">
          <a:xfrm>
            <a:off x="4714013" y="21707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3" name="Oval 78"/>
          <p:cNvSpPr>
            <a:spLocks noChangeArrowheads="1"/>
          </p:cNvSpPr>
          <p:nvPr/>
        </p:nvSpPr>
        <p:spPr bwMode="auto">
          <a:xfrm>
            <a:off x="4675547" y="227071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4" name="AutoShape 79"/>
          <p:cNvCxnSpPr>
            <a:cxnSpLocks noChangeShapeType="1"/>
            <a:stCxn id="321" idx="4"/>
            <a:endCxn id="323" idx="0"/>
          </p:cNvCxnSpPr>
          <p:nvPr/>
        </p:nvCxnSpPr>
        <p:spPr bwMode="auto">
          <a:xfrm>
            <a:off x="4714013" y="22584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5" name="Oval 80"/>
          <p:cNvSpPr>
            <a:spLocks noChangeArrowheads="1"/>
          </p:cNvSpPr>
          <p:nvPr/>
        </p:nvSpPr>
        <p:spPr bwMode="auto">
          <a:xfrm>
            <a:off x="4675547" y="235688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6" name="AutoShape 81"/>
          <p:cNvCxnSpPr>
            <a:cxnSpLocks noChangeShapeType="1"/>
            <a:stCxn id="323" idx="4"/>
            <a:endCxn id="325" idx="0"/>
          </p:cNvCxnSpPr>
          <p:nvPr/>
        </p:nvCxnSpPr>
        <p:spPr bwMode="auto">
          <a:xfrm>
            <a:off x="4714013" y="2346110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Oval 82"/>
          <p:cNvSpPr>
            <a:spLocks noChangeArrowheads="1"/>
          </p:cNvSpPr>
          <p:nvPr/>
        </p:nvSpPr>
        <p:spPr bwMode="auto">
          <a:xfrm>
            <a:off x="4675547" y="244458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8" name="AutoShape 83"/>
          <p:cNvCxnSpPr>
            <a:cxnSpLocks noChangeShapeType="1"/>
            <a:stCxn id="325" idx="4"/>
            <a:endCxn id="327" idx="0"/>
          </p:cNvCxnSpPr>
          <p:nvPr/>
        </p:nvCxnSpPr>
        <p:spPr bwMode="auto">
          <a:xfrm>
            <a:off x="4714013" y="2432272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9" name="Oval 84"/>
          <p:cNvSpPr>
            <a:spLocks noChangeArrowheads="1"/>
          </p:cNvSpPr>
          <p:nvPr/>
        </p:nvSpPr>
        <p:spPr bwMode="auto">
          <a:xfrm>
            <a:off x="4675547" y="253228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0" name="AutoShape 85"/>
          <p:cNvCxnSpPr>
            <a:cxnSpLocks noChangeShapeType="1"/>
            <a:stCxn id="327" idx="4"/>
            <a:endCxn id="329" idx="0"/>
          </p:cNvCxnSpPr>
          <p:nvPr/>
        </p:nvCxnSpPr>
        <p:spPr bwMode="auto">
          <a:xfrm>
            <a:off x="4714013" y="2519972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1" name="Oval 86"/>
          <p:cNvSpPr>
            <a:spLocks noChangeArrowheads="1"/>
          </p:cNvSpPr>
          <p:nvPr/>
        </p:nvSpPr>
        <p:spPr bwMode="auto">
          <a:xfrm>
            <a:off x="4675547" y="261998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2" name="AutoShape 87"/>
          <p:cNvCxnSpPr>
            <a:cxnSpLocks noChangeShapeType="1"/>
            <a:stCxn id="329" idx="4"/>
            <a:endCxn id="331" idx="0"/>
          </p:cNvCxnSpPr>
          <p:nvPr/>
        </p:nvCxnSpPr>
        <p:spPr bwMode="auto">
          <a:xfrm>
            <a:off x="4714013" y="260767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3" name="Oval 88"/>
          <p:cNvSpPr>
            <a:spLocks noChangeArrowheads="1"/>
          </p:cNvSpPr>
          <p:nvPr/>
        </p:nvSpPr>
        <p:spPr bwMode="auto">
          <a:xfrm>
            <a:off x="4675547" y="2707682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4" name="AutoShape 89"/>
          <p:cNvCxnSpPr>
            <a:cxnSpLocks noChangeShapeType="1"/>
            <a:stCxn id="331" idx="4"/>
            <a:endCxn id="333" idx="0"/>
          </p:cNvCxnSpPr>
          <p:nvPr/>
        </p:nvCxnSpPr>
        <p:spPr bwMode="auto">
          <a:xfrm>
            <a:off x="4714013" y="269537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5" name="Oval 90"/>
          <p:cNvSpPr>
            <a:spLocks noChangeArrowheads="1"/>
          </p:cNvSpPr>
          <p:nvPr/>
        </p:nvSpPr>
        <p:spPr bwMode="auto">
          <a:xfrm>
            <a:off x="4675547" y="2795383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6" name="AutoShape 91"/>
          <p:cNvCxnSpPr>
            <a:cxnSpLocks noChangeShapeType="1"/>
            <a:stCxn id="333" idx="4"/>
            <a:endCxn id="335" idx="0"/>
          </p:cNvCxnSpPr>
          <p:nvPr/>
        </p:nvCxnSpPr>
        <p:spPr bwMode="auto">
          <a:xfrm>
            <a:off x="4714013" y="2781535"/>
            <a:ext cx="0" cy="13848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" name="Oval 92"/>
          <p:cNvSpPr>
            <a:spLocks noChangeArrowheads="1"/>
          </p:cNvSpPr>
          <p:nvPr/>
        </p:nvSpPr>
        <p:spPr bwMode="auto">
          <a:xfrm>
            <a:off x="4675547" y="1833754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8" name="AutoShape 93"/>
          <p:cNvCxnSpPr>
            <a:cxnSpLocks noChangeShapeType="1"/>
            <a:stCxn id="337" idx="4"/>
            <a:endCxn id="319" idx="0"/>
          </p:cNvCxnSpPr>
          <p:nvPr/>
        </p:nvCxnSpPr>
        <p:spPr bwMode="auto">
          <a:xfrm>
            <a:off x="4714013" y="1909146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" name="AutoShape 94"/>
          <p:cNvCxnSpPr>
            <a:cxnSpLocks noChangeShapeType="1"/>
            <a:stCxn id="292" idx="4"/>
            <a:endCxn id="337" idx="0"/>
          </p:cNvCxnSpPr>
          <p:nvPr/>
        </p:nvCxnSpPr>
        <p:spPr bwMode="auto">
          <a:xfrm>
            <a:off x="4714013" y="1735283"/>
            <a:ext cx="0" cy="984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0" name="Oval 95"/>
          <p:cNvSpPr>
            <a:spLocks noChangeArrowheads="1"/>
          </p:cNvSpPr>
          <p:nvPr/>
        </p:nvSpPr>
        <p:spPr bwMode="auto">
          <a:xfrm>
            <a:off x="4401676" y="3397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1" name="Oval 96"/>
          <p:cNvSpPr>
            <a:spLocks noChangeArrowheads="1"/>
          </p:cNvSpPr>
          <p:nvPr/>
        </p:nvSpPr>
        <p:spPr bwMode="auto">
          <a:xfrm>
            <a:off x="4413985" y="2520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2" name="AutoShape 97"/>
          <p:cNvCxnSpPr>
            <a:cxnSpLocks noChangeShapeType="1"/>
            <a:stCxn id="341" idx="4"/>
            <a:endCxn id="340" idx="0"/>
          </p:cNvCxnSpPr>
          <p:nvPr/>
        </p:nvCxnSpPr>
        <p:spPr bwMode="auto">
          <a:xfrm flipH="1">
            <a:off x="4440140" y="327461"/>
            <a:ext cx="1230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3" name="Oval 98"/>
          <p:cNvSpPr>
            <a:spLocks noChangeArrowheads="1"/>
          </p:cNvSpPr>
          <p:nvPr/>
        </p:nvSpPr>
        <p:spPr bwMode="auto">
          <a:xfrm>
            <a:off x="4401676" y="42593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4" name="AutoShape 99"/>
          <p:cNvCxnSpPr>
            <a:cxnSpLocks noChangeShapeType="1"/>
            <a:stCxn id="340" idx="4"/>
            <a:endCxn id="343" idx="0"/>
          </p:cNvCxnSpPr>
          <p:nvPr/>
        </p:nvCxnSpPr>
        <p:spPr bwMode="auto">
          <a:xfrm>
            <a:off x="4440140" y="415161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5" name="Oval 100"/>
          <p:cNvSpPr>
            <a:spLocks noChangeArrowheads="1"/>
          </p:cNvSpPr>
          <p:nvPr/>
        </p:nvSpPr>
        <p:spPr bwMode="auto">
          <a:xfrm>
            <a:off x="4401676" y="51363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6" name="AutoShape 101"/>
          <p:cNvCxnSpPr>
            <a:cxnSpLocks noChangeShapeType="1"/>
            <a:stCxn id="343" idx="4"/>
            <a:endCxn id="345" idx="0"/>
          </p:cNvCxnSpPr>
          <p:nvPr/>
        </p:nvCxnSpPr>
        <p:spPr bwMode="auto">
          <a:xfrm>
            <a:off x="4440140" y="50132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" name="Oval 102"/>
          <p:cNvSpPr>
            <a:spLocks noChangeArrowheads="1"/>
          </p:cNvSpPr>
          <p:nvPr/>
        </p:nvSpPr>
        <p:spPr bwMode="auto">
          <a:xfrm>
            <a:off x="4489377" y="20898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8" name="AutoShape 103"/>
          <p:cNvCxnSpPr>
            <a:cxnSpLocks noChangeShapeType="1"/>
            <a:stCxn id="345" idx="4"/>
            <a:endCxn id="273" idx="0"/>
          </p:cNvCxnSpPr>
          <p:nvPr/>
        </p:nvCxnSpPr>
        <p:spPr bwMode="auto">
          <a:xfrm>
            <a:off x="4440140" y="589023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9" name="Oval 105"/>
          <p:cNvSpPr>
            <a:spLocks noChangeArrowheads="1"/>
          </p:cNvSpPr>
          <p:nvPr/>
        </p:nvSpPr>
        <p:spPr bwMode="auto">
          <a:xfrm>
            <a:off x="4664777" y="2520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0" name="Oval 107"/>
          <p:cNvSpPr>
            <a:spLocks noChangeArrowheads="1"/>
          </p:cNvSpPr>
          <p:nvPr/>
        </p:nvSpPr>
        <p:spPr bwMode="auto">
          <a:xfrm>
            <a:off x="4675547" y="3397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1" name="AutoShape 108"/>
          <p:cNvCxnSpPr>
            <a:cxnSpLocks noChangeShapeType="1"/>
            <a:stCxn id="349" idx="4"/>
            <a:endCxn id="350" idx="0"/>
          </p:cNvCxnSpPr>
          <p:nvPr/>
        </p:nvCxnSpPr>
        <p:spPr bwMode="auto">
          <a:xfrm>
            <a:off x="4701704" y="327461"/>
            <a:ext cx="1230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2" name="Oval 109"/>
          <p:cNvSpPr>
            <a:spLocks noChangeArrowheads="1"/>
          </p:cNvSpPr>
          <p:nvPr/>
        </p:nvSpPr>
        <p:spPr bwMode="auto">
          <a:xfrm>
            <a:off x="4675547" y="42593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3" name="AutoShape 110"/>
          <p:cNvCxnSpPr>
            <a:cxnSpLocks noChangeShapeType="1"/>
            <a:stCxn id="350" idx="4"/>
            <a:endCxn id="352" idx="0"/>
          </p:cNvCxnSpPr>
          <p:nvPr/>
        </p:nvCxnSpPr>
        <p:spPr bwMode="auto">
          <a:xfrm>
            <a:off x="4714013" y="415161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4" name="Oval 111"/>
          <p:cNvSpPr>
            <a:spLocks noChangeArrowheads="1"/>
          </p:cNvSpPr>
          <p:nvPr/>
        </p:nvSpPr>
        <p:spPr bwMode="auto">
          <a:xfrm>
            <a:off x="4675547" y="51363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5" name="AutoShape 112"/>
          <p:cNvCxnSpPr>
            <a:cxnSpLocks noChangeShapeType="1"/>
            <a:stCxn id="352" idx="4"/>
            <a:endCxn id="354" idx="0"/>
          </p:cNvCxnSpPr>
          <p:nvPr/>
        </p:nvCxnSpPr>
        <p:spPr bwMode="auto">
          <a:xfrm>
            <a:off x="4714013" y="50132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6" name="AutoShape 114"/>
          <p:cNvCxnSpPr>
            <a:cxnSpLocks noChangeShapeType="1"/>
            <a:stCxn id="294" idx="0"/>
            <a:endCxn id="354" idx="4"/>
          </p:cNvCxnSpPr>
          <p:nvPr/>
        </p:nvCxnSpPr>
        <p:spPr bwMode="auto">
          <a:xfrm flipH="1" flipV="1">
            <a:off x="4714013" y="589023"/>
            <a:ext cx="3077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7" name="AutoShape 116"/>
          <p:cNvCxnSpPr>
            <a:cxnSpLocks noChangeShapeType="1"/>
            <a:stCxn id="335" idx="4"/>
            <a:endCxn id="378" idx="6"/>
          </p:cNvCxnSpPr>
          <p:nvPr/>
        </p:nvCxnSpPr>
        <p:spPr bwMode="auto">
          <a:xfrm flipH="1">
            <a:off x="4710936" y="2869235"/>
            <a:ext cx="3077" cy="15539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" name="AutoShape 117"/>
          <p:cNvCxnSpPr>
            <a:cxnSpLocks noChangeShapeType="1"/>
            <a:stCxn id="313" idx="4"/>
            <a:endCxn id="378" idx="2"/>
          </p:cNvCxnSpPr>
          <p:nvPr/>
        </p:nvCxnSpPr>
        <p:spPr bwMode="auto">
          <a:xfrm>
            <a:off x="4440140" y="2869235"/>
            <a:ext cx="6155" cy="15539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" name="AutoShape 125"/>
          <p:cNvCxnSpPr>
            <a:cxnSpLocks noChangeShapeType="1"/>
            <a:stCxn id="365" idx="4"/>
            <a:endCxn id="386" idx="0"/>
          </p:cNvCxnSpPr>
          <p:nvPr/>
        </p:nvCxnSpPr>
        <p:spPr bwMode="auto">
          <a:xfrm flipH="1">
            <a:off x="4581692" y="4077040"/>
            <a:ext cx="1539" cy="1261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0" name="Oval 118"/>
          <p:cNvSpPr>
            <a:spLocks noChangeArrowheads="1"/>
          </p:cNvSpPr>
          <p:nvPr/>
        </p:nvSpPr>
        <p:spPr bwMode="auto">
          <a:xfrm>
            <a:off x="4544767" y="376162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1" name="Oval 119"/>
          <p:cNvSpPr>
            <a:spLocks noChangeArrowheads="1"/>
          </p:cNvSpPr>
          <p:nvPr/>
        </p:nvSpPr>
        <p:spPr bwMode="auto">
          <a:xfrm>
            <a:off x="4544767" y="365392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2" name="AutoShape 120"/>
          <p:cNvCxnSpPr>
            <a:cxnSpLocks noChangeShapeType="1"/>
            <a:stCxn id="361" idx="4"/>
            <a:endCxn id="360" idx="0"/>
          </p:cNvCxnSpPr>
          <p:nvPr/>
        </p:nvCxnSpPr>
        <p:spPr bwMode="auto">
          <a:xfrm>
            <a:off x="4583231" y="3729315"/>
            <a:ext cx="0" cy="3231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3" name="Oval 121"/>
          <p:cNvSpPr>
            <a:spLocks noChangeArrowheads="1"/>
          </p:cNvSpPr>
          <p:nvPr/>
        </p:nvSpPr>
        <p:spPr bwMode="auto">
          <a:xfrm>
            <a:off x="4544767" y="385855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4" name="AutoShape 122"/>
          <p:cNvCxnSpPr>
            <a:cxnSpLocks noChangeShapeType="1"/>
            <a:stCxn id="360" idx="4"/>
            <a:endCxn id="363" idx="0"/>
          </p:cNvCxnSpPr>
          <p:nvPr/>
        </p:nvCxnSpPr>
        <p:spPr bwMode="auto">
          <a:xfrm>
            <a:off x="4583231" y="3837018"/>
            <a:ext cx="0" cy="2154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5" name="Oval 123"/>
          <p:cNvSpPr>
            <a:spLocks noChangeArrowheads="1"/>
          </p:cNvSpPr>
          <p:nvPr/>
        </p:nvSpPr>
        <p:spPr bwMode="auto">
          <a:xfrm>
            <a:off x="4544767" y="4003187"/>
            <a:ext cx="75392" cy="73853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6" name="AutoShape 124"/>
          <p:cNvCxnSpPr>
            <a:cxnSpLocks noChangeShapeType="1"/>
            <a:stCxn id="363" idx="4"/>
            <a:endCxn id="365" idx="0"/>
          </p:cNvCxnSpPr>
          <p:nvPr/>
        </p:nvCxnSpPr>
        <p:spPr bwMode="auto">
          <a:xfrm>
            <a:off x="4583231" y="3933950"/>
            <a:ext cx="0" cy="6923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7" name="Oval 126"/>
          <p:cNvSpPr>
            <a:spLocks noChangeArrowheads="1"/>
          </p:cNvSpPr>
          <p:nvPr/>
        </p:nvSpPr>
        <p:spPr bwMode="auto">
          <a:xfrm>
            <a:off x="4544767" y="3492370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8" name="AutoShape 127"/>
          <p:cNvCxnSpPr>
            <a:cxnSpLocks noChangeShapeType="1"/>
            <a:stCxn id="367" idx="4"/>
            <a:endCxn id="361" idx="0"/>
          </p:cNvCxnSpPr>
          <p:nvPr/>
        </p:nvCxnSpPr>
        <p:spPr bwMode="auto">
          <a:xfrm>
            <a:off x="4583231" y="3567762"/>
            <a:ext cx="0" cy="8616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9" name="AutoShape 128"/>
          <p:cNvCxnSpPr>
            <a:cxnSpLocks noChangeShapeType="1"/>
            <a:stCxn id="371" idx="4"/>
            <a:endCxn id="367" idx="0"/>
          </p:cNvCxnSpPr>
          <p:nvPr/>
        </p:nvCxnSpPr>
        <p:spPr bwMode="auto">
          <a:xfrm>
            <a:off x="4580155" y="3389284"/>
            <a:ext cx="3077" cy="10308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0" name="Group 198"/>
          <p:cNvGrpSpPr>
            <a:grpSpLocks/>
          </p:cNvGrpSpPr>
          <p:nvPr/>
        </p:nvGrpSpPr>
        <p:grpSpPr bwMode="auto">
          <a:xfrm>
            <a:off x="4446295" y="3000017"/>
            <a:ext cx="264640" cy="389267"/>
            <a:chOff x="3697" y="2755"/>
            <a:chExt cx="186" cy="290"/>
          </a:xfrm>
          <a:solidFill>
            <a:srgbClr val="FFFF00"/>
          </a:solidFill>
        </p:grpSpPr>
        <p:sp>
          <p:nvSpPr>
            <p:cNvPr id="371" name="Oval 133"/>
            <p:cNvSpPr>
              <a:spLocks noChangeArrowheads="1"/>
            </p:cNvSpPr>
            <p:nvPr/>
          </p:nvSpPr>
          <p:spPr bwMode="auto">
            <a:xfrm>
              <a:off x="3715" y="3014"/>
              <a:ext cx="152" cy="31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2" name="Oval 134"/>
            <p:cNvSpPr>
              <a:spLocks noChangeArrowheads="1"/>
            </p:cNvSpPr>
            <p:nvPr/>
          </p:nvSpPr>
          <p:spPr bwMode="auto">
            <a:xfrm>
              <a:off x="3732" y="3006"/>
              <a:ext cx="117" cy="23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3" name="Oval 135"/>
            <p:cNvSpPr>
              <a:spLocks noChangeArrowheads="1"/>
            </p:cNvSpPr>
            <p:nvPr/>
          </p:nvSpPr>
          <p:spPr bwMode="auto">
            <a:xfrm flipV="1">
              <a:off x="3750" y="2996"/>
              <a:ext cx="83" cy="18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4" name="AutoShape 136"/>
            <p:cNvSpPr>
              <a:spLocks noChangeArrowheads="1"/>
            </p:cNvSpPr>
            <p:nvPr/>
          </p:nvSpPr>
          <p:spPr bwMode="auto">
            <a:xfrm flipH="1">
              <a:off x="3772" y="2846"/>
              <a:ext cx="36" cy="158"/>
            </a:xfrm>
            <a:prstGeom prst="can">
              <a:avLst>
                <a:gd name="adj" fmla="val 29361"/>
              </a:avLst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5" name="Group 137"/>
            <p:cNvGrpSpPr>
              <a:grpSpLocks/>
            </p:cNvGrpSpPr>
            <p:nvPr/>
          </p:nvGrpSpPr>
          <p:grpSpPr bwMode="auto">
            <a:xfrm>
              <a:off x="3697" y="2755"/>
              <a:ext cx="186" cy="107"/>
              <a:chOff x="2001" y="2967"/>
              <a:chExt cx="851" cy="525"/>
            </a:xfrm>
            <a:grpFill/>
          </p:grpSpPr>
          <p:sp>
            <p:nvSpPr>
              <p:cNvPr id="376" name="Arc 138"/>
              <p:cNvSpPr>
                <a:spLocks/>
              </p:cNvSpPr>
              <p:nvPr/>
            </p:nvSpPr>
            <p:spPr bwMode="auto">
              <a:xfrm flipH="1" flipV="1">
                <a:off x="2001" y="3067"/>
                <a:ext cx="425" cy="4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7" name="Arc 139"/>
              <p:cNvSpPr>
                <a:spLocks/>
              </p:cNvSpPr>
              <p:nvPr/>
            </p:nvSpPr>
            <p:spPr bwMode="auto">
              <a:xfrm flipV="1">
                <a:off x="2426" y="3067"/>
                <a:ext cx="425" cy="4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8" name="Oval 140"/>
              <p:cNvSpPr>
                <a:spLocks noChangeArrowheads="1"/>
              </p:cNvSpPr>
              <p:nvPr/>
            </p:nvSpPr>
            <p:spPr bwMode="auto">
              <a:xfrm flipV="1">
                <a:off x="2001" y="2967"/>
                <a:ext cx="851" cy="185"/>
              </a:xfrm>
              <a:prstGeom prst="ellipse">
                <a:avLst/>
              </a:pr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79" name="Group 200"/>
          <p:cNvGrpSpPr>
            <a:grpSpLocks/>
          </p:cNvGrpSpPr>
          <p:nvPr/>
        </p:nvGrpSpPr>
        <p:grpSpPr bwMode="auto">
          <a:xfrm>
            <a:off x="4369366" y="4203205"/>
            <a:ext cx="426194" cy="715451"/>
            <a:chOff x="3627" y="3741"/>
            <a:chExt cx="330" cy="555"/>
          </a:xfrm>
        </p:grpSpPr>
        <p:grpSp>
          <p:nvGrpSpPr>
            <p:cNvPr id="380" name="Group 129"/>
            <p:cNvGrpSpPr>
              <a:grpSpLocks/>
            </p:cNvGrpSpPr>
            <p:nvPr/>
          </p:nvGrpSpPr>
          <p:grpSpPr bwMode="auto">
            <a:xfrm>
              <a:off x="3627" y="3741"/>
              <a:ext cx="330" cy="555"/>
              <a:chOff x="2341" y="3209"/>
              <a:chExt cx="369" cy="624"/>
            </a:xfrm>
          </p:grpSpPr>
          <p:sp>
            <p:nvSpPr>
              <p:cNvPr id="385" name="Rectangle 130"/>
              <p:cNvSpPr>
                <a:spLocks noChangeArrowheads="1"/>
              </p:cNvSpPr>
              <p:nvPr/>
            </p:nvSpPr>
            <p:spPr bwMode="auto">
              <a:xfrm>
                <a:off x="2341" y="3351"/>
                <a:ext cx="369" cy="85"/>
              </a:xfrm>
              <a:prstGeom prst="rect">
                <a:avLst/>
              </a:prstGeom>
              <a:noFill/>
              <a:ln w="3175">
                <a:solidFill>
                  <a:srgbClr val="FFCCFF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6" name="Rectangle 131"/>
              <p:cNvSpPr>
                <a:spLocks noChangeArrowheads="1"/>
              </p:cNvSpPr>
              <p:nvPr/>
            </p:nvSpPr>
            <p:spPr bwMode="auto">
              <a:xfrm>
                <a:off x="2483" y="3209"/>
                <a:ext cx="85" cy="624"/>
              </a:xfrm>
              <a:prstGeom prst="rect">
                <a:avLst/>
              </a:prstGeom>
              <a:noFill/>
              <a:ln w="3175">
                <a:solidFill>
                  <a:srgbClr val="FFCCFF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81" name="Group 196"/>
            <p:cNvGrpSpPr>
              <a:grpSpLocks/>
            </p:cNvGrpSpPr>
            <p:nvPr/>
          </p:nvGrpSpPr>
          <p:grpSpPr bwMode="auto">
            <a:xfrm>
              <a:off x="3702" y="3825"/>
              <a:ext cx="178" cy="178"/>
              <a:chOff x="3702" y="3825"/>
              <a:chExt cx="178" cy="178"/>
            </a:xfrm>
          </p:grpSpPr>
          <p:sp>
            <p:nvSpPr>
              <p:cNvPr id="382" name="Oval 132"/>
              <p:cNvSpPr>
                <a:spLocks noChangeArrowheads="1"/>
              </p:cNvSpPr>
              <p:nvPr/>
            </p:nvSpPr>
            <p:spPr bwMode="auto">
              <a:xfrm>
                <a:off x="3702" y="3825"/>
                <a:ext cx="178" cy="178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3" name="Line 194"/>
              <p:cNvSpPr>
                <a:spLocks noChangeShapeType="1"/>
              </p:cNvSpPr>
              <p:nvPr/>
            </p:nvSpPr>
            <p:spPr bwMode="auto">
              <a:xfrm>
                <a:off x="3787" y="3861"/>
                <a:ext cx="0" cy="114"/>
              </a:xfrm>
              <a:prstGeom prst="line">
                <a:avLst/>
              </a:prstGeom>
              <a:no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4" name="Line 195"/>
              <p:cNvSpPr>
                <a:spLocks noChangeShapeType="1"/>
              </p:cNvSpPr>
              <p:nvPr/>
            </p:nvSpPr>
            <p:spPr bwMode="auto">
              <a:xfrm>
                <a:off x="3730" y="3918"/>
                <a:ext cx="114" cy="0"/>
              </a:xfrm>
              <a:prstGeom prst="line">
                <a:avLst/>
              </a:prstGeom>
              <a:no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387" name="Oval 102"/>
          <p:cNvSpPr>
            <a:spLocks noChangeArrowheads="1"/>
          </p:cNvSpPr>
          <p:nvPr/>
        </p:nvSpPr>
        <p:spPr bwMode="auto">
          <a:xfrm>
            <a:off x="4589386" y="20898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88" name="AutoShape 99"/>
          <p:cNvCxnSpPr>
            <a:cxnSpLocks noChangeShapeType="1"/>
            <a:stCxn id="347" idx="2"/>
            <a:endCxn id="341" idx="7"/>
          </p:cNvCxnSpPr>
          <p:nvPr/>
        </p:nvCxnSpPr>
        <p:spPr bwMode="auto">
          <a:xfrm flipH="1">
            <a:off x="4478606" y="245914"/>
            <a:ext cx="10770" cy="1692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" name="AutoShape 99"/>
          <p:cNvCxnSpPr>
            <a:cxnSpLocks noChangeShapeType="1"/>
            <a:stCxn id="349" idx="1"/>
            <a:endCxn id="387" idx="6"/>
          </p:cNvCxnSpPr>
          <p:nvPr/>
        </p:nvCxnSpPr>
        <p:spPr bwMode="auto">
          <a:xfrm flipH="1" flipV="1">
            <a:off x="4664777" y="245914"/>
            <a:ext cx="10771" cy="1692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0" name="AutoShape 99"/>
          <p:cNvCxnSpPr>
            <a:cxnSpLocks noChangeShapeType="1"/>
            <a:stCxn id="387" idx="2"/>
            <a:endCxn id="347" idx="6"/>
          </p:cNvCxnSpPr>
          <p:nvPr/>
        </p:nvCxnSpPr>
        <p:spPr bwMode="auto">
          <a:xfrm flipH="1">
            <a:off x="4564768" y="245914"/>
            <a:ext cx="24618" cy="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1" name="Right Brace 362"/>
          <p:cNvSpPr>
            <a:spLocks/>
          </p:cNvSpPr>
          <p:nvPr/>
        </p:nvSpPr>
        <p:spPr bwMode="auto">
          <a:xfrm>
            <a:off x="4664777" y="3653923"/>
            <a:ext cx="43081" cy="306182"/>
          </a:xfrm>
          <a:prstGeom prst="rightBrace">
            <a:avLst>
              <a:gd name="adj1" fmla="val 8588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2" name="AutoShape 7"/>
          <p:cNvCxnSpPr>
            <a:cxnSpLocks noChangeShapeType="1"/>
            <a:stCxn id="200" idx="1"/>
            <a:endCxn id="391" idx="1"/>
          </p:cNvCxnSpPr>
          <p:nvPr/>
        </p:nvCxnSpPr>
        <p:spPr bwMode="auto">
          <a:xfrm flipH="1" flipV="1">
            <a:off x="4707858" y="3807014"/>
            <a:ext cx="998746" cy="17158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3" name="Right Brace 367"/>
          <p:cNvSpPr>
            <a:spLocks/>
          </p:cNvSpPr>
          <p:nvPr/>
        </p:nvSpPr>
        <p:spPr bwMode="auto">
          <a:xfrm>
            <a:off x="4780486" y="905976"/>
            <a:ext cx="61544" cy="786227"/>
          </a:xfrm>
          <a:prstGeom prst="rightBrace">
            <a:avLst>
              <a:gd name="adj1" fmla="val 8280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4" name="AutoShape 7"/>
          <p:cNvCxnSpPr>
            <a:cxnSpLocks noChangeShapeType="1"/>
            <a:stCxn id="220" idx="1"/>
            <a:endCxn id="393" idx="1"/>
          </p:cNvCxnSpPr>
          <p:nvPr/>
        </p:nvCxnSpPr>
        <p:spPr bwMode="auto">
          <a:xfrm flipH="1" flipV="1">
            <a:off x="4842030" y="1299090"/>
            <a:ext cx="864574" cy="32236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5" name="Right Brace 374"/>
          <p:cNvSpPr>
            <a:spLocks/>
          </p:cNvSpPr>
          <p:nvPr/>
        </p:nvSpPr>
        <p:spPr bwMode="auto">
          <a:xfrm>
            <a:off x="4780486" y="2039928"/>
            <a:ext cx="61544" cy="786227"/>
          </a:xfrm>
          <a:prstGeom prst="rightBrace">
            <a:avLst>
              <a:gd name="adj1" fmla="val 8280"/>
              <a:gd name="adj2" fmla="val 50000"/>
            </a:avLst>
          </a:prstGeom>
          <a:noFill/>
          <a:ln w="3175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6" name="AutoShape 7"/>
          <p:cNvCxnSpPr>
            <a:cxnSpLocks noChangeShapeType="1"/>
            <a:stCxn id="202" idx="1"/>
            <a:endCxn id="395" idx="1"/>
          </p:cNvCxnSpPr>
          <p:nvPr/>
        </p:nvCxnSpPr>
        <p:spPr bwMode="auto">
          <a:xfrm flipH="1" flipV="1">
            <a:off x="4842030" y="2433042"/>
            <a:ext cx="470337" cy="531613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7" name="Right Brace 377"/>
          <p:cNvSpPr>
            <a:spLocks/>
          </p:cNvSpPr>
          <p:nvPr/>
        </p:nvSpPr>
        <p:spPr bwMode="auto">
          <a:xfrm flipH="1">
            <a:off x="4309472" y="2039928"/>
            <a:ext cx="60006" cy="786227"/>
          </a:xfrm>
          <a:prstGeom prst="rightBrace">
            <a:avLst>
              <a:gd name="adj1" fmla="val 8492"/>
              <a:gd name="adj2" fmla="val 50000"/>
            </a:avLst>
          </a:prstGeom>
          <a:noFill/>
          <a:ln w="3175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8" name="AutoShape 186"/>
          <p:cNvCxnSpPr>
            <a:cxnSpLocks noChangeShapeType="1"/>
            <a:stCxn id="238" idx="3"/>
            <a:endCxn id="397" idx="1"/>
          </p:cNvCxnSpPr>
          <p:nvPr/>
        </p:nvCxnSpPr>
        <p:spPr bwMode="auto">
          <a:xfrm flipV="1">
            <a:off x="3351160" y="2433042"/>
            <a:ext cx="958312" cy="483916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" name="Right Brace 381"/>
          <p:cNvSpPr>
            <a:spLocks/>
          </p:cNvSpPr>
          <p:nvPr/>
        </p:nvSpPr>
        <p:spPr bwMode="auto">
          <a:xfrm flipH="1">
            <a:off x="4309472" y="905976"/>
            <a:ext cx="60006" cy="786227"/>
          </a:xfrm>
          <a:prstGeom prst="rightBrace">
            <a:avLst>
              <a:gd name="adj1" fmla="val 8492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00" name="AutoShape 186"/>
          <p:cNvCxnSpPr>
            <a:cxnSpLocks noChangeShapeType="1"/>
            <a:stCxn id="243" idx="3"/>
            <a:endCxn id="399" idx="1"/>
          </p:cNvCxnSpPr>
          <p:nvPr/>
        </p:nvCxnSpPr>
        <p:spPr bwMode="auto">
          <a:xfrm flipV="1">
            <a:off x="3756397" y="1299090"/>
            <a:ext cx="553075" cy="22543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1" name="AutoShape 148"/>
          <p:cNvCxnSpPr>
            <a:cxnSpLocks noChangeShapeType="1"/>
            <a:stCxn id="215" idx="1"/>
            <a:endCxn id="385" idx="3"/>
          </p:cNvCxnSpPr>
          <p:nvPr/>
        </p:nvCxnSpPr>
        <p:spPr bwMode="auto">
          <a:xfrm flipH="1" flipV="1">
            <a:off x="4795560" y="4414745"/>
            <a:ext cx="911044" cy="39161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2" name="AutoShape 148"/>
          <p:cNvCxnSpPr>
            <a:cxnSpLocks noChangeShapeType="1"/>
            <a:stCxn id="198" idx="1"/>
            <a:endCxn id="385" idx="3"/>
          </p:cNvCxnSpPr>
          <p:nvPr/>
        </p:nvCxnSpPr>
        <p:spPr bwMode="auto">
          <a:xfrm flipH="1" flipV="1">
            <a:off x="4795560" y="4414745"/>
            <a:ext cx="911044" cy="14390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03043469"/>
      </p:ext>
    </p:extLst>
  </p:cSld>
  <p:clrMapOvr>
    <a:masterClrMapping/>
  </p:clrMapOvr>
  <p:transition advClick="0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新細明體" pitchFamily="18" charset="-120"/>
              </a:rPr>
              <a:t>玫瑰经圣体默想</a:t>
            </a:r>
            <a:endParaRPr lang="en-US" dirty="0"/>
          </a:p>
        </p:txBody>
      </p:sp>
      <p:grpSp>
        <p:nvGrpSpPr>
          <p:cNvPr id="4" name="Group 193">
            <a:extLst>
              <a:ext uri="{FF2B5EF4-FFF2-40B4-BE49-F238E27FC236}">
                <a16:creationId xmlns:a16="http://schemas.microsoft.com/office/drawing/2014/main" id="{CBBA4F67-C7E7-409F-BE4E-FD7369366DA0}"/>
              </a:ext>
            </a:extLst>
          </p:cNvPr>
          <p:cNvGrpSpPr>
            <a:grpSpLocks/>
          </p:cNvGrpSpPr>
          <p:nvPr/>
        </p:nvGrpSpPr>
        <p:grpSpPr bwMode="auto">
          <a:xfrm>
            <a:off x="2330463" y="811901"/>
            <a:ext cx="4483074" cy="3843052"/>
            <a:chOff x="1736685" y="1358770"/>
            <a:chExt cx="5670630" cy="5337637"/>
          </a:xfrm>
        </p:grpSpPr>
        <p:cxnSp>
          <p:nvCxnSpPr>
            <p:cNvPr id="6" name="AutoShape 167">
              <a:extLst>
                <a:ext uri="{FF2B5EF4-FFF2-40B4-BE49-F238E27FC236}">
                  <a16:creationId xmlns:a16="http://schemas.microsoft.com/office/drawing/2014/main" id="{6D82EE5C-CBBC-4577-B087-AD7481ABEB52}"/>
                </a:ext>
              </a:extLst>
            </p:cNvPr>
            <p:cNvCxnSpPr>
              <a:cxnSpLocks noChangeShapeType="1"/>
              <a:stCxn id="257" idx="0"/>
              <a:endCxn id="272" idx="6"/>
            </p:cNvCxnSpPr>
            <p:nvPr/>
          </p:nvCxnSpPr>
          <p:spPr bwMode="auto">
            <a:xfrm flipH="1">
              <a:off x="4711545" y="1746518"/>
              <a:ext cx="266219" cy="24396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AutoShape 177">
              <a:extLst>
                <a:ext uri="{FF2B5EF4-FFF2-40B4-BE49-F238E27FC236}">
                  <a16:creationId xmlns:a16="http://schemas.microsoft.com/office/drawing/2014/main" id="{2AD93531-72A8-4345-BC1E-837B5A093D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59047" y="4088433"/>
              <a:ext cx="9721" cy="394719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AutoShape 180">
              <a:extLst>
                <a:ext uri="{FF2B5EF4-FFF2-40B4-BE49-F238E27FC236}">
                  <a16:creationId xmlns:a16="http://schemas.microsoft.com/office/drawing/2014/main" id="{1CF1A7F7-EA65-4829-B2EA-BD2BF6941DF1}"/>
                </a:ext>
              </a:extLst>
            </p:cNvPr>
            <p:cNvCxnSpPr>
              <a:cxnSpLocks noChangeShapeType="1"/>
              <a:stCxn id="265" idx="4"/>
              <a:endCxn id="213" idx="0"/>
            </p:cNvCxnSpPr>
            <p:nvPr/>
          </p:nvCxnSpPr>
          <p:spPr bwMode="auto">
            <a:xfrm>
              <a:off x="4565495" y="2420933"/>
              <a:ext cx="3023" cy="32323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" name="Group 181">
              <a:extLst>
                <a:ext uri="{FF2B5EF4-FFF2-40B4-BE49-F238E27FC236}">
                  <a16:creationId xmlns:a16="http://schemas.microsoft.com/office/drawing/2014/main" id="{EDF08365-8F4A-4CFD-AAF2-4C7847DDC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270" y="1960557"/>
              <a:ext cx="295275" cy="460375"/>
              <a:chOff x="3697" y="2755"/>
              <a:chExt cx="186" cy="290"/>
            </a:xfrm>
          </p:grpSpPr>
          <p:sp>
            <p:nvSpPr>
              <p:cNvPr id="265" name="Oval 182">
                <a:extLst>
                  <a:ext uri="{FF2B5EF4-FFF2-40B4-BE49-F238E27FC236}">
                    <a16:creationId xmlns:a16="http://schemas.microsoft.com/office/drawing/2014/main" id="{EF7E598A-6759-4CBF-ADD1-51477DDB7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" y="3014"/>
                <a:ext cx="152" cy="3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6" name="Oval 183">
                <a:extLst>
                  <a:ext uri="{FF2B5EF4-FFF2-40B4-BE49-F238E27FC236}">
                    <a16:creationId xmlns:a16="http://schemas.microsoft.com/office/drawing/2014/main" id="{A23701C5-E2A3-4563-ACF8-3B7C294D9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006"/>
                <a:ext cx="117" cy="2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7" name="Oval 184">
                <a:extLst>
                  <a:ext uri="{FF2B5EF4-FFF2-40B4-BE49-F238E27FC236}">
                    <a16:creationId xmlns:a16="http://schemas.microsoft.com/office/drawing/2014/main" id="{9F0F2F30-1B7B-4FCD-9EA4-2CA26F3BE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750" y="2996"/>
                <a:ext cx="83" cy="1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8" name="AutoShape 185">
                <a:extLst>
                  <a:ext uri="{FF2B5EF4-FFF2-40B4-BE49-F238E27FC236}">
                    <a16:creationId xmlns:a16="http://schemas.microsoft.com/office/drawing/2014/main" id="{71D062CE-DF0B-4885-B5BA-528252FE8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772" y="2846"/>
                <a:ext cx="36" cy="158"/>
              </a:xfrm>
              <a:prstGeom prst="can">
                <a:avLst>
                  <a:gd name="adj" fmla="val 29361"/>
                </a:avLst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grpSp>
            <p:nvGrpSpPr>
              <p:cNvPr id="269" name="Group 186">
                <a:extLst>
                  <a:ext uri="{FF2B5EF4-FFF2-40B4-BE49-F238E27FC236}">
                    <a16:creationId xmlns:a16="http://schemas.microsoft.com/office/drawing/2014/main" id="{141D7CFF-6915-49C7-B24E-B89B7777FC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7" y="2755"/>
                <a:ext cx="186" cy="107"/>
                <a:chOff x="2001" y="2967"/>
                <a:chExt cx="851" cy="525"/>
              </a:xfrm>
            </p:grpSpPr>
            <p:sp>
              <p:nvSpPr>
                <p:cNvPr id="270" name="Arc 187">
                  <a:extLst>
                    <a:ext uri="{FF2B5EF4-FFF2-40B4-BE49-F238E27FC236}">
                      <a16:creationId xmlns:a16="http://schemas.microsoft.com/office/drawing/2014/main" id="{DEAF7576-D11F-48DC-BBA0-269D76685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001" y="3067"/>
                  <a:ext cx="425" cy="425"/>
                </a:xfrm>
                <a:custGeom>
                  <a:avLst/>
                  <a:gdLst>
                    <a:gd name="T0" fmla="*/ 0 w 21600"/>
                    <a:gd name="T1" fmla="*/ 0 h 21600"/>
                    <a:gd name="T2" fmla="*/ 425 w 21600"/>
                    <a:gd name="T3" fmla="*/ 425 h 21600"/>
                    <a:gd name="T4" fmla="*/ 0 w 21600"/>
                    <a:gd name="T5" fmla="*/ 42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271" name="Arc 188">
                  <a:extLst>
                    <a:ext uri="{FF2B5EF4-FFF2-40B4-BE49-F238E27FC236}">
                      <a16:creationId xmlns:a16="http://schemas.microsoft.com/office/drawing/2014/main" id="{4962CBB7-4AFD-4805-A43C-6CDCAF3E0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426" y="3067"/>
                  <a:ext cx="425" cy="425"/>
                </a:xfrm>
                <a:custGeom>
                  <a:avLst/>
                  <a:gdLst>
                    <a:gd name="T0" fmla="*/ 0 w 21600"/>
                    <a:gd name="T1" fmla="*/ 0 h 21600"/>
                    <a:gd name="T2" fmla="*/ 425 w 21600"/>
                    <a:gd name="T3" fmla="*/ 425 h 21600"/>
                    <a:gd name="T4" fmla="*/ 0 w 21600"/>
                    <a:gd name="T5" fmla="*/ 42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272" name="Oval 189">
                  <a:extLst>
                    <a:ext uri="{FF2B5EF4-FFF2-40B4-BE49-F238E27FC236}">
                      <a16:creationId xmlns:a16="http://schemas.microsoft.com/office/drawing/2014/main" id="{677C20FB-8616-47F1-B3A9-68CA45595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001" y="2967"/>
                  <a:ext cx="851" cy="185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</p:grpSp>
        <p:grpSp>
          <p:nvGrpSpPr>
            <p:cNvPr id="10" name="Group 1051672">
              <a:extLst>
                <a:ext uri="{FF2B5EF4-FFF2-40B4-BE49-F238E27FC236}">
                  <a16:creationId xmlns:a16="http://schemas.microsoft.com/office/drawing/2014/main" id="{6D3BBBC1-7C40-4F94-B85C-3A09419C0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1970" y="4483152"/>
              <a:ext cx="523875" cy="881063"/>
              <a:chOff x="4314192" y="4285174"/>
              <a:chExt cx="523875" cy="881063"/>
            </a:xfrm>
          </p:grpSpPr>
          <p:grpSp>
            <p:nvGrpSpPr>
              <p:cNvPr id="258" name="Group 191">
                <a:extLst>
                  <a:ext uri="{FF2B5EF4-FFF2-40B4-BE49-F238E27FC236}">
                    <a16:creationId xmlns:a16="http://schemas.microsoft.com/office/drawing/2014/main" id="{B73C6D56-8054-4F70-95B9-CD815E4DF9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4192" y="4285174"/>
                <a:ext cx="523875" cy="881063"/>
                <a:chOff x="2341" y="3209"/>
                <a:chExt cx="369" cy="624"/>
              </a:xfrm>
            </p:grpSpPr>
            <p:sp>
              <p:nvSpPr>
                <p:cNvPr id="263" name="Rectangle 192">
                  <a:extLst>
                    <a:ext uri="{FF2B5EF4-FFF2-40B4-BE49-F238E27FC236}">
                      <a16:creationId xmlns:a16="http://schemas.microsoft.com/office/drawing/2014/main" id="{57B1FAF9-CA57-4C8C-930A-25A4F4FE8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1" y="3351"/>
                  <a:ext cx="369" cy="85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4" name="Rectangle 193">
                  <a:extLst>
                    <a:ext uri="{FF2B5EF4-FFF2-40B4-BE49-F238E27FC236}">
                      <a16:creationId xmlns:a16="http://schemas.microsoft.com/office/drawing/2014/main" id="{5480A9F1-E1D6-49AE-AAE2-A1D16A062D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3" y="3209"/>
                  <a:ext cx="85" cy="624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59" name="Group 194">
                <a:extLst>
                  <a:ext uri="{FF2B5EF4-FFF2-40B4-BE49-F238E27FC236}">
                    <a16:creationId xmlns:a16="http://schemas.microsoft.com/office/drawing/2014/main" id="{72F4FD21-9819-4243-A7D0-A0128BFDA0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3255" y="4418524"/>
                <a:ext cx="282575" cy="282575"/>
                <a:chOff x="3702" y="3825"/>
                <a:chExt cx="178" cy="178"/>
              </a:xfrm>
            </p:grpSpPr>
            <p:sp>
              <p:nvSpPr>
                <p:cNvPr id="260" name="Oval 195">
                  <a:extLst>
                    <a:ext uri="{FF2B5EF4-FFF2-40B4-BE49-F238E27FC236}">
                      <a16:creationId xmlns:a16="http://schemas.microsoft.com/office/drawing/2014/main" id="{FE199CAE-95BC-4F77-A5E0-74D3405A5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2" y="3825"/>
                  <a:ext cx="178" cy="17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1" name="Line 196">
                  <a:extLst>
                    <a:ext uri="{FF2B5EF4-FFF2-40B4-BE49-F238E27FC236}">
                      <a16:creationId xmlns:a16="http://schemas.microsoft.com/office/drawing/2014/main" id="{4FC6BC05-E8DB-4F10-995C-5AC727F4F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87" y="3861"/>
                  <a:ext cx="0" cy="114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262" name="Line 197">
                  <a:extLst>
                    <a:ext uri="{FF2B5EF4-FFF2-40B4-BE49-F238E27FC236}">
                      <a16:creationId xmlns:a16="http://schemas.microsoft.com/office/drawing/2014/main" id="{44028549-28D3-406F-933D-B71567EEC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0" y="3918"/>
                  <a:ext cx="114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</p:grpSp>
        </p:grpSp>
        <p:cxnSp>
          <p:nvCxnSpPr>
            <p:cNvPr id="11" name="AutoShape 177">
              <a:extLst>
                <a:ext uri="{FF2B5EF4-FFF2-40B4-BE49-F238E27FC236}">
                  <a16:creationId xmlns:a16="http://schemas.microsoft.com/office/drawing/2014/main" id="{A92116BE-91B1-40AE-9831-ADE7EEBD7ED0}"/>
                </a:ext>
              </a:extLst>
            </p:cNvPr>
            <p:cNvCxnSpPr>
              <a:cxnSpLocks noChangeShapeType="1"/>
              <a:stCxn id="205" idx="0"/>
            </p:cNvCxnSpPr>
            <p:nvPr/>
          </p:nvCxnSpPr>
          <p:spPr bwMode="auto">
            <a:xfrm flipH="1">
              <a:off x="4559049" y="3699030"/>
              <a:ext cx="5030" cy="28143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177">
              <a:extLst>
                <a:ext uri="{FF2B5EF4-FFF2-40B4-BE49-F238E27FC236}">
                  <a16:creationId xmlns:a16="http://schemas.microsoft.com/office/drawing/2014/main" id="{D44B49B8-292D-4003-9359-9EEED838DFBD}"/>
                </a:ext>
              </a:extLst>
            </p:cNvPr>
            <p:cNvCxnSpPr>
              <a:cxnSpLocks noChangeShapeType="1"/>
              <a:stCxn id="213" idx="0"/>
              <a:endCxn id="209" idx="0"/>
            </p:cNvCxnSpPr>
            <p:nvPr/>
          </p:nvCxnSpPr>
          <p:spPr bwMode="auto">
            <a:xfrm flipH="1">
              <a:off x="4564079" y="2744168"/>
              <a:ext cx="4439" cy="41480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167">
              <a:extLst>
                <a:ext uri="{FF2B5EF4-FFF2-40B4-BE49-F238E27FC236}">
                  <a16:creationId xmlns:a16="http://schemas.microsoft.com/office/drawing/2014/main" id="{B4B55BFB-6CD9-4827-A1D7-B1AF9B74E6C9}"/>
                </a:ext>
              </a:extLst>
            </p:cNvPr>
            <p:cNvCxnSpPr>
              <a:cxnSpLocks noChangeShapeType="1"/>
              <a:stCxn id="255" idx="0"/>
              <a:endCxn id="257" idx="0"/>
            </p:cNvCxnSpPr>
            <p:nvPr/>
          </p:nvCxnSpPr>
          <p:spPr bwMode="auto">
            <a:xfrm flipH="1">
              <a:off x="4977764" y="1628800"/>
              <a:ext cx="215031" cy="11771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4" name="Group 1051660">
              <a:extLst>
                <a:ext uri="{FF2B5EF4-FFF2-40B4-BE49-F238E27FC236}">
                  <a16:creationId xmlns:a16="http://schemas.microsoft.com/office/drawing/2014/main" id="{DD2F4387-F66C-4424-BB20-CCACBE0F4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4437" y="1611503"/>
              <a:ext cx="126311" cy="207067"/>
              <a:chOff x="4905733" y="2844596"/>
              <a:chExt cx="126311" cy="207067"/>
            </a:xfrm>
          </p:grpSpPr>
          <p:pic>
            <p:nvPicPr>
              <p:cNvPr id="256" name="Picture 16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F37F4BE-3106-4962-B646-F29D660E9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7" name="Isosceles Triangle 1051648">
                <a:extLst>
                  <a:ext uri="{FF2B5EF4-FFF2-40B4-BE49-F238E27FC236}">
                    <a16:creationId xmlns:a16="http://schemas.microsoft.com/office/drawing/2014/main" id="{F84C87A6-CF88-4B2A-B178-CCCDF9A41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5" name="Group 1051659">
              <a:extLst>
                <a:ext uri="{FF2B5EF4-FFF2-40B4-BE49-F238E27FC236}">
                  <a16:creationId xmlns:a16="http://schemas.microsoft.com/office/drawing/2014/main" id="{C4C53A4F-5732-4960-9172-35CD187528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9468" y="1493785"/>
              <a:ext cx="126311" cy="207067"/>
              <a:chOff x="5058133" y="2824993"/>
              <a:chExt cx="126311" cy="207067"/>
            </a:xfrm>
          </p:grpSpPr>
          <p:pic>
            <p:nvPicPr>
              <p:cNvPr id="254" name="Picture 20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06D2FDC-8CDE-4215-927C-5DB47615A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5" name="Isosceles Triangle 200">
                <a:extLst>
                  <a:ext uri="{FF2B5EF4-FFF2-40B4-BE49-F238E27FC236}">
                    <a16:creationId xmlns:a16="http://schemas.microsoft.com/office/drawing/2014/main" id="{0AE84F21-5D7C-4EE5-A654-6394CC898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6" name="AutoShape 167">
              <a:extLst>
                <a:ext uri="{FF2B5EF4-FFF2-40B4-BE49-F238E27FC236}">
                  <a16:creationId xmlns:a16="http://schemas.microsoft.com/office/drawing/2014/main" id="{81E6CDDA-BB67-4CD6-BBD6-97AE2D18C912}"/>
                </a:ext>
              </a:extLst>
            </p:cNvPr>
            <p:cNvCxnSpPr>
              <a:cxnSpLocks noChangeShapeType="1"/>
              <a:stCxn id="253" idx="0"/>
              <a:endCxn id="255" idx="0"/>
            </p:cNvCxnSpPr>
            <p:nvPr/>
          </p:nvCxnSpPr>
          <p:spPr bwMode="auto">
            <a:xfrm flipH="1">
              <a:off x="5192795" y="1538790"/>
              <a:ext cx="216321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7" name="Group 209">
              <a:extLst>
                <a:ext uri="{FF2B5EF4-FFF2-40B4-BE49-F238E27FC236}">
                  <a16:creationId xmlns:a16="http://schemas.microsoft.com/office/drawing/2014/main" id="{4604B63F-CE39-41AF-BF50-911E6D4E5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5789" y="1403775"/>
              <a:ext cx="126311" cy="207067"/>
              <a:chOff x="5058133" y="2824993"/>
              <a:chExt cx="126311" cy="207067"/>
            </a:xfrm>
          </p:grpSpPr>
          <p:pic>
            <p:nvPicPr>
              <p:cNvPr id="252" name="Picture 21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E9E9FD6-F4AB-4744-BD29-7545CA87F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3" name="Isosceles Triangle 211">
                <a:extLst>
                  <a:ext uri="{FF2B5EF4-FFF2-40B4-BE49-F238E27FC236}">
                    <a16:creationId xmlns:a16="http://schemas.microsoft.com/office/drawing/2014/main" id="{28FE2759-34B5-49F0-BD52-43B933312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8" name="AutoShape 167">
              <a:extLst>
                <a:ext uri="{FF2B5EF4-FFF2-40B4-BE49-F238E27FC236}">
                  <a16:creationId xmlns:a16="http://schemas.microsoft.com/office/drawing/2014/main" id="{75A85180-4735-4963-8A2E-042259A1933C}"/>
                </a:ext>
              </a:extLst>
            </p:cNvPr>
            <p:cNvCxnSpPr>
              <a:cxnSpLocks noChangeShapeType="1"/>
              <a:stCxn id="251" idx="0"/>
              <a:endCxn id="253" idx="0"/>
            </p:cNvCxnSpPr>
            <p:nvPr/>
          </p:nvCxnSpPr>
          <p:spPr bwMode="auto">
            <a:xfrm flipH="1">
              <a:off x="5409116" y="1493785"/>
              <a:ext cx="225025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9" name="Group 214">
              <a:extLst>
                <a:ext uri="{FF2B5EF4-FFF2-40B4-BE49-F238E27FC236}">
                  <a16:creationId xmlns:a16="http://schemas.microsoft.com/office/drawing/2014/main" id="{83DFED91-CEFE-4A02-9098-2BF5FF9CB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0814" y="1358770"/>
              <a:ext cx="126311" cy="207067"/>
              <a:chOff x="5058133" y="2824993"/>
              <a:chExt cx="126311" cy="207067"/>
            </a:xfrm>
          </p:grpSpPr>
          <p:pic>
            <p:nvPicPr>
              <p:cNvPr id="250" name="Picture 21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AAB4A66-F4E9-424C-BD10-C1CA349C19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1" name="Isosceles Triangle 216">
                <a:extLst>
                  <a:ext uri="{FF2B5EF4-FFF2-40B4-BE49-F238E27FC236}">
                    <a16:creationId xmlns:a16="http://schemas.microsoft.com/office/drawing/2014/main" id="{1A926716-8678-422D-9D44-055CF5F6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0" name="AutoShape 167">
              <a:extLst>
                <a:ext uri="{FF2B5EF4-FFF2-40B4-BE49-F238E27FC236}">
                  <a16:creationId xmlns:a16="http://schemas.microsoft.com/office/drawing/2014/main" id="{34D75639-1DB9-4907-8576-07CFAC313812}"/>
                </a:ext>
              </a:extLst>
            </p:cNvPr>
            <p:cNvCxnSpPr>
              <a:cxnSpLocks noChangeShapeType="1"/>
              <a:stCxn id="249" idx="0"/>
              <a:endCxn id="251" idx="0"/>
            </p:cNvCxnSpPr>
            <p:nvPr/>
          </p:nvCxnSpPr>
          <p:spPr bwMode="auto">
            <a:xfrm flipH="1">
              <a:off x="5634141" y="1493785"/>
              <a:ext cx="225025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" name="Group 219">
              <a:extLst>
                <a:ext uri="{FF2B5EF4-FFF2-40B4-BE49-F238E27FC236}">
                  <a16:creationId xmlns:a16="http://schemas.microsoft.com/office/drawing/2014/main" id="{48DDBA0B-72C5-406A-8559-2A8150E1C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5839" y="1358770"/>
              <a:ext cx="126311" cy="207067"/>
              <a:chOff x="5058133" y="2824993"/>
              <a:chExt cx="126311" cy="207067"/>
            </a:xfrm>
          </p:grpSpPr>
          <p:pic>
            <p:nvPicPr>
              <p:cNvPr id="248" name="Picture 22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B564B29-ED32-4863-9DCE-E63763AC1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9" name="Isosceles Triangle 221">
                <a:extLst>
                  <a:ext uri="{FF2B5EF4-FFF2-40B4-BE49-F238E27FC236}">
                    <a16:creationId xmlns:a16="http://schemas.microsoft.com/office/drawing/2014/main" id="{563F958E-629F-4A72-9223-7C24BF6BF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2" name="AutoShape 167">
              <a:extLst>
                <a:ext uri="{FF2B5EF4-FFF2-40B4-BE49-F238E27FC236}">
                  <a16:creationId xmlns:a16="http://schemas.microsoft.com/office/drawing/2014/main" id="{FB830BBB-E7C3-435F-BAA9-5EB011120D63}"/>
                </a:ext>
              </a:extLst>
            </p:cNvPr>
            <p:cNvCxnSpPr>
              <a:cxnSpLocks noChangeShapeType="1"/>
              <a:stCxn id="247" idx="0"/>
              <a:endCxn id="249" idx="0"/>
            </p:cNvCxnSpPr>
            <p:nvPr/>
          </p:nvCxnSpPr>
          <p:spPr bwMode="auto">
            <a:xfrm flipH="1">
              <a:off x="5859166" y="1493785"/>
              <a:ext cx="216321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3" name="Group 224">
              <a:extLst>
                <a:ext uri="{FF2B5EF4-FFF2-40B4-BE49-F238E27FC236}">
                  <a16:creationId xmlns:a16="http://schemas.microsoft.com/office/drawing/2014/main" id="{A392FD63-B2E0-48A9-BC9A-6286EC31F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2160" y="1358770"/>
              <a:ext cx="126311" cy="207067"/>
              <a:chOff x="5058133" y="2824993"/>
              <a:chExt cx="126311" cy="207067"/>
            </a:xfrm>
          </p:grpSpPr>
          <p:pic>
            <p:nvPicPr>
              <p:cNvPr id="246" name="Picture 22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C2CAF04-21B0-4FB8-90C9-9881915E08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Isosceles Triangle 226">
                <a:extLst>
                  <a:ext uri="{FF2B5EF4-FFF2-40B4-BE49-F238E27FC236}">
                    <a16:creationId xmlns:a16="http://schemas.microsoft.com/office/drawing/2014/main" id="{F2E980B0-8D0B-485A-BDE3-6B5F6B22E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4" name="AutoShape 167">
              <a:extLst>
                <a:ext uri="{FF2B5EF4-FFF2-40B4-BE49-F238E27FC236}">
                  <a16:creationId xmlns:a16="http://schemas.microsoft.com/office/drawing/2014/main" id="{87D1697D-E14B-42E7-A195-DA90ED2EF36A}"/>
                </a:ext>
              </a:extLst>
            </p:cNvPr>
            <p:cNvCxnSpPr>
              <a:cxnSpLocks noChangeShapeType="1"/>
              <a:stCxn id="245" idx="0"/>
              <a:endCxn id="247" idx="0"/>
            </p:cNvCxnSpPr>
            <p:nvPr/>
          </p:nvCxnSpPr>
          <p:spPr bwMode="auto">
            <a:xfrm flipH="1" flipV="1">
              <a:off x="6075487" y="1493785"/>
              <a:ext cx="206703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30">
              <a:extLst>
                <a:ext uri="{FF2B5EF4-FFF2-40B4-BE49-F238E27FC236}">
                  <a16:creationId xmlns:a16="http://schemas.microsoft.com/office/drawing/2014/main" id="{383A77E6-320A-4C8E-B4DC-893D1A1BA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8863" y="1403775"/>
              <a:ext cx="126311" cy="207067"/>
              <a:chOff x="5058133" y="2824993"/>
              <a:chExt cx="126311" cy="207067"/>
            </a:xfrm>
          </p:grpSpPr>
          <p:pic>
            <p:nvPicPr>
              <p:cNvPr id="244" name="Picture 23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58730AC-A9C0-4BD2-A96C-A1BB666D9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" name="Isosceles Triangle 232">
                <a:extLst>
                  <a:ext uri="{FF2B5EF4-FFF2-40B4-BE49-F238E27FC236}">
                    <a16:creationId xmlns:a16="http://schemas.microsoft.com/office/drawing/2014/main" id="{6BA7E571-C0C5-4731-89EC-6A49E1363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6" name="AutoShape 167">
              <a:extLst>
                <a:ext uri="{FF2B5EF4-FFF2-40B4-BE49-F238E27FC236}">
                  <a16:creationId xmlns:a16="http://schemas.microsoft.com/office/drawing/2014/main" id="{17D2A7ED-3FCC-4F1C-9070-669F77657578}"/>
                </a:ext>
              </a:extLst>
            </p:cNvPr>
            <p:cNvCxnSpPr>
              <a:cxnSpLocks noChangeShapeType="1"/>
              <a:stCxn id="243" idx="0"/>
              <a:endCxn id="245" idx="0"/>
            </p:cNvCxnSpPr>
            <p:nvPr/>
          </p:nvCxnSpPr>
          <p:spPr bwMode="auto">
            <a:xfrm flipH="1" flipV="1">
              <a:off x="6282190" y="1538790"/>
              <a:ext cx="225985" cy="6296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" name="Group 236">
              <a:extLst>
                <a:ext uri="{FF2B5EF4-FFF2-40B4-BE49-F238E27FC236}">
                  <a16:creationId xmlns:a16="http://schemas.microsoft.com/office/drawing/2014/main" id="{F0FC61E5-B0B2-448F-9965-0EC7181AE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4848" y="1466738"/>
              <a:ext cx="126311" cy="207067"/>
              <a:chOff x="5058133" y="2824993"/>
              <a:chExt cx="126311" cy="207067"/>
            </a:xfrm>
          </p:grpSpPr>
          <p:pic>
            <p:nvPicPr>
              <p:cNvPr id="242" name="Picture 23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6EC1E8D-1EA7-4A33-AA3E-5164350BD3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Isosceles Triangle 238">
                <a:extLst>
                  <a:ext uri="{FF2B5EF4-FFF2-40B4-BE49-F238E27FC236}">
                    <a16:creationId xmlns:a16="http://schemas.microsoft.com/office/drawing/2014/main" id="{17780240-0171-40B8-A1AD-484A6FBD9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8" name="AutoShape 167">
              <a:extLst>
                <a:ext uri="{FF2B5EF4-FFF2-40B4-BE49-F238E27FC236}">
                  <a16:creationId xmlns:a16="http://schemas.microsoft.com/office/drawing/2014/main" id="{1E5ADB7D-695D-406E-8D88-1024AC08249D}"/>
                </a:ext>
              </a:extLst>
            </p:cNvPr>
            <p:cNvCxnSpPr>
              <a:cxnSpLocks noChangeShapeType="1"/>
              <a:stCxn id="241" idx="0"/>
              <a:endCxn id="243" idx="0"/>
            </p:cNvCxnSpPr>
            <p:nvPr/>
          </p:nvCxnSpPr>
          <p:spPr bwMode="auto">
            <a:xfrm flipH="1" flipV="1">
              <a:off x="6508175" y="1601753"/>
              <a:ext cx="242410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Group 241">
              <a:extLst>
                <a:ext uri="{FF2B5EF4-FFF2-40B4-BE49-F238E27FC236}">
                  <a16:creationId xmlns:a16="http://schemas.microsoft.com/office/drawing/2014/main" id="{37281F61-0CCC-4658-A8C6-AF6FC6B21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7258" y="1556748"/>
              <a:ext cx="126311" cy="207067"/>
              <a:chOff x="5058133" y="2824993"/>
              <a:chExt cx="126311" cy="207067"/>
            </a:xfrm>
          </p:grpSpPr>
          <p:pic>
            <p:nvPicPr>
              <p:cNvPr id="240" name="Picture 24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7BC1721-508A-4023-8110-543253F209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1" name="Isosceles Triangle 243">
                <a:extLst>
                  <a:ext uri="{FF2B5EF4-FFF2-40B4-BE49-F238E27FC236}">
                    <a16:creationId xmlns:a16="http://schemas.microsoft.com/office/drawing/2014/main" id="{361C9181-65D3-4AC4-9110-829215595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0" name="AutoShape 167">
              <a:extLst>
                <a:ext uri="{FF2B5EF4-FFF2-40B4-BE49-F238E27FC236}">
                  <a16:creationId xmlns:a16="http://schemas.microsoft.com/office/drawing/2014/main" id="{0E67A1F1-B9BB-4E18-8919-A1F083E1766C}"/>
                </a:ext>
              </a:extLst>
            </p:cNvPr>
            <p:cNvCxnSpPr>
              <a:cxnSpLocks noChangeShapeType="1"/>
              <a:stCxn id="239" idx="0"/>
              <a:endCxn id="241" idx="0"/>
            </p:cNvCxnSpPr>
            <p:nvPr/>
          </p:nvCxnSpPr>
          <p:spPr bwMode="auto">
            <a:xfrm flipH="1" flipV="1">
              <a:off x="6750585" y="1691763"/>
              <a:ext cx="188701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1" name="Group 246">
              <a:extLst>
                <a:ext uri="{FF2B5EF4-FFF2-40B4-BE49-F238E27FC236}">
                  <a16:creationId xmlns:a16="http://schemas.microsoft.com/office/drawing/2014/main" id="{9C4ED6C9-A4D9-4723-AC52-5F10448E5A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5959" y="1673805"/>
              <a:ext cx="126311" cy="207067"/>
              <a:chOff x="5058133" y="2824993"/>
              <a:chExt cx="126311" cy="207067"/>
            </a:xfrm>
          </p:grpSpPr>
          <p:pic>
            <p:nvPicPr>
              <p:cNvPr id="238" name="Picture 24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0927458-67A7-478F-AA19-8EC900C67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9" name="Isosceles Triangle 248">
                <a:extLst>
                  <a:ext uri="{FF2B5EF4-FFF2-40B4-BE49-F238E27FC236}">
                    <a16:creationId xmlns:a16="http://schemas.microsoft.com/office/drawing/2014/main" id="{5FBA1F2A-CF30-48D0-9CC3-9F78B812D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2" name="AutoShape 167">
              <a:extLst>
                <a:ext uri="{FF2B5EF4-FFF2-40B4-BE49-F238E27FC236}">
                  <a16:creationId xmlns:a16="http://schemas.microsoft.com/office/drawing/2014/main" id="{BFA30436-6B31-40C2-93A0-7EDDA4190EEE}"/>
                </a:ext>
              </a:extLst>
            </p:cNvPr>
            <p:cNvCxnSpPr>
              <a:cxnSpLocks noChangeShapeType="1"/>
              <a:stCxn id="202" idx="1"/>
              <a:endCxn id="239" idx="0"/>
            </p:cNvCxnSpPr>
            <p:nvPr/>
          </p:nvCxnSpPr>
          <p:spPr bwMode="auto">
            <a:xfrm flipH="1" flipV="1">
              <a:off x="6939286" y="1808820"/>
              <a:ext cx="360207" cy="43268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167">
              <a:extLst>
                <a:ext uri="{FF2B5EF4-FFF2-40B4-BE49-F238E27FC236}">
                  <a16:creationId xmlns:a16="http://schemas.microsoft.com/office/drawing/2014/main" id="{26F61FFF-8441-463C-942B-749E8C6050CB}"/>
                </a:ext>
              </a:extLst>
            </p:cNvPr>
            <p:cNvCxnSpPr>
              <a:cxnSpLocks noChangeShapeType="1"/>
              <a:stCxn id="237" idx="0"/>
              <a:endCxn id="202" idx="1"/>
            </p:cNvCxnSpPr>
            <p:nvPr/>
          </p:nvCxnSpPr>
          <p:spPr bwMode="auto">
            <a:xfrm flipH="1" flipV="1">
              <a:off x="7299493" y="2241501"/>
              <a:ext cx="34271" cy="62039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AutoShape 167">
              <a:extLst>
                <a:ext uri="{FF2B5EF4-FFF2-40B4-BE49-F238E27FC236}">
                  <a16:creationId xmlns:a16="http://schemas.microsoft.com/office/drawing/2014/main" id="{B259B27A-0BCD-477E-8C2C-649BE7B0C357}"/>
                </a:ext>
              </a:extLst>
            </p:cNvPr>
            <p:cNvCxnSpPr>
              <a:cxnSpLocks noChangeShapeType="1"/>
              <a:stCxn id="235" idx="0"/>
              <a:endCxn id="237" idx="0"/>
            </p:cNvCxnSpPr>
            <p:nvPr/>
          </p:nvCxnSpPr>
          <p:spPr bwMode="auto">
            <a:xfrm flipH="1" flipV="1">
              <a:off x="7333764" y="2861893"/>
              <a:ext cx="10567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5" name="Group 266">
              <a:extLst>
                <a:ext uri="{FF2B5EF4-FFF2-40B4-BE49-F238E27FC236}">
                  <a16:creationId xmlns:a16="http://schemas.microsoft.com/office/drawing/2014/main" id="{B6692F2A-705B-47AF-A596-F81ECAFF2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0437" y="2726878"/>
              <a:ext cx="126311" cy="207067"/>
              <a:chOff x="4905733" y="2844596"/>
              <a:chExt cx="126311" cy="207067"/>
            </a:xfrm>
          </p:grpSpPr>
          <p:pic>
            <p:nvPicPr>
              <p:cNvPr id="236" name="Picture 26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471EFBC-354D-420F-82E6-FC0958480A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7" name="Isosceles Triangle 268">
                <a:extLst>
                  <a:ext uri="{FF2B5EF4-FFF2-40B4-BE49-F238E27FC236}">
                    <a16:creationId xmlns:a16="http://schemas.microsoft.com/office/drawing/2014/main" id="{B2EC81FB-56A4-4264-9ABC-6C16A20E0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36" name="Group 269">
              <a:extLst>
                <a:ext uri="{FF2B5EF4-FFF2-40B4-BE49-F238E27FC236}">
                  <a16:creationId xmlns:a16="http://schemas.microsoft.com/office/drawing/2014/main" id="{7EFB6EAC-EDFF-4FA4-8441-A0FE197A2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1004" y="2996908"/>
              <a:ext cx="126311" cy="207067"/>
              <a:chOff x="5058133" y="2824993"/>
              <a:chExt cx="126311" cy="207067"/>
            </a:xfrm>
          </p:grpSpPr>
          <p:pic>
            <p:nvPicPr>
              <p:cNvPr id="234" name="Picture 27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BE4E4D0-25D6-482A-861F-E27563A95C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" name="Isosceles Triangle 271">
                <a:extLst>
                  <a:ext uri="{FF2B5EF4-FFF2-40B4-BE49-F238E27FC236}">
                    <a16:creationId xmlns:a16="http://schemas.microsoft.com/office/drawing/2014/main" id="{5D9B10DB-E7C5-45F3-BCB3-70FB70728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7" name="AutoShape 167">
              <a:extLst>
                <a:ext uri="{FF2B5EF4-FFF2-40B4-BE49-F238E27FC236}">
                  <a16:creationId xmlns:a16="http://schemas.microsoft.com/office/drawing/2014/main" id="{528D8FE0-7396-4768-9B14-A7499A296D5C}"/>
                </a:ext>
              </a:extLst>
            </p:cNvPr>
            <p:cNvCxnSpPr>
              <a:cxnSpLocks noChangeShapeType="1"/>
              <a:stCxn id="233" idx="0"/>
              <a:endCxn id="235" idx="0"/>
            </p:cNvCxnSpPr>
            <p:nvPr/>
          </p:nvCxnSpPr>
          <p:spPr bwMode="auto">
            <a:xfrm flipV="1">
              <a:off x="7344331" y="3131923"/>
              <a:ext cx="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Group 273">
              <a:extLst>
                <a:ext uri="{FF2B5EF4-FFF2-40B4-BE49-F238E27FC236}">
                  <a16:creationId xmlns:a16="http://schemas.microsoft.com/office/drawing/2014/main" id="{A8B727E0-6967-49D1-84C5-347870414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1004" y="3248980"/>
              <a:ext cx="126311" cy="207067"/>
              <a:chOff x="5058133" y="2824993"/>
              <a:chExt cx="126311" cy="207067"/>
            </a:xfrm>
          </p:grpSpPr>
          <p:pic>
            <p:nvPicPr>
              <p:cNvPr id="232" name="Picture 27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A72F8CF-30AC-4FFF-A2A3-6DE9D89B5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3" name="Isosceles Triangle 275">
                <a:extLst>
                  <a:ext uri="{FF2B5EF4-FFF2-40B4-BE49-F238E27FC236}">
                    <a16:creationId xmlns:a16="http://schemas.microsoft.com/office/drawing/2014/main" id="{DCE6FABC-CAD9-45BA-B418-902CE8CE0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9" name="AutoShape 167">
              <a:extLst>
                <a:ext uri="{FF2B5EF4-FFF2-40B4-BE49-F238E27FC236}">
                  <a16:creationId xmlns:a16="http://schemas.microsoft.com/office/drawing/2014/main" id="{4CDD0C5A-3D16-4A8E-B4F0-3246CA9D23F4}"/>
                </a:ext>
              </a:extLst>
            </p:cNvPr>
            <p:cNvCxnSpPr>
              <a:cxnSpLocks noChangeShapeType="1"/>
              <a:stCxn id="231" idx="0"/>
              <a:endCxn id="233" idx="0"/>
            </p:cNvCxnSpPr>
            <p:nvPr/>
          </p:nvCxnSpPr>
          <p:spPr bwMode="auto">
            <a:xfrm flipV="1">
              <a:off x="7335627" y="3383995"/>
              <a:ext cx="870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Group 277">
              <a:extLst>
                <a:ext uri="{FF2B5EF4-FFF2-40B4-BE49-F238E27FC236}">
                  <a16:creationId xmlns:a16="http://schemas.microsoft.com/office/drawing/2014/main" id="{4F93150E-85E4-4A1D-8EDB-B3EFBCC74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2300" y="3491963"/>
              <a:ext cx="126311" cy="207067"/>
              <a:chOff x="5058133" y="2824993"/>
              <a:chExt cx="126311" cy="207067"/>
            </a:xfrm>
          </p:grpSpPr>
          <p:pic>
            <p:nvPicPr>
              <p:cNvPr id="230" name="Picture 27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C9E179B-5739-469F-9F49-4515232AAB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1" name="Isosceles Triangle 279">
                <a:extLst>
                  <a:ext uri="{FF2B5EF4-FFF2-40B4-BE49-F238E27FC236}">
                    <a16:creationId xmlns:a16="http://schemas.microsoft.com/office/drawing/2014/main" id="{0DC98FC8-1DA1-4EB5-AB60-A4F8758D1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1" name="AutoShape 167">
              <a:extLst>
                <a:ext uri="{FF2B5EF4-FFF2-40B4-BE49-F238E27FC236}">
                  <a16:creationId xmlns:a16="http://schemas.microsoft.com/office/drawing/2014/main" id="{B5152D15-D8E9-43FC-A25B-D4F425457ADA}"/>
                </a:ext>
              </a:extLst>
            </p:cNvPr>
            <p:cNvCxnSpPr>
              <a:cxnSpLocks noChangeShapeType="1"/>
              <a:stCxn id="229" idx="0"/>
              <a:endCxn id="231" idx="0"/>
            </p:cNvCxnSpPr>
            <p:nvPr/>
          </p:nvCxnSpPr>
          <p:spPr bwMode="auto">
            <a:xfrm flipV="1">
              <a:off x="7299326" y="3626978"/>
              <a:ext cx="3630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Group 281">
              <a:extLst>
                <a:ext uri="{FF2B5EF4-FFF2-40B4-BE49-F238E27FC236}">
                  <a16:creationId xmlns:a16="http://schemas.microsoft.com/office/drawing/2014/main" id="{3C502E5D-7875-4CBC-8A6F-0E2C6A0D0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5999" y="3761993"/>
              <a:ext cx="126311" cy="207067"/>
              <a:chOff x="5058133" y="2824993"/>
              <a:chExt cx="126311" cy="207067"/>
            </a:xfrm>
          </p:grpSpPr>
          <p:pic>
            <p:nvPicPr>
              <p:cNvPr id="228" name="Picture 28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AC2E0374-1012-4241-8FAE-68D9B9CF84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" name="Isosceles Triangle 283">
                <a:extLst>
                  <a:ext uri="{FF2B5EF4-FFF2-40B4-BE49-F238E27FC236}">
                    <a16:creationId xmlns:a16="http://schemas.microsoft.com/office/drawing/2014/main" id="{0A06CB0B-50B8-4CD5-B896-38A6420D6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3" name="AutoShape 167">
              <a:extLst>
                <a:ext uri="{FF2B5EF4-FFF2-40B4-BE49-F238E27FC236}">
                  <a16:creationId xmlns:a16="http://schemas.microsoft.com/office/drawing/2014/main" id="{C9B2423B-5861-42C8-8ED8-B56872DC1E03}"/>
                </a:ext>
              </a:extLst>
            </p:cNvPr>
            <p:cNvCxnSpPr>
              <a:cxnSpLocks noChangeShapeType="1"/>
              <a:stCxn id="227" idx="0"/>
              <a:endCxn id="229" idx="0"/>
            </p:cNvCxnSpPr>
            <p:nvPr/>
          </p:nvCxnSpPr>
          <p:spPr bwMode="auto">
            <a:xfrm flipV="1">
              <a:off x="7254321" y="3897008"/>
              <a:ext cx="45005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4" name="Group 285">
              <a:extLst>
                <a:ext uri="{FF2B5EF4-FFF2-40B4-BE49-F238E27FC236}">
                  <a16:creationId xmlns:a16="http://schemas.microsoft.com/office/drawing/2014/main" id="{734097C8-2D71-4DF0-8D30-004BA419E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0994" y="4032023"/>
              <a:ext cx="126311" cy="207067"/>
              <a:chOff x="5058133" y="2824993"/>
              <a:chExt cx="126311" cy="207067"/>
            </a:xfrm>
          </p:grpSpPr>
          <p:pic>
            <p:nvPicPr>
              <p:cNvPr id="226" name="Picture 28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5D2F21E-848B-4EE8-9743-E523F40C4B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7" name="Isosceles Triangle 287">
                <a:extLst>
                  <a:ext uri="{FF2B5EF4-FFF2-40B4-BE49-F238E27FC236}">
                    <a16:creationId xmlns:a16="http://schemas.microsoft.com/office/drawing/2014/main" id="{FF60BDC2-22BB-4ECF-96D9-41636D004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5" name="AutoShape 167">
              <a:extLst>
                <a:ext uri="{FF2B5EF4-FFF2-40B4-BE49-F238E27FC236}">
                  <a16:creationId xmlns:a16="http://schemas.microsoft.com/office/drawing/2014/main" id="{91767AAE-67CE-4539-A604-951E8FF2F1E0}"/>
                </a:ext>
              </a:extLst>
            </p:cNvPr>
            <p:cNvCxnSpPr>
              <a:cxnSpLocks noChangeShapeType="1"/>
              <a:stCxn id="225" idx="0"/>
              <a:endCxn id="227" idx="0"/>
            </p:cNvCxnSpPr>
            <p:nvPr/>
          </p:nvCxnSpPr>
          <p:spPr bwMode="auto">
            <a:xfrm flipV="1">
              <a:off x="7164311" y="4167038"/>
              <a:ext cx="9001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6" name="Group 289">
              <a:extLst>
                <a:ext uri="{FF2B5EF4-FFF2-40B4-BE49-F238E27FC236}">
                  <a16:creationId xmlns:a16="http://schemas.microsoft.com/office/drawing/2014/main" id="{674B6323-A228-4B67-92ED-7684B3993F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0984" y="4284095"/>
              <a:ext cx="126311" cy="207067"/>
              <a:chOff x="5058133" y="2824993"/>
              <a:chExt cx="126311" cy="207067"/>
            </a:xfrm>
          </p:grpSpPr>
          <p:pic>
            <p:nvPicPr>
              <p:cNvPr id="224" name="Picture 29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E7BBB71-2CCC-4337-808E-B1319CF46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" name="Isosceles Triangle 291">
                <a:extLst>
                  <a:ext uri="{FF2B5EF4-FFF2-40B4-BE49-F238E27FC236}">
                    <a16:creationId xmlns:a16="http://schemas.microsoft.com/office/drawing/2014/main" id="{5A4B545E-658E-49C4-922B-61F469937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7" name="AutoShape 167">
              <a:extLst>
                <a:ext uri="{FF2B5EF4-FFF2-40B4-BE49-F238E27FC236}">
                  <a16:creationId xmlns:a16="http://schemas.microsoft.com/office/drawing/2014/main" id="{2697D9EB-A6CE-46DE-B44C-8F625672A85F}"/>
                </a:ext>
              </a:extLst>
            </p:cNvPr>
            <p:cNvCxnSpPr>
              <a:cxnSpLocks noChangeShapeType="1"/>
              <a:stCxn id="223" idx="0"/>
              <a:endCxn id="225" idx="0"/>
            </p:cNvCxnSpPr>
            <p:nvPr/>
          </p:nvCxnSpPr>
          <p:spPr bwMode="auto">
            <a:xfrm flipV="1">
              <a:off x="7065597" y="4419110"/>
              <a:ext cx="9871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8" name="Group 293">
              <a:extLst>
                <a:ext uri="{FF2B5EF4-FFF2-40B4-BE49-F238E27FC236}">
                  <a16:creationId xmlns:a16="http://schemas.microsoft.com/office/drawing/2014/main" id="{9BA5DFB5-6431-4A65-AEC4-D62636343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2270" y="4527078"/>
              <a:ext cx="126311" cy="207067"/>
              <a:chOff x="5058133" y="2824993"/>
              <a:chExt cx="126311" cy="207067"/>
            </a:xfrm>
          </p:grpSpPr>
          <p:pic>
            <p:nvPicPr>
              <p:cNvPr id="222" name="Picture 29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C0986A6-1D0B-4931-8A67-0C7373EC7C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3" name="Isosceles Triangle 295">
                <a:extLst>
                  <a:ext uri="{FF2B5EF4-FFF2-40B4-BE49-F238E27FC236}">
                    <a16:creationId xmlns:a16="http://schemas.microsoft.com/office/drawing/2014/main" id="{872C9574-8BF2-4163-9868-79A8EFAC3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9" name="AutoShape 167">
              <a:extLst>
                <a:ext uri="{FF2B5EF4-FFF2-40B4-BE49-F238E27FC236}">
                  <a16:creationId xmlns:a16="http://schemas.microsoft.com/office/drawing/2014/main" id="{E17A802E-8C6E-4C29-B6A7-92774ABE2C6C}"/>
                </a:ext>
              </a:extLst>
            </p:cNvPr>
            <p:cNvCxnSpPr>
              <a:cxnSpLocks noChangeShapeType="1"/>
              <a:stCxn id="221" idx="0"/>
              <a:endCxn id="223" idx="0"/>
            </p:cNvCxnSpPr>
            <p:nvPr/>
          </p:nvCxnSpPr>
          <p:spPr bwMode="auto">
            <a:xfrm flipV="1">
              <a:off x="6939286" y="4662093"/>
              <a:ext cx="12631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0" name="Group 297">
              <a:extLst>
                <a:ext uri="{FF2B5EF4-FFF2-40B4-BE49-F238E27FC236}">
                  <a16:creationId xmlns:a16="http://schemas.microsoft.com/office/drawing/2014/main" id="{3A955D85-8AA7-4019-B8A6-3C7CFD959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5959" y="4797108"/>
              <a:ext cx="126311" cy="207067"/>
              <a:chOff x="5058133" y="2824993"/>
              <a:chExt cx="126311" cy="207067"/>
            </a:xfrm>
          </p:grpSpPr>
          <p:pic>
            <p:nvPicPr>
              <p:cNvPr id="220" name="Picture 29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93A4DE8-7F2E-4434-A9D0-527C7A875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1" name="Isosceles Triangle 299">
                <a:extLst>
                  <a:ext uri="{FF2B5EF4-FFF2-40B4-BE49-F238E27FC236}">
                    <a16:creationId xmlns:a16="http://schemas.microsoft.com/office/drawing/2014/main" id="{FBFC39EC-23C8-4101-8281-E65137AA5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1" name="AutoShape 167">
              <a:extLst>
                <a:ext uri="{FF2B5EF4-FFF2-40B4-BE49-F238E27FC236}">
                  <a16:creationId xmlns:a16="http://schemas.microsoft.com/office/drawing/2014/main" id="{8ED14F11-959D-4198-B33D-4E83ED3867C5}"/>
                </a:ext>
              </a:extLst>
            </p:cNvPr>
            <p:cNvCxnSpPr>
              <a:cxnSpLocks noChangeShapeType="1"/>
              <a:stCxn id="219" idx="0"/>
              <a:endCxn id="221" idx="0"/>
            </p:cNvCxnSpPr>
            <p:nvPr/>
          </p:nvCxnSpPr>
          <p:spPr bwMode="auto">
            <a:xfrm flipV="1">
              <a:off x="6759266" y="4932123"/>
              <a:ext cx="18002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2" name="Group 301">
              <a:extLst>
                <a:ext uri="{FF2B5EF4-FFF2-40B4-BE49-F238E27FC236}">
                  <a16:creationId xmlns:a16="http://schemas.microsoft.com/office/drawing/2014/main" id="{8DF1351F-4BEB-4D64-A7ED-93827489D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5939" y="5067138"/>
              <a:ext cx="126311" cy="207067"/>
              <a:chOff x="5058133" y="2824993"/>
              <a:chExt cx="126311" cy="207067"/>
            </a:xfrm>
          </p:grpSpPr>
          <p:pic>
            <p:nvPicPr>
              <p:cNvPr id="218" name="Picture 30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2CA877C-425E-4382-AAE9-374D104D4A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Isosceles Triangle 303">
                <a:extLst>
                  <a:ext uri="{FF2B5EF4-FFF2-40B4-BE49-F238E27FC236}">
                    <a16:creationId xmlns:a16="http://schemas.microsoft.com/office/drawing/2014/main" id="{5A0168E6-FF5F-45F4-B790-B0AA91E3B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53" name="Group 233">
              <a:extLst>
                <a:ext uri="{FF2B5EF4-FFF2-40B4-BE49-F238E27FC236}">
                  <a16:creationId xmlns:a16="http://schemas.microsoft.com/office/drawing/2014/main" id="{712AEED2-6642-4E9A-B00B-2880C27FA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1473" y="3970945"/>
              <a:ext cx="224868" cy="224868"/>
              <a:chOff x="6044620" y="2570449"/>
              <a:chExt cx="282575" cy="282575"/>
            </a:xfrm>
          </p:grpSpPr>
          <p:sp>
            <p:nvSpPr>
              <p:cNvPr id="214" name="Oval 195">
                <a:extLst>
                  <a:ext uri="{FF2B5EF4-FFF2-40B4-BE49-F238E27FC236}">
                    <a16:creationId xmlns:a16="http://schemas.microsoft.com/office/drawing/2014/main" id="{311452D0-254A-4C08-9592-72B6E5ADA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15" name="Line 196">
                <a:extLst>
                  <a:ext uri="{FF2B5EF4-FFF2-40B4-BE49-F238E27FC236}">
                    <a16:creationId xmlns:a16="http://schemas.microsoft.com/office/drawing/2014/main" id="{D2F08867-CDF8-44EA-97CE-7F6C6252A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6" name="Line 197">
                <a:extLst>
                  <a:ext uri="{FF2B5EF4-FFF2-40B4-BE49-F238E27FC236}">
                    <a16:creationId xmlns:a16="http://schemas.microsoft.com/office/drawing/2014/main" id="{887BE1AB-572D-4A32-9EFE-03FB45CAD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7" name="Line 197">
                <a:extLst>
                  <a:ext uri="{FF2B5EF4-FFF2-40B4-BE49-F238E27FC236}">
                    <a16:creationId xmlns:a16="http://schemas.microsoft.com/office/drawing/2014/main" id="{55C95A37-755B-40F7-83BC-6FF389112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grpSp>
          <p:nvGrpSpPr>
            <p:cNvPr id="54" name="Group 320">
              <a:extLst>
                <a:ext uri="{FF2B5EF4-FFF2-40B4-BE49-F238E27FC236}">
                  <a16:creationId xmlns:a16="http://schemas.microsoft.com/office/drawing/2014/main" id="{B2811A44-09AC-4DC6-A861-C4DE49617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1473" y="2626680"/>
              <a:ext cx="224868" cy="224868"/>
              <a:chOff x="6044620" y="2570449"/>
              <a:chExt cx="282575" cy="282575"/>
            </a:xfrm>
          </p:grpSpPr>
          <p:sp>
            <p:nvSpPr>
              <p:cNvPr id="210" name="Oval 195">
                <a:extLst>
                  <a:ext uri="{FF2B5EF4-FFF2-40B4-BE49-F238E27FC236}">
                    <a16:creationId xmlns:a16="http://schemas.microsoft.com/office/drawing/2014/main" id="{BC03ABF0-9513-4E13-9965-468AE8517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11" name="Line 196">
                <a:extLst>
                  <a:ext uri="{FF2B5EF4-FFF2-40B4-BE49-F238E27FC236}">
                    <a16:creationId xmlns:a16="http://schemas.microsoft.com/office/drawing/2014/main" id="{06F1EF0D-AD22-4357-B4B4-16043D4B5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2" name="Line 197">
                <a:extLst>
                  <a:ext uri="{FF2B5EF4-FFF2-40B4-BE49-F238E27FC236}">
                    <a16:creationId xmlns:a16="http://schemas.microsoft.com/office/drawing/2014/main" id="{55546B33-9130-4AB0-B084-BEC0F039C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3" name="Line 197">
                <a:extLst>
                  <a:ext uri="{FF2B5EF4-FFF2-40B4-BE49-F238E27FC236}">
                    <a16:creationId xmlns:a16="http://schemas.microsoft.com/office/drawing/2014/main" id="{E57E3C7B-3607-4E31-B5FC-BB39DFFEE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grpSp>
          <p:nvGrpSpPr>
            <p:cNvPr id="55" name="Group 328">
              <a:extLst>
                <a:ext uri="{FF2B5EF4-FFF2-40B4-BE49-F238E27FC236}">
                  <a16:creationId xmlns:a16="http://schemas.microsoft.com/office/drawing/2014/main" id="{9418C008-51A8-486C-8F0E-45063BFA75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752" y="3023955"/>
              <a:ext cx="126311" cy="207067"/>
              <a:chOff x="5058133" y="2824993"/>
              <a:chExt cx="126311" cy="207067"/>
            </a:xfrm>
          </p:grpSpPr>
          <p:pic>
            <p:nvPicPr>
              <p:cNvPr id="208" name="Picture 32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4055EAE-CF95-46B9-ABD0-D16C4B30B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9" name="Isosceles Triangle 330">
                <a:extLst>
                  <a:ext uri="{FF2B5EF4-FFF2-40B4-BE49-F238E27FC236}">
                    <a16:creationId xmlns:a16="http://schemas.microsoft.com/office/drawing/2014/main" id="{82DA9B8A-FC12-4405-B453-E3707D987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6" name="AutoShape 167">
              <a:extLst>
                <a:ext uri="{FF2B5EF4-FFF2-40B4-BE49-F238E27FC236}">
                  <a16:creationId xmlns:a16="http://schemas.microsoft.com/office/drawing/2014/main" id="{9CA2A8E2-402C-4F09-A183-E9C14BB2BD81}"/>
                </a:ext>
              </a:extLst>
            </p:cNvPr>
            <p:cNvCxnSpPr>
              <a:cxnSpLocks noChangeShapeType="1"/>
              <a:stCxn id="207" idx="0"/>
              <a:endCxn id="209" idx="0"/>
            </p:cNvCxnSpPr>
            <p:nvPr/>
          </p:nvCxnSpPr>
          <p:spPr bwMode="auto">
            <a:xfrm flipV="1">
              <a:off x="4564079" y="3158970"/>
              <a:ext cx="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7" name="Group 332">
              <a:extLst>
                <a:ext uri="{FF2B5EF4-FFF2-40B4-BE49-F238E27FC236}">
                  <a16:creationId xmlns:a16="http://schemas.microsoft.com/office/drawing/2014/main" id="{F2163675-E0F1-42F7-A527-B09F4E876D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752" y="3293985"/>
              <a:ext cx="126311" cy="207067"/>
              <a:chOff x="5058133" y="2824993"/>
              <a:chExt cx="126311" cy="207067"/>
            </a:xfrm>
          </p:grpSpPr>
          <p:pic>
            <p:nvPicPr>
              <p:cNvPr id="206" name="Picture 33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9B9D4AB-A20A-4F46-B904-6AFCB1766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" name="Isosceles Triangle 334">
                <a:extLst>
                  <a:ext uri="{FF2B5EF4-FFF2-40B4-BE49-F238E27FC236}">
                    <a16:creationId xmlns:a16="http://schemas.microsoft.com/office/drawing/2014/main" id="{81218442-58D3-47EF-83BF-AB120A02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8" name="AutoShape 167">
              <a:extLst>
                <a:ext uri="{FF2B5EF4-FFF2-40B4-BE49-F238E27FC236}">
                  <a16:creationId xmlns:a16="http://schemas.microsoft.com/office/drawing/2014/main" id="{AA0FE2DB-856F-4808-9B93-58202C537047}"/>
                </a:ext>
              </a:extLst>
            </p:cNvPr>
            <p:cNvCxnSpPr>
              <a:cxnSpLocks noChangeShapeType="1"/>
              <a:stCxn id="205" idx="0"/>
              <a:endCxn id="207" idx="0"/>
            </p:cNvCxnSpPr>
            <p:nvPr/>
          </p:nvCxnSpPr>
          <p:spPr bwMode="auto">
            <a:xfrm flipV="1">
              <a:off x="4564079" y="3429000"/>
              <a:ext cx="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9" name="Group 336">
              <a:extLst>
                <a:ext uri="{FF2B5EF4-FFF2-40B4-BE49-F238E27FC236}">
                  <a16:creationId xmlns:a16="http://schemas.microsoft.com/office/drawing/2014/main" id="{5A38B04F-89B9-4CE7-81F0-19C2F952A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752" y="3564015"/>
              <a:ext cx="126311" cy="207067"/>
              <a:chOff x="5058133" y="2824993"/>
              <a:chExt cx="126311" cy="207067"/>
            </a:xfrm>
          </p:grpSpPr>
          <p:pic>
            <p:nvPicPr>
              <p:cNvPr id="204" name="Picture 33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CA3E697-8336-440C-A31E-65D1CBD443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" name="Isosceles Triangle 338">
                <a:extLst>
                  <a:ext uri="{FF2B5EF4-FFF2-40B4-BE49-F238E27FC236}">
                    <a16:creationId xmlns:a16="http://schemas.microsoft.com/office/drawing/2014/main" id="{D473A7B1-88BD-44AD-8909-B0C861584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0" name="Group 342">
              <a:extLst>
                <a:ext uri="{FF2B5EF4-FFF2-40B4-BE49-F238E27FC236}">
                  <a16:creationId xmlns:a16="http://schemas.microsoft.com/office/drawing/2014/main" id="{F52A24B0-3291-4FC1-B7FE-C42870116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2447" y="2124012"/>
              <a:ext cx="224868" cy="224868"/>
              <a:chOff x="6044620" y="2570449"/>
              <a:chExt cx="282575" cy="282575"/>
            </a:xfrm>
          </p:grpSpPr>
          <p:sp>
            <p:nvSpPr>
              <p:cNvPr id="200" name="Oval 195">
                <a:extLst>
                  <a:ext uri="{FF2B5EF4-FFF2-40B4-BE49-F238E27FC236}">
                    <a16:creationId xmlns:a16="http://schemas.microsoft.com/office/drawing/2014/main" id="{25442055-F6F1-4D2F-9765-DB0308897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1" name="Line 196">
                <a:extLst>
                  <a:ext uri="{FF2B5EF4-FFF2-40B4-BE49-F238E27FC236}">
                    <a16:creationId xmlns:a16="http://schemas.microsoft.com/office/drawing/2014/main" id="{618A101F-BD7A-498F-B19C-D26DA72E1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02" name="Line 197">
                <a:extLst>
                  <a:ext uri="{FF2B5EF4-FFF2-40B4-BE49-F238E27FC236}">
                    <a16:creationId xmlns:a16="http://schemas.microsoft.com/office/drawing/2014/main" id="{8FF47790-DB1F-40C3-A095-6C3E7D410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03" name="Line 197">
                <a:extLst>
                  <a:ext uri="{FF2B5EF4-FFF2-40B4-BE49-F238E27FC236}">
                    <a16:creationId xmlns:a16="http://schemas.microsoft.com/office/drawing/2014/main" id="{D7BD731B-A1C0-4DF8-BC75-F82B34FA3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cxnSp>
          <p:nvCxnSpPr>
            <p:cNvPr id="61" name="AutoShape 167">
              <a:extLst>
                <a:ext uri="{FF2B5EF4-FFF2-40B4-BE49-F238E27FC236}">
                  <a16:creationId xmlns:a16="http://schemas.microsoft.com/office/drawing/2014/main" id="{2FC68A2B-640F-431E-B288-C6C8F5D1A1B2}"/>
                </a:ext>
              </a:extLst>
            </p:cNvPr>
            <p:cNvCxnSpPr>
              <a:cxnSpLocks noChangeShapeType="1"/>
              <a:stCxn id="189" idx="0"/>
              <a:endCxn id="219" idx="0"/>
            </p:cNvCxnSpPr>
            <p:nvPr/>
          </p:nvCxnSpPr>
          <p:spPr bwMode="auto">
            <a:xfrm flipV="1">
              <a:off x="6309225" y="5202153"/>
              <a:ext cx="450041" cy="50473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AutoShape 167">
              <a:extLst>
                <a:ext uri="{FF2B5EF4-FFF2-40B4-BE49-F238E27FC236}">
                  <a16:creationId xmlns:a16="http://schemas.microsoft.com/office/drawing/2014/main" id="{84AB1CDB-21A4-4745-A176-F56F776D9092}"/>
                </a:ext>
              </a:extLst>
            </p:cNvPr>
            <p:cNvCxnSpPr>
              <a:cxnSpLocks noChangeShapeType="1"/>
              <a:stCxn id="199" idx="0"/>
              <a:endCxn id="189" idx="0"/>
            </p:cNvCxnSpPr>
            <p:nvPr/>
          </p:nvCxnSpPr>
          <p:spPr bwMode="auto">
            <a:xfrm flipV="1">
              <a:off x="5850462" y="5706885"/>
              <a:ext cx="458763" cy="3774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167">
              <a:extLst>
                <a:ext uri="{FF2B5EF4-FFF2-40B4-BE49-F238E27FC236}">
                  <a16:creationId xmlns:a16="http://schemas.microsoft.com/office/drawing/2014/main" id="{AC5C57FD-1842-4D5D-85B2-6EEA11F83B6A}"/>
                </a:ext>
              </a:extLst>
            </p:cNvPr>
            <p:cNvCxnSpPr>
              <a:cxnSpLocks noChangeShapeType="1"/>
              <a:stCxn id="197" idx="0"/>
              <a:endCxn id="199" idx="0"/>
            </p:cNvCxnSpPr>
            <p:nvPr/>
          </p:nvCxnSpPr>
          <p:spPr bwMode="auto">
            <a:xfrm flipV="1">
              <a:off x="5589136" y="6084295"/>
              <a:ext cx="261326" cy="15297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4" name="Group 360">
              <a:extLst>
                <a:ext uri="{FF2B5EF4-FFF2-40B4-BE49-F238E27FC236}">
                  <a16:creationId xmlns:a16="http://schemas.microsoft.com/office/drawing/2014/main" id="{723A127E-F12D-4C29-8997-75B06C64C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87135" y="5949280"/>
              <a:ext cx="126311" cy="207067"/>
              <a:chOff x="4905733" y="2844596"/>
              <a:chExt cx="126311" cy="207067"/>
            </a:xfrm>
          </p:grpSpPr>
          <p:pic>
            <p:nvPicPr>
              <p:cNvPr id="198" name="Picture 36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48DF00A-DD59-4958-8984-5C0327DB93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9" name="Isosceles Triangle 362">
                <a:extLst>
                  <a:ext uri="{FF2B5EF4-FFF2-40B4-BE49-F238E27FC236}">
                    <a16:creationId xmlns:a16="http://schemas.microsoft.com/office/drawing/2014/main" id="{B39D4E30-B831-484B-9132-A540FC88C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5" name="Group 363">
              <a:extLst>
                <a:ext uri="{FF2B5EF4-FFF2-40B4-BE49-F238E27FC236}">
                  <a16:creationId xmlns:a16="http://schemas.microsoft.com/office/drawing/2014/main" id="{7A22ABE3-F442-420D-AA92-F1DBEED93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5809" y="6102253"/>
              <a:ext cx="126311" cy="207067"/>
              <a:chOff x="5058133" y="2824993"/>
              <a:chExt cx="126311" cy="207067"/>
            </a:xfrm>
          </p:grpSpPr>
          <p:pic>
            <p:nvPicPr>
              <p:cNvPr id="196" name="Picture 36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A6241A7-9CEF-447F-81B9-AB6DB5E707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7" name="Isosceles Triangle 365">
                <a:extLst>
                  <a:ext uri="{FF2B5EF4-FFF2-40B4-BE49-F238E27FC236}">
                    <a16:creationId xmlns:a16="http://schemas.microsoft.com/office/drawing/2014/main" id="{727CEC3F-9458-428B-BAFB-043E37113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6" name="AutoShape 167">
              <a:extLst>
                <a:ext uri="{FF2B5EF4-FFF2-40B4-BE49-F238E27FC236}">
                  <a16:creationId xmlns:a16="http://schemas.microsoft.com/office/drawing/2014/main" id="{54F7364E-F9F0-4005-9DE9-A66722CBE138}"/>
                </a:ext>
              </a:extLst>
            </p:cNvPr>
            <p:cNvCxnSpPr>
              <a:cxnSpLocks noChangeShapeType="1"/>
              <a:stCxn id="195" idx="0"/>
              <a:endCxn id="197" idx="0"/>
            </p:cNvCxnSpPr>
            <p:nvPr/>
          </p:nvCxnSpPr>
          <p:spPr bwMode="auto">
            <a:xfrm flipV="1">
              <a:off x="5310402" y="6237268"/>
              <a:ext cx="278734" cy="16206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7" name="Group 367">
              <a:extLst>
                <a:ext uri="{FF2B5EF4-FFF2-40B4-BE49-F238E27FC236}">
                  <a16:creationId xmlns:a16="http://schemas.microsoft.com/office/drawing/2014/main" id="{5A2E1E8C-1193-4B8D-9B44-C8B063A6B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7075" y="6264315"/>
              <a:ext cx="126311" cy="207067"/>
              <a:chOff x="5058133" y="2824993"/>
              <a:chExt cx="126311" cy="207067"/>
            </a:xfrm>
          </p:grpSpPr>
          <p:pic>
            <p:nvPicPr>
              <p:cNvPr id="194" name="Picture 36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A64AD3BD-CF9C-4EF9-9C5C-FA390BBD3A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" name="Isosceles Triangle 369">
                <a:extLst>
                  <a:ext uri="{FF2B5EF4-FFF2-40B4-BE49-F238E27FC236}">
                    <a16:creationId xmlns:a16="http://schemas.microsoft.com/office/drawing/2014/main" id="{68CB7D2F-EECC-43B7-9EA8-3EA4F9FA4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8" name="AutoShape 167">
              <a:extLst>
                <a:ext uri="{FF2B5EF4-FFF2-40B4-BE49-F238E27FC236}">
                  <a16:creationId xmlns:a16="http://schemas.microsoft.com/office/drawing/2014/main" id="{5FD18824-4127-45B2-A0DA-20F63B14CE90}"/>
                </a:ext>
              </a:extLst>
            </p:cNvPr>
            <p:cNvCxnSpPr>
              <a:cxnSpLocks noChangeShapeType="1"/>
              <a:stCxn id="193" idx="0"/>
              <a:endCxn id="195" idx="0"/>
            </p:cNvCxnSpPr>
            <p:nvPr/>
          </p:nvCxnSpPr>
          <p:spPr bwMode="auto">
            <a:xfrm flipV="1">
              <a:off x="5040919" y="6399330"/>
              <a:ext cx="269483" cy="10796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9" name="Group 371">
              <a:extLst>
                <a:ext uri="{FF2B5EF4-FFF2-40B4-BE49-F238E27FC236}">
                  <a16:creationId xmlns:a16="http://schemas.microsoft.com/office/drawing/2014/main" id="{4A35B390-4E7C-4A7B-AC54-7D62B4B04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7592" y="6372283"/>
              <a:ext cx="126311" cy="207067"/>
              <a:chOff x="5058133" y="2824993"/>
              <a:chExt cx="126311" cy="207067"/>
            </a:xfrm>
          </p:grpSpPr>
          <p:pic>
            <p:nvPicPr>
              <p:cNvPr id="192" name="Picture 37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C3B32E9-EB7C-4DC3-A0F4-C4FE16312B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Isosceles Triangle 373">
                <a:extLst>
                  <a:ext uri="{FF2B5EF4-FFF2-40B4-BE49-F238E27FC236}">
                    <a16:creationId xmlns:a16="http://schemas.microsoft.com/office/drawing/2014/main" id="{B6409EF0-A0C9-4F68-9A24-88C26A09E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70" name="AutoShape 167">
              <a:extLst>
                <a:ext uri="{FF2B5EF4-FFF2-40B4-BE49-F238E27FC236}">
                  <a16:creationId xmlns:a16="http://schemas.microsoft.com/office/drawing/2014/main" id="{4A9A2085-EB1F-4754-8BF8-CE462651DD4C}"/>
                </a:ext>
              </a:extLst>
            </p:cNvPr>
            <p:cNvCxnSpPr>
              <a:cxnSpLocks noChangeShapeType="1"/>
              <a:stCxn id="191" idx="0"/>
              <a:endCxn id="193" idx="0"/>
            </p:cNvCxnSpPr>
            <p:nvPr/>
          </p:nvCxnSpPr>
          <p:spPr bwMode="auto">
            <a:xfrm flipV="1">
              <a:off x="4734041" y="6507298"/>
              <a:ext cx="306878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Group 375">
              <a:extLst>
                <a:ext uri="{FF2B5EF4-FFF2-40B4-BE49-F238E27FC236}">
                  <a16:creationId xmlns:a16="http://schemas.microsoft.com/office/drawing/2014/main" id="{8524007A-ECAD-4384-8B83-616F7B63B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0714" y="6489340"/>
              <a:ext cx="126311" cy="207067"/>
              <a:chOff x="5058133" y="2824993"/>
              <a:chExt cx="126311" cy="207067"/>
            </a:xfrm>
          </p:grpSpPr>
          <p:pic>
            <p:nvPicPr>
              <p:cNvPr id="190" name="Picture 37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A926137-E59D-4611-8BAE-15098A28F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Isosceles Triangle 377">
                <a:extLst>
                  <a:ext uri="{FF2B5EF4-FFF2-40B4-BE49-F238E27FC236}">
                    <a16:creationId xmlns:a16="http://schemas.microsoft.com/office/drawing/2014/main" id="{44920AC4-EF95-4A27-BC89-F18A439F2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72" name="Group 349">
              <a:extLst>
                <a:ext uri="{FF2B5EF4-FFF2-40B4-BE49-F238E27FC236}">
                  <a16:creationId xmlns:a16="http://schemas.microsoft.com/office/drawing/2014/main" id="{DC0ACC8A-2395-4861-B7AE-4A2A3F2DA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2180" y="5589397"/>
              <a:ext cx="224868" cy="224868"/>
              <a:chOff x="6044620" y="2570449"/>
              <a:chExt cx="282575" cy="282575"/>
            </a:xfrm>
          </p:grpSpPr>
          <p:sp>
            <p:nvSpPr>
              <p:cNvPr id="186" name="Oval 195">
                <a:extLst>
                  <a:ext uri="{FF2B5EF4-FFF2-40B4-BE49-F238E27FC236}">
                    <a16:creationId xmlns:a16="http://schemas.microsoft.com/office/drawing/2014/main" id="{FCA7C797-4634-4BF1-A5FC-FAA527D85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7" name="Line 196">
                <a:extLst>
                  <a:ext uri="{FF2B5EF4-FFF2-40B4-BE49-F238E27FC236}">
                    <a16:creationId xmlns:a16="http://schemas.microsoft.com/office/drawing/2014/main" id="{E93B4710-985B-4950-8D58-F8B6943D3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8" name="Line 197">
                <a:extLst>
                  <a:ext uri="{FF2B5EF4-FFF2-40B4-BE49-F238E27FC236}">
                    <a16:creationId xmlns:a16="http://schemas.microsoft.com/office/drawing/2014/main" id="{B3DFA202-4945-4BB5-A101-6FC1E62C9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9" name="Line 197">
                <a:extLst>
                  <a:ext uri="{FF2B5EF4-FFF2-40B4-BE49-F238E27FC236}">
                    <a16:creationId xmlns:a16="http://schemas.microsoft.com/office/drawing/2014/main" id="{FDAF8DD3-E326-4FE8-957B-15FD90D99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cxnSp>
          <p:nvCxnSpPr>
            <p:cNvPr id="73" name="AutoShape 167">
              <a:extLst>
                <a:ext uri="{FF2B5EF4-FFF2-40B4-BE49-F238E27FC236}">
                  <a16:creationId xmlns:a16="http://schemas.microsoft.com/office/drawing/2014/main" id="{F70CBBB7-A4B1-4AFC-BA1C-E7D95C16DCD1}"/>
                </a:ext>
              </a:extLst>
            </p:cNvPr>
            <p:cNvCxnSpPr>
              <a:cxnSpLocks noChangeShapeType="1"/>
              <a:stCxn id="133" idx="0"/>
              <a:endCxn id="191" idx="0"/>
            </p:cNvCxnSpPr>
            <p:nvPr/>
          </p:nvCxnSpPr>
          <p:spPr bwMode="auto">
            <a:xfrm>
              <a:off x="4409959" y="6624355"/>
              <a:ext cx="324082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AutoShape 167">
              <a:extLst>
                <a:ext uri="{FF2B5EF4-FFF2-40B4-BE49-F238E27FC236}">
                  <a16:creationId xmlns:a16="http://schemas.microsoft.com/office/drawing/2014/main" id="{CBC7D256-F56B-49CB-8623-9BBDB5676DE7}"/>
                </a:ext>
              </a:extLst>
            </p:cNvPr>
            <p:cNvCxnSpPr>
              <a:cxnSpLocks noChangeShapeType="1"/>
              <a:stCxn id="185" idx="0"/>
              <a:endCxn id="272" idx="2"/>
            </p:cNvCxnSpPr>
            <p:nvPr/>
          </p:nvCxnSpPr>
          <p:spPr bwMode="auto">
            <a:xfrm>
              <a:off x="4166236" y="1746518"/>
              <a:ext cx="250034" cy="24396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AutoShape 167">
              <a:extLst>
                <a:ext uri="{FF2B5EF4-FFF2-40B4-BE49-F238E27FC236}">
                  <a16:creationId xmlns:a16="http://schemas.microsoft.com/office/drawing/2014/main" id="{3E152D8A-FFD9-4A70-B7B5-FE6E5759FACD}"/>
                </a:ext>
              </a:extLst>
            </p:cNvPr>
            <p:cNvCxnSpPr>
              <a:cxnSpLocks noChangeShapeType="1"/>
              <a:stCxn id="183" idx="0"/>
              <a:endCxn id="185" idx="0"/>
            </p:cNvCxnSpPr>
            <p:nvPr/>
          </p:nvCxnSpPr>
          <p:spPr bwMode="auto">
            <a:xfrm>
              <a:off x="3951205" y="1628800"/>
              <a:ext cx="215031" cy="11771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6" name="Group 387">
              <a:extLst>
                <a:ext uri="{FF2B5EF4-FFF2-40B4-BE49-F238E27FC236}">
                  <a16:creationId xmlns:a16="http://schemas.microsoft.com/office/drawing/2014/main" id="{FCC19BD0-4F64-4119-8939-B944795B467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03252" y="1611503"/>
              <a:ext cx="126311" cy="207067"/>
              <a:chOff x="4905733" y="2844596"/>
              <a:chExt cx="126311" cy="207067"/>
            </a:xfrm>
          </p:grpSpPr>
          <p:pic>
            <p:nvPicPr>
              <p:cNvPr id="184" name="Picture 38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E88993D-2C69-4953-8CCD-49E7449766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5" name="Isosceles Triangle 389">
                <a:extLst>
                  <a:ext uri="{FF2B5EF4-FFF2-40B4-BE49-F238E27FC236}">
                    <a16:creationId xmlns:a16="http://schemas.microsoft.com/office/drawing/2014/main" id="{3C0E2B29-7401-4DAF-8B83-381BD2B36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77" name="Group 390">
              <a:extLst>
                <a:ext uri="{FF2B5EF4-FFF2-40B4-BE49-F238E27FC236}">
                  <a16:creationId xmlns:a16="http://schemas.microsoft.com/office/drawing/2014/main" id="{8E6A1689-8EAD-4F86-AC2D-F8F50DB1CE2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88221" y="1493785"/>
              <a:ext cx="126311" cy="207067"/>
              <a:chOff x="5058133" y="2824993"/>
              <a:chExt cx="126311" cy="207067"/>
            </a:xfrm>
          </p:grpSpPr>
          <p:pic>
            <p:nvPicPr>
              <p:cNvPr id="182" name="Picture 39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6C73C6E-4E55-4C0C-AAA5-E50AB7118F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3" name="Isosceles Triangle 392">
                <a:extLst>
                  <a:ext uri="{FF2B5EF4-FFF2-40B4-BE49-F238E27FC236}">
                    <a16:creationId xmlns:a16="http://schemas.microsoft.com/office/drawing/2014/main" id="{BED102B4-6C9A-4763-9F89-35FC37675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78" name="AutoShape 167">
              <a:extLst>
                <a:ext uri="{FF2B5EF4-FFF2-40B4-BE49-F238E27FC236}">
                  <a16:creationId xmlns:a16="http://schemas.microsoft.com/office/drawing/2014/main" id="{91A8DA08-0317-4A99-A20F-43C6A4317915}"/>
                </a:ext>
              </a:extLst>
            </p:cNvPr>
            <p:cNvCxnSpPr>
              <a:cxnSpLocks noChangeShapeType="1"/>
              <a:stCxn id="181" idx="0"/>
              <a:endCxn id="183" idx="0"/>
            </p:cNvCxnSpPr>
            <p:nvPr/>
          </p:nvCxnSpPr>
          <p:spPr bwMode="auto">
            <a:xfrm>
              <a:off x="3734884" y="1538790"/>
              <a:ext cx="216321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9" name="Group 394">
              <a:extLst>
                <a:ext uri="{FF2B5EF4-FFF2-40B4-BE49-F238E27FC236}">
                  <a16:creationId xmlns:a16="http://schemas.microsoft.com/office/drawing/2014/main" id="{16B8F410-7A30-416E-B0A7-D3A0BA4F72E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1900" y="1403775"/>
              <a:ext cx="126311" cy="207067"/>
              <a:chOff x="5058133" y="2824993"/>
              <a:chExt cx="126311" cy="207067"/>
            </a:xfrm>
          </p:grpSpPr>
          <p:pic>
            <p:nvPicPr>
              <p:cNvPr id="180" name="Picture 39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59BEE3E-25A8-404C-8575-6940262EE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" name="Isosceles Triangle 396">
                <a:extLst>
                  <a:ext uri="{FF2B5EF4-FFF2-40B4-BE49-F238E27FC236}">
                    <a16:creationId xmlns:a16="http://schemas.microsoft.com/office/drawing/2014/main" id="{016689EF-0812-4505-BDAC-334924AB9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0" name="AutoShape 167">
              <a:extLst>
                <a:ext uri="{FF2B5EF4-FFF2-40B4-BE49-F238E27FC236}">
                  <a16:creationId xmlns:a16="http://schemas.microsoft.com/office/drawing/2014/main" id="{697FD44C-8FE6-4B1B-898C-562E4F449B89}"/>
                </a:ext>
              </a:extLst>
            </p:cNvPr>
            <p:cNvCxnSpPr>
              <a:cxnSpLocks noChangeShapeType="1"/>
              <a:stCxn id="179" idx="0"/>
              <a:endCxn id="181" idx="0"/>
            </p:cNvCxnSpPr>
            <p:nvPr/>
          </p:nvCxnSpPr>
          <p:spPr bwMode="auto">
            <a:xfrm>
              <a:off x="3509859" y="1493785"/>
              <a:ext cx="225025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1" name="Group 398">
              <a:extLst>
                <a:ext uri="{FF2B5EF4-FFF2-40B4-BE49-F238E27FC236}">
                  <a16:creationId xmlns:a16="http://schemas.microsoft.com/office/drawing/2014/main" id="{2ACC1D60-D5AF-4B3B-8DC8-AD9618171BD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46875" y="1358770"/>
              <a:ext cx="126311" cy="207067"/>
              <a:chOff x="5058133" y="2824993"/>
              <a:chExt cx="126311" cy="207067"/>
            </a:xfrm>
          </p:grpSpPr>
          <p:pic>
            <p:nvPicPr>
              <p:cNvPr id="178" name="Picture 39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031F6-C25F-47DA-AF6B-308333C4F4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9" name="Isosceles Triangle 400">
                <a:extLst>
                  <a:ext uri="{FF2B5EF4-FFF2-40B4-BE49-F238E27FC236}">
                    <a16:creationId xmlns:a16="http://schemas.microsoft.com/office/drawing/2014/main" id="{54312717-0755-4E00-8265-872AC5629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2" name="AutoShape 167">
              <a:extLst>
                <a:ext uri="{FF2B5EF4-FFF2-40B4-BE49-F238E27FC236}">
                  <a16:creationId xmlns:a16="http://schemas.microsoft.com/office/drawing/2014/main" id="{01E8E5A0-DCE6-4E1C-96A1-83C9F18AFFE5}"/>
                </a:ext>
              </a:extLst>
            </p:cNvPr>
            <p:cNvCxnSpPr>
              <a:cxnSpLocks noChangeShapeType="1"/>
              <a:stCxn id="177" idx="0"/>
              <a:endCxn id="179" idx="0"/>
            </p:cNvCxnSpPr>
            <p:nvPr/>
          </p:nvCxnSpPr>
          <p:spPr bwMode="auto">
            <a:xfrm>
              <a:off x="3284834" y="1493785"/>
              <a:ext cx="225025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3" name="Group 402">
              <a:extLst>
                <a:ext uri="{FF2B5EF4-FFF2-40B4-BE49-F238E27FC236}">
                  <a16:creationId xmlns:a16="http://schemas.microsoft.com/office/drawing/2014/main" id="{DAC5A484-DA93-4F4D-BB44-4BE9638DC79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221850" y="1358770"/>
              <a:ext cx="126311" cy="207067"/>
              <a:chOff x="5058133" y="2824993"/>
              <a:chExt cx="126311" cy="207067"/>
            </a:xfrm>
          </p:grpSpPr>
          <p:pic>
            <p:nvPicPr>
              <p:cNvPr id="176" name="Picture 40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C9DDB68-9658-414A-BE91-7A5DD925C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Isosceles Triangle 404">
                <a:extLst>
                  <a:ext uri="{FF2B5EF4-FFF2-40B4-BE49-F238E27FC236}">
                    <a16:creationId xmlns:a16="http://schemas.microsoft.com/office/drawing/2014/main" id="{233A211F-C10B-49E3-8C69-7D1C0410A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4" name="AutoShape 167">
              <a:extLst>
                <a:ext uri="{FF2B5EF4-FFF2-40B4-BE49-F238E27FC236}">
                  <a16:creationId xmlns:a16="http://schemas.microsoft.com/office/drawing/2014/main" id="{AA7FD923-C3E1-412C-B1B7-68D2D6023E39}"/>
                </a:ext>
              </a:extLst>
            </p:cNvPr>
            <p:cNvCxnSpPr>
              <a:cxnSpLocks noChangeShapeType="1"/>
              <a:stCxn id="175" idx="0"/>
              <a:endCxn id="177" idx="0"/>
            </p:cNvCxnSpPr>
            <p:nvPr/>
          </p:nvCxnSpPr>
          <p:spPr bwMode="auto">
            <a:xfrm>
              <a:off x="3068513" y="1493785"/>
              <a:ext cx="216321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5" name="Group 406">
              <a:extLst>
                <a:ext uri="{FF2B5EF4-FFF2-40B4-BE49-F238E27FC236}">
                  <a16:creationId xmlns:a16="http://schemas.microsoft.com/office/drawing/2014/main" id="{78E67361-3026-4DEA-9E9F-7F4075381D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005529" y="1358770"/>
              <a:ext cx="126311" cy="207067"/>
              <a:chOff x="5058133" y="2824993"/>
              <a:chExt cx="126311" cy="207067"/>
            </a:xfrm>
          </p:grpSpPr>
          <p:pic>
            <p:nvPicPr>
              <p:cNvPr id="174" name="Picture 40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21C5AA6-2550-4A1A-9F2D-01C07671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5" name="Isosceles Triangle 408">
                <a:extLst>
                  <a:ext uri="{FF2B5EF4-FFF2-40B4-BE49-F238E27FC236}">
                    <a16:creationId xmlns:a16="http://schemas.microsoft.com/office/drawing/2014/main" id="{74931873-059B-48D4-89D7-BF815A9BE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6" name="AutoShape 167">
              <a:extLst>
                <a:ext uri="{FF2B5EF4-FFF2-40B4-BE49-F238E27FC236}">
                  <a16:creationId xmlns:a16="http://schemas.microsoft.com/office/drawing/2014/main" id="{4A05DF94-1513-4927-991A-88117B141A2E}"/>
                </a:ext>
              </a:extLst>
            </p:cNvPr>
            <p:cNvCxnSpPr>
              <a:cxnSpLocks noChangeShapeType="1"/>
              <a:stCxn id="173" idx="0"/>
              <a:endCxn id="175" idx="0"/>
            </p:cNvCxnSpPr>
            <p:nvPr/>
          </p:nvCxnSpPr>
          <p:spPr bwMode="auto">
            <a:xfrm flipV="1">
              <a:off x="2861810" y="1493785"/>
              <a:ext cx="206703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Group 410">
              <a:extLst>
                <a:ext uri="{FF2B5EF4-FFF2-40B4-BE49-F238E27FC236}">
                  <a16:creationId xmlns:a16="http://schemas.microsoft.com/office/drawing/2014/main" id="{AA6CE64B-4B5F-47C7-BD2E-730EC52A6D0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798826" y="1403775"/>
              <a:ext cx="126311" cy="207067"/>
              <a:chOff x="5058133" y="2824993"/>
              <a:chExt cx="126311" cy="207067"/>
            </a:xfrm>
          </p:grpSpPr>
          <p:pic>
            <p:nvPicPr>
              <p:cNvPr id="172" name="Picture 41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187C994-CE0F-431B-B99E-4EBD8DC18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3" name="Isosceles Triangle 412">
                <a:extLst>
                  <a:ext uri="{FF2B5EF4-FFF2-40B4-BE49-F238E27FC236}">
                    <a16:creationId xmlns:a16="http://schemas.microsoft.com/office/drawing/2014/main" id="{67B8B2E3-CFED-4A04-832B-28984AA8F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8" name="AutoShape 167">
              <a:extLst>
                <a:ext uri="{FF2B5EF4-FFF2-40B4-BE49-F238E27FC236}">
                  <a16:creationId xmlns:a16="http://schemas.microsoft.com/office/drawing/2014/main" id="{27285988-C6FB-4038-81F7-1DB6D041B44B}"/>
                </a:ext>
              </a:extLst>
            </p:cNvPr>
            <p:cNvCxnSpPr>
              <a:cxnSpLocks noChangeShapeType="1"/>
              <a:stCxn id="171" idx="0"/>
              <a:endCxn id="173" idx="0"/>
            </p:cNvCxnSpPr>
            <p:nvPr/>
          </p:nvCxnSpPr>
          <p:spPr bwMode="auto">
            <a:xfrm flipV="1">
              <a:off x="2635825" y="1538790"/>
              <a:ext cx="225985" cy="6296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Group 414">
              <a:extLst>
                <a:ext uri="{FF2B5EF4-FFF2-40B4-BE49-F238E27FC236}">
                  <a16:creationId xmlns:a16="http://schemas.microsoft.com/office/drawing/2014/main" id="{1174CA64-38CC-41E3-A8E2-06DBC7F6393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572841" y="1466738"/>
              <a:ext cx="126311" cy="207067"/>
              <a:chOff x="5058133" y="2824993"/>
              <a:chExt cx="126311" cy="207067"/>
            </a:xfrm>
          </p:grpSpPr>
          <p:pic>
            <p:nvPicPr>
              <p:cNvPr id="170" name="Picture 41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A19A2F1-6902-4B40-8E1C-7EBA0386DB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1" name="Isosceles Triangle 416">
                <a:extLst>
                  <a:ext uri="{FF2B5EF4-FFF2-40B4-BE49-F238E27FC236}">
                    <a16:creationId xmlns:a16="http://schemas.microsoft.com/office/drawing/2014/main" id="{EC3E0BE1-A117-4BE8-88F5-A4038913E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0" name="AutoShape 167">
              <a:extLst>
                <a:ext uri="{FF2B5EF4-FFF2-40B4-BE49-F238E27FC236}">
                  <a16:creationId xmlns:a16="http://schemas.microsoft.com/office/drawing/2014/main" id="{A93BE9CB-8746-438F-9B5F-872C7027C957}"/>
                </a:ext>
              </a:extLst>
            </p:cNvPr>
            <p:cNvCxnSpPr>
              <a:cxnSpLocks noChangeShapeType="1"/>
              <a:stCxn id="169" idx="0"/>
              <a:endCxn id="171" idx="0"/>
            </p:cNvCxnSpPr>
            <p:nvPr/>
          </p:nvCxnSpPr>
          <p:spPr bwMode="auto">
            <a:xfrm flipV="1">
              <a:off x="2393415" y="1601753"/>
              <a:ext cx="242410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1" name="Group 418">
              <a:extLst>
                <a:ext uri="{FF2B5EF4-FFF2-40B4-BE49-F238E27FC236}">
                  <a16:creationId xmlns:a16="http://schemas.microsoft.com/office/drawing/2014/main" id="{003C621A-D52D-477B-91B0-282CF0D8F76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330431" y="1556748"/>
              <a:ext cx="126311" cy="207067"/>
              <a:chOff x="5058133" y="2824993"/>
              <a:chExt cx="126311" cy="207067"/>
            </a:xfrm>
          </p:grpSpPr>
          <p:pic>
            <p:nvPicPr>
              <p:cNvPr id="168" name="Picture 4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77D76E8-734C-4652-BBCC-D22DF97E0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9" name="Isosceles Triangle 420">
                <a:extLst>
                  <a:ext uri="{FF2B5EF4-FFF2-40B4-BE49-F238E27FC236}">
                    <a16:creationId xmlns:a16="http://schemas.microsoft.com/office/drawing/2014/main" id="{02018E3C-266D-4455-8FC8-4B29A122D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2" name="AutoShape 167">
              <a:extLst>
                <a:ext uri="{FF2B5EF4-FFF2-40B4-BE49-F238E27FC236}">
                  <a16:creationId xmlns:a16="http://schemas.microsoft.com/office/drawing/2014/main" id="{C3B3A5E3-4346-4881-9909-2534A0D3B114}"/>
                </a:ext>
              </a:extLst>
            </p:cNvPr>
            <p:cNvCxnSpPr>
              <a:cxnSpLocks noChangeShapeType="1"/>
              <a:stCxn id="167" idx="0"/>
              <a:endCxn id="169" idx="0"/>
            </p:cNvCxnSpPr>
            <p:nvPr/>
          </p:nvCxnSpPr>
          <p:spPr bwMode="auto">
            <a:xfrm flipV="1">
              <a:off x="2204714" y="1691763"/>
              <a:ext cx="188701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3" name="Group 422">
              <a:extLst>
                <a:ext uri="{FF2B5EF4-FFF2-40B4-BE49-F238E27FC236}">
                  <a16:creationId xmlns:a16="http://schemas.microsoft.com/office/drawing/2014/main" id="{C247609B-22F8-4835-8589-A8B3E83DDE0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41730" y="1673805"/>
              <a:ext cx="126311" cy="207067"/>
              <a:chOff x="5058133" y="2824993"/>
              <a:chExt cx="126311" cy="207067"/>
            </a:xfrm>
          </p:grpSpPr>
          <p:pic>
            <p:nvPicPr>
              <p:cNvPr id="166" name="Picture 42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E52F0FE-CB43-411B-822A-37B651D59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" name="Isosceles Triangle 424">
                <a:extLst>
                  <a:ext uri="{FF2B5EF4-FFF2-40B4-BE49-F238E27FC236}">
                    <a16:creationId xmlns:a16="http://schemas.microsoft.com/office/drawing/2014/main" id="{B244A20B-CC24-4CEF-8AA0-B663FB775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4" name="AutoShape 167">
              <a:extLst>
                <a:ext uri="{FF2B5EF4-FFF2-40B4-BE49-F238E27FC236}">
                  <a16:creationId xmlns:a16="http://schemas.microsoft.com/office/drawing/2014/main" id="{53C09C2E-A2F0-4144-AA2B-16125E3D11E7}"/>
                </a:ext>
              </a:extLst>
            </p:cNvPr>
            <p:cNvCxnSpPr>
              <a:cxnSpLocks noChangeShapeType="1"/>
              <a:stCxn id="144" idx="1"/>
              <a:endCxn id="167" idx="0"/>
            </p:cNvCxnSpPr>
            <p:nvPr/>
          </p:nvCxnSpPr>
          <p:spPr bwMode="auto">
            <a:xfrm flipV="1">
              <a:off x="1844507" y="1808820"/>
              <a:ext cx="360207" cy="43268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AutoShape 167">
              <a:extLst>
                <a:ext uri="{FF2B5EF4-FFF2-40B4-BE49-F238E27FC236}">
                  <a16:creationId xmlns:a16="http://schemas.microsoft.com/office/drawing/2014/main" id="{13F597DD-440C-4568-A259-CAD59FCD5BAC}"/>
                </a:ext>
              </a:extLst>
            </p:cNvPr>
            <p:cNvCxnSpPr>
              <a:cxnSpLocks noChangeShapeType="1"/>
              <a:stCxn id="165" idx="0"/>
              <a:endCxn id="144" idx="1"/>
            </p:cNvCxnSpPr>
            <p:nvPr/>
          </p:nvCxnSpPr>
          <p:spPr bwMode="auto">
            <a:xfrm flipV="1">
              <a:off x="1810236" y="2241501"/>
              <a:ext cx="34271" cy="62039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AutoShape 167">
              <a:extLst>
                <a:ext uri="{FF2B5EF4-FFF2-40B4-BE49-F238E27FC236}">
                  <a16:creationId xmlns:a16="http://schemas.microsoft.com/office/drawing/2014/main" id="{96C6A7B8-6B68-4769-8113-274A06F7C048}"/>
                </a:ext>
              </a:extLst>
            </p:cNvPr>
            <p:cNvCxnSpPr>
              <a:cxnSpLocks noChangeShapeType="1"/>
              <a:stCxn id="163" idx="0"/>
              <a:endCxn id="165" idx="0"/>
            </p:cNvCxnSpPr>
            <p:nvPr/>
          </p:nvCxnSpPr>
          <p:spPr bwMode="auto">
            <a:xfrm flipV="1">
              <a:off x="1799669" y="2861893"/>
              <a:ext cx="10567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7" name="Group 428">
              <a:extLst>
                <a:ext uri="{FF2B5EF4-FFF2-40B4-BE49-F238E27FC236}">
                  <a16:creationId xmlns:a16="http://schemas.microsoft.com/office/drawing/2014/main" id="{7F6558D7-62E9-4149-AD15-8D87B497EE2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47252" y="2726878"/>
              <a:ext cx="126311" cy="207067"/>
              <a:chOff x="4905733" y="2844596"/>
              <a:chExt cx="126311" cy="207067"/>
            </a:xfrm>
          </p:grpSpPr>
          <p:pic>
            <p:nvPicPr>
              <p:cNvPr id="164" name="Picture 42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29044DA-3462-4FB1-9D23-CB4A4ADBA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5" name="Isosceles Triangle 430">
                <a:extLst>
                  <a:ext uri="{FF2B5EF4-FFF2-40B4-BE49-F238E27FC236}">
                    <a16:creationId xmlns:a16="http://schemas.microsoft.com/office/drawing/2014/main" id="{85161C0C-8724-4265-9197-7C39B6304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98" name="Group 431">
              <a:extLst>
                <a:ext uri="{FF2B5EF4-FFF2-40B4-BE49-F238E27FC236}">
                  <a16:creationId xmlns:a16="http://schemas.microsoft.com/office/drawing/2014/main" id="{DC73959B-2AE6-443F-8718-ABE71C56403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36685" y="2996908"/>
              <a:ext cx="126311" cy="207067"/>
              <a:chOff x="5058133" y="2824993"/>
              <a:chExt cx="126311" cy="207067"/>
            </a:xfrm>
          </p:grpSpPr>
          <p:pic>
            <p:nvPicPr>
              <p:cNvPr id="162" name="Picture 43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88CFD99-FC60-448C-9A8E-AD4195019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" name="Isosceles Triangle 433">
                <a:extLst>
                  <a:ext uri="{FF2B5EF4-FFF2-40B4-BE49-F238E27FC236}">
                    <a16:creationId xmlns:a16="http://schemas.microsoft.com/office/drawing/2014/main" id="{4815F842-D0C3-4DE1-90C2-10B4F40F4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9" name="AutoShape 167">
              <a:extLst>
                <a:ext uri="{FF2B5EF4-FFF2-40B4-BE49-F238E27FC236}">
                  <a16:creationId xmlns:a16="http://schemas.microsoft.com/office/drawing/2014/main" id="{59EADB84-F4D1-45E5-9781-D20A0A3E0F42}"/>
                </a:ext>
              </a:extLst>
            </p:cNvPr>
            <p:cNvCxnSpPr>
              <a:cxnSpLocks noChangeShapeType="1"/>
              <a:stCxn id="161" idx="0"/>
              <a:endCxn id="163" idx="0"/>
            </p:cNvCxnSpPr>
            <p:nvPr/>
          </p:nvCxnSpPr>
          <p:spPr bwMode="auto">
            <a:xfrm flipV="1">
              <a:off x="1799669" y="3131923"/>
              <a:ext cx="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0" name="Group 435">
              <a:extLst>
                <a:ext uri="{FF2B5EF4-FFF2-40B4-BE49-F238E27FC236}">
                  <a16:creationId xmlns:a16="http://schemas.microsoft.com/office/drawing/2014/main" id="{2CCB773D-BF1E-4C66-8EFA-7284A9D469D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36685" y="3248980"/>
              <a:ext cx="126311" cy="207067"/>
              <a:chOff x="5058133" y="2824993"/>
              <a:chExt cx="126311" cy="207067"/>
            </a:xfrm>
          </p:grpSpPr>
          <p:pic>
            <p:nvPicPr>
              <p:cNvPr id="160" name="Picture 43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CA5723A-B052-449A-8EC5-FA56DF286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1" name="Isosceles Triangle 437">
                <a:extLst>
                  <a:ext uri="{FF2B5EF4-FFF2-40B4-BE49-F238E27FC236}">
                    <a16:creationId xmlns:a16="http://schemas.microsoft.com/office/drawing/2014/main" id="{74C42859-6756-4286-8E35-42C4B70BE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1" name="AutoShape 167">
              <a:extLst>
                <a:ext uri="{FF2B5EF4-FFF2-40B4-BE49-F238E27FC236}">
                  <a16:creationId xmlns:a16="http://schemas.microsoft.com/office/drawing/2014/main" id="{02D51B47-19D7-4B75-9E4F-12E707CB88F3}"/>
                </a:ext>
              </a:extLst>
            </p:cNvPr>
            <p:cNvCxnSpPr>
              <a:cxnSpLocks noChangeShapeType="1"/>
              <a:stCxn id="159" idx="0"/>
              <a:endCxn id="161" idx="0"/>
            </p:cNvCxnSpPr>
            <p:nvPr/>
          </p:nvCxnSpPr>
          <p:spPr bwMode="auto">
            <a:xfrm flipH="1" flipV="1">
              <a:off x="1799669" y="3383995"/>
              <a:ext cx="870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2" name="Group 439">
              <a:extLst>
                <a:ext uri="{FF2B5EF4-FFF2-40B4-BE49-F238E27FC236}">
                  <a16:creationId xmlns:a16="http://schemas.microsoft.com/office/drawing/2014/main" id="{0AD19ECC-587E-4062-A498-211418007E1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45389" y="3491963"/>
              <a:ext cx="126311" cy="207067"/>
              <a:chOff x="5058133" y="2824993"/>
              <a:chExt cx="126311" cy="207067"/>
            </a:xfrm>
          </p:grpSpPr>
          <p:pic>
            <p:nvPicPr>
              <p:cNvPr id="158" name="Picture 44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560D106-FEB6-4241-849C-25B2E41175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Isosceles Triangle 441">
                <a:extLst>
                  <a:ext uri="{FF2B5EF4-FFF2-40B4-BE49-F238E27FC236}">
                    <a16:creationId xmlns:a16="http://schemas.microsoft.com/office/drawing/2014/main" id="{1350C175-0BA1-4287-98E7-7BABCB545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3" name="AutoShape 167">
              <a:extLst>
                <a:ext uri="{FF2B5EF4-FFF2-40B4-BE49-F238E27FC236}">
                  <a16:creationId xmlns:a16="http://schemas.microsoft.com/office/drawing/2014/main" id="{505CBDA2-FBB2-4D82-A8C6-5A2EC8611009}"/>
                </a:ext>
              </a:extLst>
            </p:cNvPr>
            <p:cNvCxnSpPr>
              <a:cxnSpLocks noChangeShapeType="1"/>
              <a:stCxn id="157" idx="0"/>
              <a:endCxn id="159" idx="0"/>
            </p:cNvCxnSpPr>
            <p:nvPr/>
          </p:nvCxnSpPr>
          <p:spPr bwMode="auto">
            <a:xfrm flipH="1" flipV="1">
              <a:off x="1808373" y="3626978"/>
              <a:ext cx="3630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4" name="Group 443">
              <a:extLst>
                <a:ext uri="{FF2B5EF4-FFF2-40B4-BE49-F238E27FC236}">
                  <a16:creationId xmlns:a16="http://schemas.microsoft.com/office/drawing/2014/main" id="{FF508C99-4442-4955-9600-6C3FD2F65A9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81690" y="3761993"/>
              <a:ext cx="126311" cy="207067"/>
              <a:chOff x="5058133" y="2824993"/>
              <a:chExt cx="126311" cy="207067"/>
            </a:xfrm>
          </p:grpSpPr>
          <p:pic>
            <p:nvPicPr>
              <p:cNvPr id="156" name="Picture 44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A32185F-8D59-45DD-ACE6-89A784BDA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" name="Isosceles Triangle 445">
                <a:extLst>
                  <a:ext uri="{FF2B5EF4-FFF2-40B4-BE49-F238E27FC236}">
                    <a16:creationId xmlns:a16="http://schemas.microsoft.com/office/drawing/2014/main" id="{26716EFD-A8EE-429D-88EA-9AB592128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5" name="AutoShape 167">
              <a:extLst>
                <a:ext uri="{FF2B5EF4-FFF2-40B4-BE49-F238E27FC236}">
                  <a16:creationId xmlns:a16="http://schemas.microsoft.com/office/drawing/2014/main" id="{A10D98A8-28B7-4BD4-82C9-49DE05944E36}"/>
                </a:ext>
              </a:extLst>
            </p:cNvPr>
            <p:cNvCxnSpPr>
              <a:cxnSpLocks noChangeShapeType="1"/>
              <a:stCxn id="155" idx="0"/>
              <a:endCxn id="157" idx="0"/>
            </p:cNvCxnSpPr>
            <p:nvPr/>
          </p:nvCxnSpPr>
          <p:spPr bwMode="auto">
            <a:xfrm flipH="1" flipV="1">
              <a:off x="1844674" y="3897008"/>
              <a:ext cx="45005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6" name="Group 447">
              <a:extLst>
                <a:ext uri="{FF2B5EF4-FFF2-40B4-BE49-F238E27FC236}">
                  <a16:creationId xmlns:a16="http://schemas.microsoft.com/office/drawing/2014/main" id="{6D0BE4FA-9A00-46C9-90B7-3BDFF3C6C98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26695" y="4032023"/>
              <a:ext cx="126311" cy="207067"/>
              <a:chOff x="5058133" y="2824993"/>
              <a:chExt cx="126311" cy="207067"/>
            </a:xfrm>
          </p:grpSpPr>
          <p:pic>
            <p:nvPicPr>
              <p:cNvPr id="154" name="Picture 44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D7CE7D5-26F4-40D3-A3EE-D7B76092CB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Isosceles Triangle 449">
                <a:extLst>
                  <a:ext uri="{FF2B5EF4-FFF2-40B4-BE49-F238E27FC236}">
                    <a16:creationId xmlns:a16="http://schemas.microsoft.com/office/drawing/2014/main" id="{F8814DFD-C934-4B41-9D52-66BB9CBF9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7" name="AutoShape 167">
              <a:extLst>
                <a:ext uri="{FF2B5EF4-FFF2-40B4-BE49-F238E27FC236}">
                  <a16:creationId xmlns:a16="http://schemas.microsoft.com/office/drawing/2014/main" id="{A2BA5DC8-1444-4BD9-A59E-6847DF284776}"/>
                </a:ext>
              </a:extLst>
            </p:cNvPr>
            <p:cNvCxnSpPr>
              <a:cxnSpLocks noChangeShapeType="1"/>
              <a:stCxn id="153" idx="0"/>
              <a:endCxn id="155" idx="0"/>
            </p:cNvCxnSpPr>
            <p:nvPr/>
          </p:nvCxnSpPr>
          <p:spPr bwMode="auto">
            <a:xfrm flipH="1" flipV="1">
              <a:off x="1889679" y="4167038"/>
              <a:ext cx="9001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8" name="Group 451">
              <a:extLst>
                <a:ext uri="{FF2B5EF4-FFF2-40B4-BE49-F238E27FC236}">
                  <a16:creationId xmlns:a16="http://schemas.microsoft.com/office/drawing/2014/main" id="{8B7CA4EE-289F-48F6-91E7-A437453AB35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916705" y="4284095"/>
              <a:ext cx="126311" cy="207067"/>
              <a:chOff x="5058133" y="2824993"/>
              <a:chExt cx="126311" cy="207067"/>
            </a:xfrm>
          </p:grpSpPr>
          <p:pic>
            <p:nvPicPr>
              <p:cNvPr id="152" name="Picture 45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03B386F-50D6-47E0-9BF8-C2AACF8DC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Isosceles Triangle 453">
                <a:extLst>
                  <a:ext uri="{FF2B5EF4-FFF2-40B4-BE49-F238E27FC236}">
                    <a16:creationId xmlns:a16="http://schemas.microsoft.com/office/drawing/2014/main" id="{B2F5D6C2-ABCF-490E-B2FC-8EF99DF96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9" name="AutoShape 167">
              <a:extLst>
                <a:ext uri="{FF2B5EF4-FFF2-40B4-BE49-F238E27FC236}">
                  <a16:creationId xmlns:a16="http://schemas.microsoft.com/office/drawing/2014/main" id="{B762F5F5-B0DC-41B9-A120-D4330CEEC90D}"/>
                </a:ext>
              </a:extLst>
            </p:cNvPr>
            <p:cNvCxnSpPr>
              <a:cxnSpLocks noChangeShapeType="1"/>
              <a:stCxn id="151" idx="0"/>
              <a:endCxn id="153" idx="0"/>
            </p:cNvCxnSpPr>
            <p:nvPr/>
          </p:nvCxnSpPr>
          <p:spPr bwMode="auto">
            <a:xfrm flipH="1" flipV="1">
              <a:off x="1979689" y="4419110"/>
              <a:ext cx="9871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0" name="Group 455">
              <a:extLst>
                <a:ext uri="{FF2B5EF4-FFF2-40B4-BE49-F238E27FC236}">
                  <a16:creationId xmlns:a16="http://schemas.microsoft.com/office/drawing/2014/main" id="{C4A806BC-A1C4-4574-9290-3E61059B5AD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15419" y="4527078"/>
              <a:ext cx="126311" cy="207067"/>
              <a:chOff x="5058133" y="2824993"/>
              <a:chExt cx="126311" cy="207067"/>
            </a:xfrm>
          </p:grpSpPr>
          <p:pic>
            <p:nvPicPr>
              <p:cNvPr id="150" name="Picture 45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6FE56D3-4E78-4278-9147-7DC7D14DF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" name="Isosceles Triangle 457">
                <a:extLst>
                  <a:ext uri="{FF2B5EF4-FFF2-40B4-BE49-F238E27FC236}">
                    <a16:creationId xmlns:a16="http://schemas.microsoft.com/office/drawing/2014/main" id="{43A1F6E7-91A0-4A13-B66E-53355A190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11" name="AutoShape 167">
              <a:extLst>
                <a:ext uri="{FF2B5EF4-FFF2-40B4-BE49-F238E27FC236}">
                  <a16:creationId xmlns:a16="http://schemas.microsoft.com/office/drawing/2014/main" id="{E4A5DC22-7C8B-4B88-AA99-0BB232C604F2}"/>
                </a:ext>
              </a:extLst>
            </p:cNvPr>
            <p:cNvCxnSpPr>
              <a:cxnSpLocks noChangeShapeType="1"/>
              <a:stCxn id="149" idx="0"/>
              <a:endCxn id="151" idx="0"/>
            </p:cNvCxnSpPr>
            <p:nvPr/>
          </p:nvCxnSpPr>
          <p:spPr bwMode="auto">
            <a:xfrm flipH="1" flipV="1">
              <a:off x="2078403" y="4662093"/>
              <a:ext cx="12631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2" name="Group 459">
              <a:extLst>
                <a:ext uri="{FF2B5EF4-FFF2-40B4-BE49-F238E27FC236}">
                  <a16:creationId xmlns:a16="http://schemas.microsoft.com/office/drawing/2014/main" id="{5C2339E9-3FF4-4826-A61B-7CDF82D4765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41730" y="4797108"/>
              <a:ext cx="126311" cy="207067"/>
              <a:chOff x="5058133" y="2824993"/>
              <a:chExt cx="126311" cy="207067"/>
            </a:xfrm>
          </p:grpSpPr>
          <p:pic>
            <p:nvPicPr>
              <p:cNvPr id="148" name="Picture 46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98A534C-6780-4AAD-9BA1-AD2DFEB579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" name="Isosceles Triangle 461">
                <a:extLst>
                  <a:ext uri="{FF2B5EF4-FFF2-40B4-BE49-F238E27FC236}">
                    <a16:creationId xmlns:a16="http://schemas.microsoft.com/office/drawing/2014/main" id="{87C4368F-7A36-4846-AA77-F783F76BD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13" name="AutoShape 167">
              <a:extLst>
                <a:ext uri="{FF2B5EF4-FFF2-40B4-BE49-F238E27FC236}">
                  <a16:creationId xmlns:a16="http://schemas.microsoft.com/office/drawing/2014/main" id="{D47095BA-B285-4284-A2BF-9570FD35DF6B}"/>
                </a:ext>
              </a:extLst>
            </p:cNvPr>
            <p:cNvCxnSpPr>
              <a:cxnSpLocks noChangeShapeType="1"/>
              <a:stCxn id="147" idx="0"/>
              <a:endCxn id="149" idx="0"/>
            </p:cNvCxnSpPr>
            <p:nvPr/>
          </p:nvCxnSpPr>
          <p:spPr bwMode="auto">
            <a:xfrm flipH="1" flipV="1">
              <a:off x="2204714" y="4932123"/>
              <a:ext cx="18002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4" name="Group 463">
              <a:extLst>
                <a:ext uri="{FF2B5EF4-FFF2-40B4-BE49-F238E27FC236}">
                  <a16:creationId xmlns:a16="http://schemas.microsoft.com/office/drawing/2014/main" id="{A8B21003-55A1-4ACC-AE69-B16103E4142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321750" y="5067138"/>
              <a:ext cx="126311" cy="207067"/>
              <a:chOff x="5058133" y="2824993"/>
              <a:chExt cx="126311" cy="207067"/>
            </a:xfrm>
          </p:grpSpPr>
          <p:pic>
            <p:nvPicPr>
              <p:cNvPr id="146" name="Picture 46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0046670-C274-47BF-9E61-5E1D5C6C64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" name="Isosceles Triangle 465">
                <a:extLst>
                  <a:ext uri="{FF2B5EF4-FFF2-40B4-BE49-F238E27FC236}">
                    <a16:creationId xmlns:a16="http://schemas.microsoft.com/office/drawing/2014/main" id="{FF20A814-C994-4D9E-A429-9B2EF0AF8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15" name="Group 466">
              <a:extLst>
                <a:ext uri="{FF2B5EF4-FFF2-40B4-BE49-F238E27FC236}">
                  <a16:creationId xmlns:a16="http://schemas.microsoft.com/office/drawing/2014/main" id="{4A78A8D3-F12D-4CDE-8829-6C6471FCCD4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36685" y="2124012"/>
              <a:ext cx="224868" cy="224868"/>
              <a:chOff x="6044620" y="2570449"/>
              <a:chExt cx="282575" cy="282575"/>
            </a:xfrm>
          </p:grpSpPr>
          <p:sp>
            <p:nvSpPr>
              <p:cNvPr id="142" name="Oval 195">
                <a:extLst>
                  <a:ext uri="{FF2B5EF4-FFF2-40B4-BE49-F238E27FC236}">
                    <a16:creationId xmlns:a16="http://schemas.microsoft.com/office/drawing/2014/main" id="{A5E857C5-5F6A-43F3-B355-65C9498E8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3" name="Line 196">
                <a:extLst>
                  <a:ext uri="{FF2B5EF4-FFF2-40B4-BE49-F238E27FC236}">
                    <a16:creationId xmlns:a16="http://schemas.microsoft.com/office/drawing/2014/main" id="{1F69515A-715C-415C-A79C-81CD006FF2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44" name="Line 197">
                <a:extLst>
                  <a:ext uri="{FF2B5EF4-FFF2-40B4-BE49-F238E27FC236}">
                    <a16:creationId xmlns:a16="http://schemas.microsoft.com/office/drawing/2014/main" id="{6CCB1AA5-5B17-450B-81B4-46D933FD1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45" name="Line 197">
                <a:extLst>
                  <a:ext uri="{FF2B5EF4-FFF2-40B4-BE49-F238E27FC236}">
                    <a16:creationId xmlns:a16="http://schemas.microsoft.com/office/drawing/2014/main" id="{B453E71E-F718-475B-B480-42A88044F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cxnSp>
          <p:nvCxnSpPr>
            <p:cNvPr id="116" name="AutoShape 167">
              <a:extLst>
                <a:ext uri="{FF2B5EF4-FFF2-40B4-BE49-F238E27FC236}">
                  <a16:creationId xmlns:a16="http://schemas.microsoft.com/office/drawing/2014/main" id="{8AA92C2B-FE7C-4DCD-A997-D190222CE4B7}"/>
                </a:ext>
              </a:extLst>
            </p:cNvPr>
            <p:cNvCxnSpPr>
              <a:cxnSpLocks noChangeShapeType="1"/>
              <a:stCxn id="131" idx="0"/>
              <a:endCxn id="147" idx="0"/>
            </p:cNvCxnSpPr>
            <p:nvPr/>
          </p:nvCxnSpPr>
          <p:spPr bwMode="auto">
            <a:xfrm flipH="1" flipV="1">
              <a:off x="2384734" y="5202153"/>
              <a:ext cx="450041" cy="50473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AutoShape 167">
              <a:extLst>
                <a:ext uri="{FF2B5EF4-FFF2-40B4-BE49-F238E27FC236}">
                  <a16:creationId xmlns:a16="http://schemas.microsoft.com/office/drawing/2014/main" id="{B0A12F95-E05C-49B2-83D7-D8DF26B33095}"/>
                </a:ext>
              </a:extLst>
            </p:cNvPr>
            <p:cNvCxnSpPr>
              <a:cxnSpLocks noChangeShapeType="1"/>
              <a:stCxn id="141" idx="0"/>
              <a:endCxn id="131" idx="0"/>
            </p:cNvCxnSpPr>
            <p:nvPr/>
          </p:nvCxnSpPr>
          <p:spPr bwMode="auto">
            <a:xfrm flipH="1" flipV="1">
              <a:off x="2834775" y="5706885"/>
              <a:ext cx="458763" cy="3774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AutoShape 167">
              <a:extLst>
                <a:ext uri="{FF2B5EF4-FFF2-40B4-BE49-F238E27FC236}">
                  <a16:creationId xmlns:a16="http://schemas.microsoft.com/office/drawing/2014/main" id="{AE2F0B81-17BD-4B42-9169-FB72FF6A1B6D}"/>
                </a:ext>
              </a:extLst>
            </p:cNvPr>
            <p:cNvCxnSpPr>
              <a:cxnSpLocks noChangeShapeType="1"/>
              <a:stCxn id="139" idx="0"/>
              <a:endCxn id="141" idx="0"/>
            </p:cNvCxnSpPr>
            <p:nvPr/>
          </p:nvCxnSpPr>
          <p:spPr bwMode="auto">
            <a:xfrm flipH="1" flipV="1">
              <a:off x="3293538" y="6084295"/>
              <a:ext cx="261326" cy="15297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9" name="Group 474">
              <a:extLst>
                <a:ext uri="{FF2B5EF4-FFF2-40B4-BE49-F238E27FC236}">
                  <a16:creationId xmlns:a16="http://schemas.microsoft.com/office/drawing/2014/main" id="{0A8C38DB-3806-42F8-9259-6A462C5A452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230554" y="5949280"/>
              <a:ext cx="126311" cy="207067"/>
              <a:chOff x="4905733" y="2844596"/>
              <a:chExt cx="126311" cy="207067"/>
            </a:xfrm>
          </p:grpSpPr>
          <p:pic>
            <p:nvPicPr>
              <p:cNvPr id="140" name="Picture 47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4949FC3-ADC8-4F7A-B305-93185B8DD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1" name="Isosceles Triangle 476">
                <a:extLst>
                  <a:ext uri="{FF2B5EF4-FFF2-40B4-BE49-F238E27FC236}">
                    <a16:creationId xmlns:a16="http://schemas.microsoft.com/office/drawing/2014/main" id="{50AD37AB-D538-4682-90CF-3F8AA16FB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20" name="Group 477">
              <a:extLst>
                <a:ext uri="{FF2B5EF4-FFF2-40B4-BE49-F238E27FC236}">
                  <a16:creationId xmlns:a16="http://schemas.microsoft.com/office/drawing/2014/main" id="{99962F06-09D2-4787-9CCC-AAE4B0A81A1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91880" y="6102253"/>
              <a:ext cx="126311" cy="207067"/>
              <a:chOff x="5058133" y="2824993"/>
              <a:chExt cx="126311" cy="207067"/>
            </a:xfrm>
          </p:grpSpPr>
          <p:pic>
            <p:nvPicPr>
              <p:cNvPr id="138" name="Picture 47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D8DE3DE-30AC-4CA3-B4E7-7184B1831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Isosceles Triangle 479">
                <a:extLst>
                  <a:ext uri="{FF2B5EF4-FFF2-40B4-BE49-F238E27FC236}">
                    <a16:creationId xmlns:a16="http://schemas.microsoft.com/office/drawing/2014/main" id="{58C1059C-64A0-4446-B35D-88963B602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21" name="AutoShape 167">
              <a:extLst>
                <a:ext uri="{FF2B5EF4-FFF2-40B4-BE49-F238E27FC236}">
                  <a16:creationId xmlns:a16="http://schemas.microsoft.com/office/drawing/2014/main" id="{D8BB68DA-E45A-4C4C-A0EA-58086D1C3DE9}"/>
                </a:ext>
              </a:extLst>
            </p:cNvPr>
            <p:cNvCxnSpPr>
              <a:cxnSpLocks noChangeShapeType="1"/>
              <a:stCxn id="137" idx="0"/>
              <a:endCxn id="139" idx="0"/>
            </p:cNvCxnSpPr>
            <p:nvPr/>
          </p:nvCxnSpPr>
          <p:spPr bwMode="auto">
            <a:xfrm flipH="1" flipV="1">
              <a:off x="3554864" y="6237268"/>
              <a:ext cx="278734" cy="16206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2" name="Group 481">
              <a:extLst>
                <a:ext uri="{FF2B5EF4-FFF2-40B4-BE49-F238E27FC236}">
                  <a16:creationId xmlns:a16="http://schemas.microsoft.com/office/drawing/2014/main" id="{79C43D09-6BB2-4939-AE14-F955ED0CB30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770614" y="6264315"/>
              <a:ext cx="126311" cy="207067"/>
              <a:chOff x="5058133" y="2824993"/>
              <a:chExt cx="126311" cy="207067"/>
            </a:xfrm>
          </p:grpSpPr>
          <p:pic>
            <p:nvPicPr>
              <p:cNvPr id="136" name="Picture 48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8BA7223-2305-4C3B-94B5-075DE85752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" name="Isosceles Triangle 483">
                <a:extLst>
                  <a:ext uri="{FF2B5EF4-FFF2-40B4-BE49-F238E27FC236}">
                    <a16:creationId xmlns:a16="http://schemas.microsoft.com/office/drawing/2014/main" id="{3BF64FFD-5B37-484E-966F-CB292F18A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23" name="AutoShape 167">
              <a:extLst>
                <a:ext uri="{FF2B5EF4-FFF2-40B4-BE49-F238E27FC236}">
                  <a16:creationId xmlns:a16="http://schemas.microsoft.com/office/drawing/2014/main" id="{222E493D-446A-4105-BAC7-1B98CBDA765B}"/>
                </a:ext>
              </a:extLst>
            </p:cNvPr>
            <p:cNvCxnSpPr>
              <a:cxnSpLocks noChangeShapeType="1"/>
              <a:stCxn id="135" idx="0"/>
              <a:endCxn id="137" idx="0"/>
            </p:cNvCxnSpPr>
            <p:nvPr/>
          </p:nvCxnSpPr>
          <p:spPr bwMode="auto">
            <a:xfrm flipH="1" flipV="1">
              <a:off x="3833598" y="6399330"/>
              <a:ext cx="269483" cy="10796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4" name="Group 485">
              <a:extLst>
                <a:ext uri="{FF2B5EF4-FFF2-40B4-BE49-F238E27FC236}">
                  <a16:creationId xmlns:a16="http://schemas.microsoft.com/office/drawing/2014/main" id="{46DD7243-6917-41B9-861B-BB89E608AC2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040097" y="6372283"/>
              <a:ext cx="126311" cy="207067"/>
              <a:chOff x="5058133" y="2824993"/>
              <a:chExt cx="126311" cy="207067"/>
            </a:xfrm>
          </p:grpSpPr>
          <p:pic>
            <p:nvPicPr>
              <p:cNvPr id="134" name="Picture 48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65A839B-E347-4068-BE39-5ADA03FEC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5" name="Isosceles Triangle 487">
                <a:extLst>
                  <a:ext uri="{FF2B5EF4-FFF2-40B4-BE49-F238E27FC236}">
                    <a16:creationId xmlns:a16="http://schemas.microsoft.com/office/drawing/2014/main" id="{79A574A1-B9F1-404F-B1E9-E3237D628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25" name="AutoShape 167">
              <a:extLst>
                <a:ext uri="{FF2B5EF4-FFF2-40B4-BE49-F238E27FC236}">
                  <a16:creationId xmlns:a16="http://schemas.microsoft.com/office/drawing/2014/main" id="{035FB9F2-4F1F-4403-8AA5-CF727CE19312}"/>
                </a:ext>
              </a:extLst>
            </p:cNvPr>
            <p:cNvCxnSpPr>
              <a:cxnSpLocks noChangeShapeType="1"/>
              <a:stCxn id="133" idx="0"/>
              <a:endCxn id="135" idx="0"/>
            </p:cNvCxnSpPr>
            <p:nvPr/>
          </p:nvCxnSpPr>
          <p:spPr bwMode="auto">
            <a:xfrm flipH="1" flipV="1">
              <a:off x="4103081" y="6507298"/>
              <a:ext cx="306878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6" name="Group 489">
              <a:extLst>
                <a:ext uri="{FF2B5EF4-FFF2-40B4-BE49-F238E27FC236}">
                  <a16:creationId xmlns:a16="http://schemas.microsoft.com/office/drawing/2014/main" id="{61EB2ADF-1710-4D93-AC20-D0CFCEF75E2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346975" y="6489340"/>
              <a:ext cx="126311" cy="207067"/>
              <a:chOff x="5058133" y="2824993"/>
              <a:chExt cx="126311" cy="207067"/>
            </a:xfrm>
          </p:grpSpPr>
          <p:pic>
            <p:nvPicPr>
              <p:cNvPr id="132" name="Picture 49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FD24CA9-284E-4F49-8667-A96F6B9DD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" name="Isosceles Triangle 491">
                <a:extLst>
                  <a:ext uri="{FF2B5EF4-FFF2-40B4-BE49-F238E27FC236}">
                    <a16:creationId xmlns:a16="http://schemas.microsoft.com/office/drawing/2014/main" id="{86164C70-CF03-4CF3-B021-154A77ABF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27" name="Group 492">
              <a:extLst>
                <a:ext uri="{FF2B5EF4-FFF2-40B4-BE49-F238E27FC236}">
                  <a16:creationId xmlns:a16="http://schemas.microsoft.com/office/drawing/2014/main" id="{E7C45BD1-E295-431C-ACBE-DA2FDF64A1D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726952" y="5589397"/>
              <a:ext cx="224868" cy="224868"/>
              <a:chOff x="6044620" y="2570449"/>
              <a:chExt cx="282575" cy="282575"/>
            </a:xfrm>
          </p:grpSpPr>
          <p:sp>
            <p:nvSpPr>
              <p:cNvPr id="128" name="Oval 195">
                <a:extLst>
                  <a:ext uri="{FF2B5EF4-FFF2-40B4-BE49-F238E27FC236}">
                    <a16:creationId xmlns:a16="http://schemas.microsoft.com/office/drawing/2014/main" id="{C2FECC9C-CB39-4991-B50B-80FED13ED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9" name="Line 196">
                <a:extLst>
                  <a:ext uri="{FF2B5EF4-FFF2-40B4-BE49-F238E27FC236}">
                    <a16:creationId xmlns:a16="http://schemas.microsoft.com/office/drawing/2014/main" id="{00459DDE-BE44-4A5D-9717-0B5B6C5B5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30" name="Line 197">
                <a:extLst>
                  <a:ext uri="{FF2B5EF4-FFF2-40B4-BE49-F238E27FC236}">
                    <a16:creationId xmlns:a16="http://schemas.microsoft.com/office/drawing/2014/main" id="{644773AD-CCB9-4006-88F2-486286A6F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31" name="Line 197">
                <a:extLst>
                  <a:ext uri="{FF2B5EF4-FFF2-40B4-BE49-F238E27FC236}">
                    <a16:creationId xmlns:a16="http://schemas.microsoft.com/office/drawing/2014/main" id="{AEAB45E7-5BB6-44B6-9888-2084E7879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C55C1E-9BD9-5CDA-F4B0-1F7073ADDE44}"/>
              </a:ext>
            </a:extLst>
          </p:cNvPr>
          <p:cNvSpPr txBox="1"/>
          <p:nvPr/>
        </p:nvSpPr>
        <p:spPr>
          <a:xfrm>
            <a:off x="3" y="8898"/>
            <a:ext cx="3624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玫瑰经圣体默想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86791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唯独天主教坚持教导真理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1917: </a:t>
            </a:r>
            <a:r>
              <a:rPr lang="zh-CN" altLang="en-US" dirty="0"/>
              <a:t>法蒂玛圣母</a:t>
            </a:r>
            <a:r>
              <a:rPr lang="en-US" dirty="0"/>
              <a:t>: </a:t>
            </a:r>
          </a:p>
          <a:p>
            <a:pPr lvl="1"/>
            <a:r>
              <a:rPr lang="zh-CN" altLang="en-US" dirty="0"/>
              <a:t>很多灵魂下地狱是由于肉体罪恶，而并非其他原因。</a:t>
            </a:r>
          </a:p>
          <a:p>
            <a:pPr lvl="1"/>
            <a:r>
              <a:rPr lang="zh-CN" altLang="en-US" dirty="0"/>
              <a:t>很多婚姻令天主不悦。</a:t>
            </a:r>
          </a:p>
          <a:p>
            <a:pPr lvl="1"/>
            <a:r>
              <a:rPr lang="zh-CN" altLang="en-US" dirty="0"/>
              <a:t>非常得罪天主的时装将会引入世界。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55776"/>
      </p:ext>
    </p:extLst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Box 2"/>
          <p:cNvSpPr txBox="1">
            <a:spLocks noChangeArrowheads="1"/>
          </p:cNvSpPr>
          <p:nvPr/>
        </p:nvSpPr>
        <p:spPr bwMode="auto">
          <a:xfrm>
            <a:off x="5706604" y="4420150"/>
            <a:ext cx="8720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2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信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199" name="Text Box 3"/>
          <p:cNvSpPr txBox="1">
            <a:spLocks noChangeArrowheads="1"/>
          </p:cNvSpPr>
          <p:nvPr/>
        </p:nvSpPr>
        <p:spPr bwMode="auto">
          <a:xfrm>
            <a:off x="5706604" y="4058577"/>
            <a:ext cx="1033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3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0" name="Text Box 4"/>
          <p:cNvSpPr txBox="1">
            <a:spLocks noChangeArrowheads="1"/>
          </p:cNvSpPr>
          <p:nvPr/>
        </p:nvSpPr>
        <p:spPr bwMode="auto">
          <a:xfrm>
            <a:off x="5706604" y="3840095"/>
            <a:ext cx="1957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4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（三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01" name="Text Box 5"/>
          <p:cNvSpPr txBox="1">
            <a:spLocks noChangeArrowheads="1"/>
          </p:cNvSpPr>
          <p:nvPr/>
        </p:nvSpPr>
        <p:spPr bwMode="auto">
          <a:xfrm>
            <a:off x="5706604" y="3578532"/>
            <a:ext cx="1654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5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2" name="Text Box 6"/>
          <p:cNvSpPr txBox="1">
            <a:spLocks noChangeArrowheads="1"/>
          </p:cNvSpPr>
          <p:nvPr/>
        </p:nvSpPr>
        <p:spPr bwMode="auto">
          <a:xfrm>
            <a:off x="5312367" y="2826155"/>
            <a:ext cx="2188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8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cxnSp>
        <p:nvCxnSpPr>
          <p:cNvPr id="203" name="AutoShape 7"/>
          <p:cNvCxnSpPr>
            <a:cxnSpLocks noChangeShapeType="1"/>
            <a:stCxn id="201" idx="1"/>
            <a:endCxn id="367" idx="6"/>
          </p:cNvCxnSpPr>
          <p:nvPr/>
        </p:nvCxnSpPr>
        <p:spPr bwMode="auto">
          <a:xfrm flipH="1" flipV="1">
            <a:off x="4620159" y="3530066"/>
            <a:ext cx="1086445" cy="1869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" name="Text Box 141"/>
          <p:cNvSpPr txBox="1">
            <a:spLocks noChangeArrowheads="1"/>
          </p:cNvSpPr>
          <p:nvPr/>
        </p:nvSpPr>
        <p:spPr bwMode="auto">
          <a:xfrm>
            <a:off x="5312367" y="3313892"/>
            <a:ext cx="2188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6 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第一端玫瑰经奧跡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5" name="AutoShape 142"/>
          <p:cNvCxnSpPr>
            <a:cxnSpLocks noChangeShapeType="1"/>
            <a:stCxn id="204" idx="1"/>
            <a:endCxn id="367" idx="6"/>
          </p:cNvCxnSpPr>
          <p:nvPr/>
        </p:nvCxnSpPr>
        <p:spPr bwMode="auto">
          <a:xfrm flipH="1">
            <a:off x="4620159" y="3452392"/>
            <a:ext cx="692208" cy="77674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" name="Text Box 143"/>
          <p:cNvSpPr txBox="1">
            <a:spLocks noChangeArrowheads="1"/>
          </p:cNvSpPr>
          <p:nvPr/>
        </p:nvSpPr>
        <p:spPr bwMode="auto">
          <a:xfrm>
            <a:off x="5312367" y="2573824"/>
            <a:ext cx="1495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9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7" name="AutoShape 144"/>
          <p:cNvCxnSpPr>
            <a:cxnSpLocks noChangeShapeType="1"/>
            <a:stCxn id="206" idx="1"/>
            <a:endCxn id="337" idx="5"/>
          </p:cNvCxnSpPr>
          <p:nvPr/>
        </p:nvCxnSpPr>
        <p:spPr bwMode="auto">
          <a:xfrm flipH="1" flipV="1">
            <a:off x="4739898" y="1898105"/>
            <a:ext cx="572469" cy="814219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" name="AutoShape 145"/>
          <p:cNvCxnSpPr>
            <a:cxnSpLocks noChangeShapeType="1"/>
            <a:stCxn id="244" idx="3"/>
            <a:endCxn id="273" idx="3"/>
          </p:cNvCxnSpPr>
          <p:nvPr/>
        </p:nvCxnSpPr>
        <p:spPr bwMode="auto">
          <a:xfrm flipV="1">
            <a:off x="3747643" y="753384"/>
            <a:ext cx="665074" cy="2541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" name="AutoShape 146"/>
          <p:cNvCxnSpPr>
            <a:cxnSpLocks noChangeShapeType="1"/>
            <a:stCxn id="245" idx="3"/>
            <a:endCxn id="315" idx="1"/>
          </p:cNvCxnSpPr>
          <p:nvPr/>
        </p:nvCxnSpPr>
        <p:spPr bwMode="auto">
          <a:xfrm>
            <a:off x="3756397" y="1786084"/>
            <a:ext cx="656320" cy="5871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" name="AutoShape 147"/>
          <p:cNvCxnSpPr>
            <a:cxnSpLocks noChangeShapeType="1"/>
            <a:stCxn id="239" idx="3"/>
            <a:endCxn id="315" idx="3"/>
          </p:cNvCxnSpPr>
          <p:nvPr/>
        </p:nvCxnSpPr>
        <p:spPr bwMode="auto">
          <a:xfrm flipV="1">
            <a:off x="3346428" y="1898105"/>
            <a:ext cx="1066289" cy="498805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AutoShape 148"/>
          <p:cNvCxnSpPr>
            <a:cxnSpLocks noChangeShapeType="1"/>
            <a:stCxn id="213" idx="3"/>
            <a:endCxn id="378" idx="2"/>
          </p:cNvCxnSpPr>
          <p:nvPr/>
        </p:nvCxnSpPr>
        <p:spPr bwMode="auto">
          <a:xfrm flipV="1">
            <a:off x="3745397" y="3025322"/>
            <a:ext cx="700898" cy="143947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" name="AutoShape 149"/>
          <p:cNvCxnSpPr>
            <a:cxnSpLocks noChangeShapeType="1"/>
            <a:stCxn id="242" idx="3"/>
            <a:endCxn id="378" idx="2"/>
          </p:cNvCxnSpPr>
          <p:nvPr/>
        </p:nvCxnSpPr>
        <p:spPr bwMode="auto">
          <a:xfrm flipV="1">
            <a:off x="3341931" y="3025322"/>
            <a:ext cx="1104364" cy="417838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3" name="Text Box 150"/>
          <p:cNvSpPr txBox="1">
            <a:spLocks noChangeArrowheads="1"/>
          </p:cNvSpPr>
          <p:nvPr/>
        </p:nvSpPr>
        <p:spPr bwMode="auto">
          <a:xfrm>
            <a:off x="1581277" y="4326294"/>
            <a:ext cx="21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4" name="Text Box 151"/>
          <p:cNvSpPr txBox="1">
            <a:spLocks noChangeArrowheads="1"/>
          </p:cNvSpPr>
          <p:nvPr/>
        </p:nvSpPr>
        <p:spPr bwMode="auto">
          <a:xfrm>
            <a:off x="1581277" y="4580164"/>
            <a:ext cx="1643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</a:t>
            </a:r>
          </a:p>
        </p:txBody>
      </p:sp>
      <p:sp>
        <p:nvSpPr>
          <p:cNvPr id="215" name="Text Box 152"/>
          <p:cNvSpPr txBox="1">
            <a:spLocks noChangeArrowheads="1"/>
          </p:cNvSpPr>
          <p:nvPr/>
        </p:nvSpPr>
        <p:spPr bwMode="auto">
          <a:xfrm>
            <a:off x="5706604" y="4667864"/>
            <a:ext cx="1495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1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劃十字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號</a:t>
            </a:r>
          </a:p>
        </p:txBody>
      </p:sp>
      <p:sp>
        <p:nvSpPr>
          <p:cNvPr id="216" name="Text Box 153"/>
          <p:cNvSpPr txBox="1">
            <a:spLocks noChangeArrowheads="1"/>
          </p:cNvSpPr>
          <p:nvPr/>
        </p:nvSpPr>
        <p:spPr bwMode="auto">
          <a:xfrm>
            <a:off x="5312367" y="3053869"/>
            <a:ext cx="1033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7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7" name="Text Box 154"/>
          <p:cNvSpPr txBox="1">
            <a:spLocks noChangeArrowheads="1"/>
          </p:cNvSpPr>
          <p:nvPr/>
        </p:nvSpPr>
        <p:spPr bwMode="auto">
          <a:xfrm>
            <a:off x="5312367" y="2313799"/>
            <a:ext cx="1954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18" name="AutoShape 155"/>
          <p:cNvCxnSpPr>
            <a:cxnSpLocks noChangeShapeType="1"/>
            <a:stCxn id="216" idx="1"/>
            <a:endCxn id="367" idx="6"/>
          </p:cNvCxnSpPr>
          <p:nvPr/>
        </p:nvCxnSpPr>
        <p:spPr bwMode="auto">
          <a:xfrm flipH="1">
            <a:off x="4620159" y="3192369"/>
            <a:ext cx="692208" cy="337697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9" name="AutoShape 156"/>
          <p:cNvCxnSpPr>
            <a:cxnSpLocks noChangeShapeType="1"/>
            <a:stCxn id="217" idx="1"/>
            <a:endCxn id="337" idx="5"/>
          </p:cNvCxnSpPr>
          <p:nvPr/>
        </p:nvCxnSpPr>
        <p:spPr bwMode="auto">
          <a:xfrm flipH="1" flipV="1">
            <a:off x="4739898" y="1898105"/>
            <a:ext cx="572469" cy="554194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" name="Text Box 157"/>
          <p:cNvSpPr txBox="1">
            <a:spLocks noChangeArrowheads="1"/>
          </p:cNvSpPr>
          <p:nvPr/>
        </p:nvSpPr>
        <p:spPr bwMode="auto">
          <a:xfrm>
            <a:off x="5706604" y="1482952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21" name="Text Box 158"/>
          <p:cNvSpPr txBox="1">
            <a:spLocks noChangeArrowheads="1"/>
          </p:cNvSpPr>
          <p:nvPr/>
        </p:nvSpPr>
        <p:spPr bwMode="auto">
          <a:xfrm>
            <a:off x="5706604" y="1996846"/>
            <a:ext cx="2115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第二端玫瑰经奧跡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2" name="AutoShape 159"/>
          <p:cNvCxnSpPr>
            <a:cxnSpLocks noChangeShapeType="1"/>
            <a:stCxn id="221" idx="1"/>
            <a:endCxn id="337" idx="7"/>
          </p:cNvCxnSpPr>
          <p:nvPr/>
        </p:nvCxnSpPr>
        <p:spPr bwMode="auto">
          <a:xfrm flipH="1" flipV="1">
            <a:off x="4739898" y="1844795"/>
            <a:ext cx="966706" cy="29055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3" name="Text Box 160"/>
          <p:cNvSpPr txBox="1">
            <a:spLocks noChangeArrowheads="1"/>
          </p:cNvSpPr>
          <p:nvPr/>
        </p:nvSpPr>
        <p:spPr bwMode="auto">
          <a:xfrm>
            <a:off x="5706604" y="1244470"/>
            <a:ext cx="1492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4" name="AutoShape 161"/>
          <p:cNvCxnSpPr>
            <a:cxnSpLocks noChangeShapeType="1"/>
            <a:stCxn id="223" idx="1"/>
            <a:endCxn id="294" idx="5"/>
          </p:cNvCxnSpPr>
          <p:nvPr/>
        </p:nvCxnSpPr>
        <p:spPr bwMode="auto">
          <a:xfrm flipH="1" flipV="1">
            <a:off x="4741025" y="750758"/>
            <a:ext cx="965579" cy="63221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" name="Text Box 162"/>
          <p:cNvSpPr txBox="1">
            <a:spLocks noChangeArrowheads="1"/>
          </p:cNvSpPr>
          <p:nvPr/>
        </p:nvSpPr>
        <p:spPr bwMode="auto">
          <a:xfrm>
            <a:off x="5706604" y="1735284"/>
            <a:ext cx="1030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6" name="Text Box 163"/>
          <p:cNvSpPr txBox="1">
            <a:spLocks noChangeArrowheads="1"/>
          </p:cNvSpPr>
          <p:nvPr/>
        </p:nvSpPr>
        <p:spPr bwMode="auto">
          <a:xfrm>
            <a:off x="5706604" y="993676"/>
            <a:ext cx="1954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7" name="AutoShape 164"/>
          <p:cNvCxnSpPr>
            <a:cxnSpLocks noChangeShapeType="1"/>
            <a:stCxn id="225" idx="1"/>
            <a:endCxn id="337" idx="7"/>
          </p:cNvCxnSpPr>
          <p:nvPr/>
        </p:nvCxnSpPr>
        <p:spPr bwMode="auto">
          <a:xfrm flipH="1" flipV="1">
            <a:off x="4739898" y="1844795"/>
            <a:ext cx="966706" cy="2898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8" name="AutoShape 165"/>
          <p:cNvCxnSpPr>
            <a:cxnSpLocks noChangeShapeType="1"/>
            <a:stCxn id="226" idx="1"/>
            <a:endCxn id="294" idx="5"/>
          </p:cNvCxnSpPr>
          <p:nvPr/>
        </p:nvCxnSpPr>
        <p:spPr bwMode="auto">
          <a:xfrm flipH="1" flipV="1">
            <a:off x="4741025" y="750758"/>
            <a:ext cx="965579" cy="381418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" name="Text Box 166"/>
          <p:cNvSpPr txBox="1">
            <a:spLocks noChangeArrowheads="1"/>
          </p:cNvSpPr>
          <p:nvPr/>
        </p:nvSpPr>
        <p:spPr bwMode="auto">
          <a:xfrm>
            <a:off x="5312367" y="218220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0" name="Text Box 167"/>
          <p:cNvSpPr txBox="1">
            <a:spLocks noChangeArrowheads="1"/>
          </p:cNvSpPr>
          <p:nvPr/>
        </p:nvSpPr>
        <p:spPr bwMode="auto">
          <a:xfrm>
            <a:off x="5312367" y="665954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 第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1" name="AutoShape 168"/>
          <p:cNvCxnSpPr>
            <a:cxnSpLocks noChangeShapeType="1"/>
            <a:stCxn id="230" idx="1"/>
            <a:endCxn id="294" idx="7"/>
          </p:cNvCxnSpPr>
          <p:nvPr/>
        </p:nvCxnSpPr>
        <p:spPr bwMode="auto">
          <a:xfrm flipH="1" flipV="1">
            <a:off x="4741025" y="699623"/>
            <a:ext cx="571342" cy="10483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2" name="Text Box 169"/>
          <p:cNvSpPr txBox="1">
            <a:spLocks noChangeArrowheads="1"/>
          </p:cNvSpPr>
          <p:nvPr/>
        </p:nvSpPr>
        <p:spPr bwMode="auto">
          <a:xfrm>
            <a:off x="1180089" y="235145"/>
            <a:ext cx="21710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3" name="AutoShape 170"/>
          <p:cNvCxnSpPr>
            <a:cxnSpLocks noChangeShapeType="1"/>
            <a:stCxn id="232" idx="3"/>
            <a:endCxn id="273" idx="1"/>
          </p:cNvCxnSpPr>
          <p:nvPr/>
        </p:nvCxnSpPr>
        <p:spPr bwMode="auto">
          <a:xfrm>
            <a:off x="3351159" y="373645"/>
            <a:ext cx="1061558" cy="326429"/>
          </a:xfrm>
          <a:prstGeom prst="straightConnector1">
            <a:avLst/>
          </a:prstGeom>
          <a:noFill/>
          <a:ln w="3175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4" name="Text Box 171"/>
          <p:cNvSpPr txBox="1">
            <a:spLocks noChangeArrowheads="1"/>
          </p:cNvSpPr>
          <p:nvPr/>
        </p:nvSpPr>
        <p:spPr bwMode="auto">
          <a:xfrm>
            <a:off x="5312368" y="436702"/>
            <a:ext cx="1030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5" name="Text Box 172"/>
          <p:cNvSpPr txBox="1">
            <a:spLocks noChangeArrowheads="1"/>
          </p:cNvSpPr>
          <p:nvPr/>
        </p:nvSpPr>
        <p:spPr bwMode="auto">
          <a:xfrm>
            <a:off x="1180089" y="524403"/>
            <a:ext cx="21618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6" name="AutoShape 173"/>
          <p:cNvCxnSpPr>
            <a:cxnSpLocks noChangeShapeType="1"/>
            <a:stCxn id="234" idx="1"/>
            <a:endCxn id="294" idx="7"/>
          </p:cNvCxnSpPr>
          <p:nvPr/>
        </p:nvCxnSpPr>
        <p:spPr bwMode="auto">
          <a:xfrm flipH="1">
            <a:off x="4741025" y="575202"/>
            <a:ext cx="571343" cy="12442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7" name="AutoShape 174"/>
          <p:cNvCxnSpPr>
            <a:cxnSpLocks noChangeShapeType="1"/>
            <a:stCxn id="235" idx="3"/>
            <a:endCxn id="273" idx="1"/>
          </p:cNvCxnSpPr>
          <p:nvPr/>
        </p:nvCxnSpPr>
        <p:spPr bwMode="auto">
          <a:xfrm>
            <a:off x="3341931" y="662903"/>
            <a:ext cx="1070786" cy="3717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8" name="Text Box 175"/>
          <p:cNvSpPr txBox="1">
            <a:spLocks noChangeArrowheads="1"/>
          </p:cNvSpPr>
          <p:nvPr/>
        </p:nvSpPr>
        <p:spPr bwMode="auto">
          <a:xfrm>
            <a:off x="1180089" y="2778458"/>
            <a:ext cx="2171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9" name="Text Box 176"/>
          <p:cNvSpPr txBox="1">
            <a:spLocks noChangeArrowheads="1"/>
          </p:cNvSpPr>
          <p:nvPr/>
        </p:nvSpPr>
        <p:spPr bwMode="auto">
          <a:xfrm>
            <a:off x="1180090" y="2258410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 第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0" name="Text Box 177"/>
          <p:cNvSpPr txBox="1">
            <a:spLocks noChangeArrowheads="1"/>
          </p:cNvSpPr>
          <p:nvPr/>
        </p:nvSpPr>
        <p:spPr bwMode="auto">
          <a:xfrm>
            <a:off x="1180090" y="3043098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29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1" name="Text Box 178"/>
          <p:cNvSpPr txBox="1">
            <a:spLocks noChangeArrowheads="1"/>
          </p:cNvSpPr>
          <p:nvPr/>
        </p:nvSpPr>
        <p:spPr bwMode="auto">
          <a:xfrm>
            <a:off x="1180090" y="2519972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2" name="Text Box 179"/>
          <p:cNvSpPr txBox="1">
            <a:spLocks noChangeArrowheads="1"/>
          </p:cNvSpPr>
          <p:nvPr/>
        </p:nvSpPr>
        <p:spPr bwMode="auto">
          <a:xfrm>
            <a:off x="1180089" y="3304660"/>
            <a:ext cx="21618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3" name="Text Box 180"/>
          <p:cNvSpPr txBox="1">
            <a:spLocks noChangeArrowheads="1"/>
          </p:cNvSpPr>
          <p:nvPr/>
        </p:nvSpPr>
        <p:spPr bwMode="auto">
          <a:xfrm>
            <a:off x="1581277" y="1386021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23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44" name="Text Box 181"/>
          <p:cNvSpPr txBox="1">
            <a:spLocks noChangeArrowheads="1"/>
          </p:cNvSpPr>
          <p:nvPr/>
        </p:nvSpPr>
        <p:spPr bwMode="auto">
          <a:xfrm>
            <a:off x="1581277" y="869050"/>
            <a:ext cx="2166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 第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5" name="Text Box 182"/>
          <p:cNvSpPr txBox="1">
            <a:spLocks noChangeArrowheads="1"/>
          </p:cNvSpPr>
          <p:nvPr/>
        </p:nvSpPr>
        <p:spPr bwMode="auto">
          <a:xfrm>
            <a:off x="1581277" y="1647584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24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6" name="Text Box 183"/>
          <p:cNvSpPr txBox="1">
            <a:spLocks noChangeArrowheads="1"/>
          </p:cNvSpPr>
          <p:nvPr/>
        </p:nvSpPr>
        <p:spPr bwMode="auto">
          <a:xfrm>
            <a:off x="1581277" y="1130613"/>
            <a:ext cx="2166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22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7" name="Text Box 184"/>
          <p:cNvSpPr txBox="1">
            <a:spLocks noChangeArrowheads="1"/>
          </p:cNvSpPr>
          <p:nvPr/>
        </p:nvSpPr>
        <p:spPr bwMode="auto">
          <a:xfrm>
            <a:off x="1581277" y="1909147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 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花地玛圣母祷詞</a:t>
            </a:r>
          </a:p>
        </p:txBody>
      </p:sp>
      <p:cxnSp>
        <p:nvCxnSpPr>
          <p:cNvPr id="248" name="AutoShape 185"/>
          <p:cNvCxnSpPr>
            <a:cxnSpLocks noChangeShapeType="1"/>
            <a:stCxn id="240" idx="3"/>
            <a:endCxn id="378" idx="2"/>
          </p:cNvCxnSpPr>
          <p:nvPr/>
        </p:nvCxnSpPr>
        <p:spPr bwMode="auto">
          <a:xfrm flipV="1">
            <a:off x="3346428" y="3025322"/>
            <a:ext cx="1099867" cy="156276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9" name="AutoShape 186"/>
          <p:cNvCxnSpPr>
            <a:cxnSpLocks noChangeShapeType="1"/>
            <a:stCxn id="241" idx="3"/>
            <a:endCxn id="315" idx="3"/>
          </p:cNvCxnSpPr>
          <p:nvPr/>
        </p:nvCxnSpPr>
        <p:spPr bwMode="auto">
          <a:xfrm flipV="1">
            <a:off x="3346428" y="1898105"/>
            <a:ext cx="1066289" cy="760367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0" name="AutoShape 187"/>
          <p:cNvCxnSpPr>
            <a:cxnSpLocks noChangeShapeType="1"/>
            <a:stCxn id="247" idx="3"/>
            <a:endCxn id="315" idx="1"/>
          </p:cNvCxnSpPr>
          <p:nvPr/>
        </p:nvCxnSpPr>
        <p:spPr bwMode="auto">
          <a:xfrm flipV="1">
            <a:off x="3756397" y="1844795"/>
            <a:ext cx="656320" cy="20285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1" name="AutoShape 188"/>
          <p:cNvCxnSpPr>
            <a:cxnSpLocks noChangeShapeType="1"/>
            <a:stCxn id="246" idx="3"/>
            <a:endCxn id="273" idx="3"/>
          </p:cNvCxnSpPr>
          <p:nvPr/>
        </p:nvCxnSpPr>
        <p:spPr bwMode="auto">
          <a:xfrm flipV="1">
            <a:off x="3747643" y="753384"/>
            <a:ext cx="665074" cy="51572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2" name="AutoShape 189"/>
          <p:cNvCxnSpPr>
            <a:cxnSpLocks noChangeShapeType="1"/>
            <a:stCxn id="232" idx="3"/>
            <a:endCxn id="273" idx="1"/>
          </p:cNvCxnSpPr>
          <p:nvPr/>
        </p:nvCxnSpPr>
        <p:spPr bwMode="auto">
          <a:xfrm>
            <a:off x="3351159" y="373645"/>
            <a:ext cx="1061558" cy="326429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3" name="AutoShape 190"/>
          <p:cNvCxnSpPr>
            <a:cxnSpLocks noChangeShapeType="1"/>
            <a:stCxn id="199" idx="1"/>
            <a:endCxn id="365" idx="6"/>
          </p:cNvCxnSpPr>
          <p:nvPr/>
        </p:nvCxnSpPr>
        <p:spPr bwMode="auto">
          <a:xfrm flipH="1" flipV="1">
            <a:off x="4620159" y="4040114"/>
            <a:ext cx="1086445" cy="156963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4" name="Oval 9"/>
          <p:cNvSpPr>
            <a:spLocks noChangeArrowheads="1"/>
          </p:cNvSpPr>
          <p:nvPr/>
        </p:nvSpPr>
        <p:spPr bwMode="auto">
          <a:xfrm>
            <a:off x="4401676" y="9613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5" name="Oval 10"/>
          <p:cNvSpPr>
            <a:spLocks noChangeArrowheads="1"/>
          </p:cNvSpPr>
          <p:nvPr/>
        </p:nvSpPr>
        <p:spPr bwMode="auto">
          <a:xfrm>
            <a:off x="4401676" y="87520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6" name="AutoShape 11"/>
          <p:cNvCxnSpPr>
            <a:cxnSpLocks noChangeShapeType="1"/>
            <a:stCxn id="255" idx="4"/>
            <a:endCxn id="254" idx="0"/>
          </p:cNvCxnSpPr>
          <p:nvPr/>
        </p:nvCxnSpPr>
        <p:spPr bwMode="auto">
          <a:xfrm>
            <a:off x="4440140" y="950595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7" name="Oval 12"/>
          <p:cNvSpPr>
            <a:spLocks noChangeArrowheads="1"/>
          </p:cNvSpPr>
          <p:nvPr/>
        </p:nvSpPr>
        <p:spPr bwMode="auto">
          <a:xfrm>
            <a:off x="4401676" y="10490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8" name="AutoShape 13"/>
          <p:cNvCxnSpPr>
            <a:cxnSpLocks noChangeShapeType="1"/>
            <a:stCxn id="254" idx="4"/>
            <a:endCxn id="257" idx="0"/>
          </p:cNvCxnSpPr>
          <p:nvPr/>
        </p:nvCxnSpPr>
        <p:spPr bwMode="auto">
          <a:xfrm>
            <a:off x="4440140" y="1036757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9" name="Oval 14"/>
          <p:cNvSpPr>
            <a:spLocks noChangeArrowheads="1"/>
          </p:cNvSpPr>
          <p:nvPr/>
        </p:nvSpPr>
        <p:spPr bwMode="auto">
          <a:xfrm>
            <a:off x="4401676" y="1138306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0" name="AutoShape 15"/>
          <p:cNvCxnSpPr>
            <a:cxnSpLocks noChangeShapeType="1"/>
            <a:stCxn id="257" idx="4"/>
            <a:endCxn id="259" idx="0"/>
          </p:cNvCxnSpPr>
          <p:nvPr/>
        </p:nvCxnSpPr>
        <p:spPr bwMode="auto">
          <a:xfrm>
            <a:off x="4440140" y="1124458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1" name="Oval 16"/>
          <p:cNvSpPr>
            <a:spLocks noChangeArrowheads="1"/>
          </p:cNvSpPr>
          <p:nvPr/>
        </p:nvSpPr>
        <p:spPr bwMode="auto">
          <a:xfrm>
            <a:off x="4401676" y="122292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2" name="AutoShape 17"/>
          <p:cNvCxnSpPr>
            <a:cxnSpLocks noChangeShapeType="1"/>
            <a:stCxn id="259" idx="4"/>
            <a:endCxn id="261" idx="0"/>
          </p:cNvCxnSpPr>
          <p:nvPr/>
        </p:nvCxnSpPr>
        <p:spPr bwMode="auto">
          <a:xfrm>
            <a:off x="4440140" y="1212158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3" name="Oval 18"/>
          <p:cNvSpPr>
            <a:spLocks noChangeArrowheads="1"/>
          </p:cNvSpPr>
          <p:nvPr/>
        </p:nvSpPr>
        <p:spPr bwMode="auto">
          <a:xfrm>
            <a:off x="4401676" y="13106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4" name="AutoShape 19"/>
          <p:cNvCxnSpPr>
            <a:cxnSpLocks noChangeShapeType="1"/>
            <a:stCxn id="261" idx="4"/>
            <a:endCxn id="263" idx="0"/>
          </p:cNvCxnSpPr>
          <p:nvPr/>
        </p:nvCxnSpPr>
        <p:spPr bwMode="auto">
          <a:xfrm>
            <a:off x="4440140" y="12983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5" name="Oval 20"/>
          <p:cNvSpPr>
            <a:spLocks noChangeArrowheads="1"/>
          </p:cNvSpPr>
          <p:nvPr/>
        </p:nvSpPr>
        <p:spPr bwMode="auto">
          <a:xfrm>
            <a:off x="4401676" y="13983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6" name="AutoShape 21"/>
          <p:cNvCxnSpPr>
            <a:cxnSpLocks noChangeShapeType="1"/>
            <a:stCxn id="263" idx="4"/>
            <a:endCxn id="265" idx="0"/>
          </p:cNvCxnSpPr>
          <p:nvPr/>
        </p:nvCxnSpPr>
        <p:spPr bwMode="auto">
          <a:xfrm>
            <a:off x="4440140" y="13860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7" name="Oval 22"/>
          <p:cNvSpPr>
            <a:spLocks noChangeArrowheads="1"/>
          </p:cNvSpPr>
          <p:nvPr/>
        </p:nvSpPr>
        <p:spPr bwMode="auto">
          <a:xfrm>
            <a:off x="4401676" y="148603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8" name="AutoShape 23"/>
          <p:cNvCxnSpPr>
            <a:cxnSpLocks noChangeShapeType="1"/>
            <a:stCxn id="265" idx="4"/>
            <a:endCxn id="267" idx="0"/>
          </p:cNvCxnSpPr>
          <p:nvPr/>
        </p:nvCxnSpPr>
        <p:spPr bwMode="auto">
          <a:xfrm>
            <a:off x="4440140" y="1473721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9" name="Oval 24"/>
          <p:cNvSpPr>
            <a:spLocks noChangeArrowheads="1"/>
          </p:cNvSpPr>
          <p:nvPr/>
        </p:nvSpPr>
        <p:spPr bwMode="auto">
          <a:xfrm>
            <a:off x="4401676" y="15721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0" name="AutoShape 25"/>
          <p:cNvCxnSpPr>
            <a:cxnSpLocks noChangeShapeType="1"/>
            <a:stCxn id="267" idx="4"/>
            <a:endCxn id="269" idx="0"/>
          </p:cNvCxnSpPr>
          <p:nvPr/>
        </p:nvCxnSpPr>
        <p:spPr bwMode="auto">
          <a:xfrm>
            <a:off x="4440140" y="1561421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1" name="Oval 26"/>
          <p:cNvSpPr>
            <a:spLocks noChangeArrowheads="1"/>
          </p:cNvSpPr>
          <p:nvPr/>
        </p:nvSpPr>
        <p:spPr bwMode="auto">
          <a:xfrm>
            <a:off x="4401676" y="16598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2" name="AutoShape 27"/>
          <p:cNvCxnSpPr>
            <a:cxnSpLocks noChangeShapeType="1"/>
            <a:stCxn id="269" idx="4"/>
            <a:endCxn id="271" idx="0"/>
          </p:cNvCxnSpPr>
          <p:nvPr/>
        </p:nvCxnSpPr>
        <p:spPr bwMode="auto">
          <a:xfrm>
            <a:off x="4440140" y="1647584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3" name="Oval 28"/>
          <p:cNvSpPr>
            <a:spLocks noChangeArrowheads="1"/>
          </p:cNvSpPr>
          <p:nvPr/>
        </p:nvSpPr>
        <p:spPr bwMode="auto">
          <a:xfrm>
            <a:off x="4401676" y="689033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4" name="AutoShape 29"/>
          <p:cNvCxnSpPr>
            <a:cxnSpLocks noChangeShapeType="1"/>
            <a:stCxn id="273" idx="4"/>
            <a:endCxn id="255" idx="0"/>
          </p:cNvCxnSpPr>
          <p:nvPr/>
        </p:nvCxnSpPr>
        <p:spPr bwMode="auto">
          <a:xfrm>
            <a:off x="4440140" y="764424"/>
            <a:ext cx="0" cy="11078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5" name="Oval 30"/>
          <p:cNvSpPr>
            <a:spLocks noChangeArrowheads="1"/>
          </p:cNvSpPr>
          <p:nvPr/>
        </p:nvSpPr>
        <p:spPr bwMode="auto">
          <a:xfrm>
            <a:off x="4675547" y="9613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6" name="Oval 31"/>
          <p:cNvSpPr>
            <a:spLocks noChangeArrowheads="1"/>
          </p:cNvSpPr>
          <p:nvPr/>
        </p:nvSpPr>
        <p:spPr bwMode="auto">
          <a:xfrm>
            <a:off x="4675547" y="87520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7" name="AutoShape 32"/>
          <p:cNvCxnSpPr>
            <a:cxnSpLocks noChangeShapeType="1"/>
            <a:stCxn id="276" idx="4"/>
            <a:endCxn id="275" idx="0"/>
          </p:cNvCxnSpPr>
          <p:nvPr/>
        </p:nvCxnSpPr>
        <p:spPr bwMode="auto">
          <a:xfrm>
            <a:off x="4714013" y="950595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8" name="Oval 33"/>
          <p:cNvSpPr>
            <a:spLocks noChangeArrowheads="1"/>
          </p:cNvSpPr>
          <p:nvPr/>
        </p:nvSpPr>
        <p:spPr bwMode="auto">
          <a:xfrm>
            <a:off x="4675547" y="10490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9" name="AutoShape 34"/>
          <p:cNvCxnSpPr>
            <a:cxnSpLocks noChangeShapeType="1"/>
            <a:stCxn id="275" idx="4"/>
            <a:endCxn id="278" idx="0"/>
          </p:cNvCxnSpPr>
          <p:nvPr/>
        </p:nvCxnSpPr>
        <p:spPr bwMode="auto">
          <a:xfrm>
            <a:off x="4714013" y="1036757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0" name="Oval 35"/>
          <p:cNvSpPr>
            <a:spLocks noChangeArrowheads="1"/>
          </p:cNvSpPr>
          <p:nvPr/>
        </p:nvSpPr>
        <p:spPr bwMode="auto">
          <a:xfrm>
            <a:off x="4675547" y="1138306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1" name="AutoShape 36"/>
          <p:cNvCxnSpPr>
            <a:cxnSpLocks noChangeShapeType="1"/>
            <a:stCxn id="278" idx="4"/>
            <a:endCxn id="280" idx="0"/>
          </p:cNvCxnSpPr>
          <p:nvPr/>
        </p:nvCxnSpPr>
        <p:spPr bwMode="auto">
          <a:xfrm>
            <a:off x="4714013" y="1124458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2" name="Oval 37"/>
          <p:cNvSpPr>
            <a:spLocks noChangeArrowheads="1"/>
          </p:cNvSpPr>
          <p:nvPr/>
        </p:nvSpPr>
        <p:spPr bwMode="auto">
          <a:xfrm>
            <a:off x="4675547" y="122292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3" name="AutoShape 38"/>
          <p:cNvCxnSpPr>
            <a:cxnSpLocks noChangeShapeType="1"/>
            <a:stCxn id="280" idx="4"/>
            <a:endCxn id="282" idx="0"/>
          </p:cNvCxnSpPr>
          <p:nvPr/>
        </p:nvCxnSpPr>
        <p:spPr bwMode="auto">
          <a:xfrm>
            <a:off x="4714013" y="1212158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4" name="Oval 39"/>
          <p:cNvSpPr>
            <a:spLocks noChangeArrowheads="1"/>
          </p:cNvSpPr>
          <p:nvPr/>
        </p:nvSpPr>
        <p:spPr bwMode="auto">
          <a:xfrm>
            <a:off x="4675547" y="13106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5" name="AutoShape 40"/>
          <p:cNvCxnSpPr>
            <a:cxnSpLocks noChangeShapeType="1"/>
            <a:stCxn id="282" idx="4"/>
            <a:endCxn id="284" idx="0"/>
          </p:cNvCxnSpPr>
          <p:nvPr/>
        </p:nvCxnSpPr>
        <p:spPr bwMode="auto">
          <a:xfrm>
            <a:off x="4714013" y="12983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" name="Oval 41"/>
          <p:cNvSpPr>
            <a:spLocks noChangeArrowheads="1"/>
          </p:cNvSpPr>
          <p:nvPr/>
        </p:nvSpPr>
        <p:spPr bwMode="auto">
          <a:xfrm>
            <a:off x="4675547" y="13983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7" name="AutoShape 42"/>
          <p:cNvCxnSpPr>
            <a:cxnSpLocks noChangeShapeType="1"/>
            <a:stCxn id="284" idx="4"/>
            <a:endCxn id="286" idx="0"/>
          </p:cNvCxnSpPr>
          <p:nvPr/>
        </p:nvCxnSpPr>
        <p:spPr bwMode="auto">
          <a:xfrm>
            <a:off x="4714013" y="13860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8" name="Oval 43"/>
          <p:cNvSpPr>
            <a:spLocks noChangeArrowheads="1"/>
          </p:cNvSpPr>
          <p:nvPr/>
        </p:nvSpPr>
        <p:spPr bwMode="auto">
          <a:xfrm>
            <a:off x="4675547" y="148603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9" name="AutoShape 44"/>
          <p:cNvCxnSpPr>
            <a:cxnSpLocks noChangeShapeType="1"/>
            <a:stCxn id="286" idx="4"/>
            <a:endCxn id="288" idx="0"/>
          </p:cNvCxnSpPr>
          <p:nvPr/>
        </p:nvCxnSpPr>
        <p:spPr bwMode="auto">
          <a:xfrm>
            <a:off x="4714013" y="1473721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0" name="Oval 45"/>
          <p:cNvSpPr>
            <a:spLocks noChangeArrowheads="1"/>
          </p:cNvSpPr>
          <p:nvPr/>
        </p:nvSpPr>
        <p:spPr bwMode="auto">
          <a:xfrm>
            <a:off x="4675547" y="15721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1" name="AutoShape 46"/>
          <p:cNvCxnSpPr>
            <a:cxnSpLocks noChangeShapeType="1"/>
            <a:stCxn id="288" idx="4"/>
            <a:endCxn id="290" idx="0"/>
          </p:cNvCxnSpPr>
          <p:nvPr/>
        </p:nvCxnSpPr>
        <p:spPr bwMode="auto">
          <a:xfrm>
            <a:off x="4714013" y="1561421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2" name="Oval 47"/>
          <p:cNvSpPr>
            <a:spLocks noChangeArrowheads="1"/>
          </p:cNvSpPr>
          <p:nvPr/>
        </p:nvSpPr>
        <p:spPr bwMode="auto">
          <a:xfrm>
            <a:off x="4675547" y="16598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3" name="AutoShape 48"/>
          <p:cNvCxnSpPr>
            <a:cxnSpLocks noChangeShapeType="1"/>
            <a:stCxn id="290" idx="4"/>
            <a:endCxn id="292" idx="0"/>
          </p:cNvCxnSpPr>
          <p:nvPr/>
        </p:nvCxnSpPr>
        <p:spPr bwMode="auto">
          <a:xfrm>
            <a:off x="4714013" y="1647584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4" name="Oval 49"/>
          <p:cNvSpPr>
            <a:spLocks noChangeArrowheads="1"/>
          </p:cNvSpPr>
          <p:nvPr/>
        </p:nvSpPr>
        <p:spPr bwMode="auto">
          <a:xfrm>
            <a:off x="4683240" y="689033"/>
            <a:ext cx="67699" cy="72315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5" name="AutoShape 50"/>
          <p:cNvCxnSpPr>
            <a:cxnSpLocks noChangeShapeType="1"/>
            <a:stCxn id="294" idx="4"/>
            <a:endCxn id="276" idx="0"/>
          </p:cNvCxnSpPr>
          <p:nvPr/>
        </p:nvCxnSpPr>
        <p:spPr bwMode="auto">
          <a:xfrm flipH="1">
            <a:off x="4714013" y="761347"/>
            <a:ext cx="3077" cy="11385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6" name="Oval 51"/>
          <p:cNvSpPr>
            <a:spLocks noChangeArrowheads="1"/>
          </p:cNvSpPr>
          <p:nvPr/>
        </p:nvSpPr>
        <p:spPr bwMode="auto">
          <a:xfrm>
            <a:off x="4401676" y="209531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7" name="Oval 52"/>
          <p:cNvSpPr>
            <a:spLocks noChangeArrowheads="1"/>
          </p:cNvSpPr>
          <p:nvPr/>
        </p:nvSpPr>
        <p:spPr bwMode="auto">
          <a:xfrm>
            <a:off x="4401676" y="200915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8" name="AutoShape 53"/>
          <p:cNvCxnSpPr>
            <a:cxnSpLocks noChangeShapeType="1"/>
            <a:stCxn id="297" idx="4"/>
            <a:endCxn id="296" idx="0"/>
          </p:cNvCxnSpPr>
          <p:nvPr/>
        </p:nvCxnSpPr>
        <p:spPr bwMode="auto">
          <a:xfrm>
            <a:off x="4440140" y="2084547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" name="Oval 54"/>
          <p:cNvSpPr>
            <a:spLocks noChangeArrowheads="1"/>
          </p:cNvSpPr>
          <p:nvPr/>
        </p:nvSpPr>
        <p:spPr bwMode="auto">
          <a:xfrm>
            <a:off x="4401676" y="2183017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0" name="AutoShape 55"/>
          <p:cNvCxnSpPr>
            <a:cxnSpLocks noChangeShapeType="1"/>
            <a:stCxn id="296" idx="4"/>
            <a:endCxn id="299" idx="0"/>
          </p:cNvCxnSpPr>
          <p:nvPr/>
        </p:nvCxnSpPr>
        <p:spPr bwMode="auto">
          <a:xfrm>
            <a:off x="4440140" y="21707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1" name="Oval 56"/>
          <p:cNvSpPr>
            <a:spLocks noChangeArrowheads="1"/>
          </p:cNvSpPr>
          <p:nvPr/>
        </p:nvSpPr>
        <p:spPr bwMode="auto">
          <a:xfrm>
            <a:off x="4403215" y="226764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2" name="AutoShape 57"/>
          <p:cNvCxnSpPr>
            <a:cxnSpLocks noChangeShapeType="1"/>
            <a:stCxn id="299" idx="4"/>
            <a:endCxn id="301" idx="0"/>
          </p:cNvCxnSpPr>
          <p:nvPr/>
        </p:nvCxnSpPr>
        <p:spPr bwMode="auto">
          <a:xfrm>
            <a:off x="4440140" y="2258409"/>
            <a:ext cx="1539" cy="923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3" name="Oval 58"/>
          <p:cNvSpPr>
            <a:spLocks noChangeArrowheads="1"/>
          </p:cNvSpPr>
          <p:nvPr/>
        </p:nvSpPr>
        <p:spPr bwMode="auto">
          <a:xfrm>
            <a:off x="4401676" y="235534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4" name="AutoShape 59"/>
          <p:cNvCxnSpPr>
            <a:cxnSpLocks noChangeShapeType="1"/>
            <a:stCxn id="301" idx="4"/>
            <a:endCxn id="303" idx="0"/>
          </p:cNvCxnSpPr>
          <p:nvPr/>
        </p:nvCxnSpPr>
        <p:spPr bwMode="auto">
          <a:xfrm flipH="1">
            <a:off x="4440140" y="2343032"/>
            <a:ext cx="153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5" name="Oval 60"/>
          <p:cNvSpPr>
            <a:spLocks noChangeArrowheads="1"/>
          </p:cNvSpPr>
          <p:nvPr/>
        </p:nvSpPr>
        <p:spPr bwMode="auto">
          <a:xfrm>
            <a:off x="4401676" y="244304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6" name="AutoShape 61"/>
          <p:cNvCxnSpPr>
            <a:cxnSpLocks noChangeShapeType="1"/>
            <a:stCxn id="303" idx="4"/>
            <a:endCxn id="305" idx="0"/>
          </p:cNvCxnSpPr>
          <p:nvPr/>
        </p:nvCxnSpPr>
        <p:spPr bwMode="auto">
          <a:xfrm>
            <a:off x="4440140" y="243073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" name="Oval 62"/>
          <p:cNvSpPr>
            <a:spLocks noChangeArrowheads="1"/>
          </p:cNvSpPr>
          <p:nvPr/>
        </p:nvSpPr>
        <p:spPr bwMode="auto">
          <a:xfrm>
            <a:off x="4401676" y="253074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8" name="AutoShape 63"/>
          <p:cNvCxnSpPr>
            <a:cxnSpLocks noChangeShapeType="1"/>
            <a:stCxn id="305" idx="4"/>
            <a:endCxn id="307" idx="0"/>
          </p:cNvCxnSpPr>
          <p:nvPr/>
        </p:nvCxnSpPr>
        <p:spPr bwMode="auto">
          <a:xfrm>
            <a:off x="4440140" y="251843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" name="Oval 64"/>
          <p:cNvSpPr>
            <a:spLocks noChangeArrowheads="1"/>
          </p:cNvSpPr>
          <p:nvPr/>
        </p:nvSpPr>
        <p:spPr bwMode="auto">
          <a:xfrm>
            <a:off x="4401676" y="2616904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0" name="AutoShape 65"/>
          <p:cNvCxnSpPr>
            <a:cxnSpLocks noChangeShapeType="1"/>
            <a:stCxn id="307" idx="4"/>
            <a:endCxn id="309" idx="0"/>
          </p:cNvCxnSpPr>
          <p:nvPr/>
        </p:nvCxnSpPr>
        <p:spPr bwMode="auto">
          <a:xfrm>
            <a:off x="4440140" y="2606134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" name="Oval 66"/>
          <p:cNvSpPr>
            <a:spLocks noChangeArrowheads="1"/>
          </p:cNvSpPr>
          <p:nvPr/>
        </p:nvSpPr>
        <p:spPr bwMode="auto">
          <a:xfrm>
            <a:off x="4401676" y="270460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2" name="AutoShape 67"/>
          <p:cNvCxnSpPr>
            <a:cxnSpLocks noChangeShapeType="1"/>
            <a:stCxn id="309" idx="4"/>
            <a:endCxn id="311" idx="0"/>
          </p:cNvCxnSpPr>
          <p:nvPr/>
        </p:nvCxnSpPr>
        <p:spPr bwMode="auto">
          <a:xfrm>
            <a:off x="4440140" y="2692295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3" name="Oval 68"/>
          <p:cNvSpPr>
            <a:spLocks noChangeArrowheads="1"/>
          </p:cNvSpPr>
          <p:nvPr/>
        </p:nvSpPr>
        <p:spPr bwMode="auto">
          <a:xfrm>
            <a:off x="4401676" y="2793844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4" name="AutoShape 69"/>
          <p:cNvCxnSpPr>
            <a:cxnSpLocks noChangeShapeType="1"/>
            <a:stCxn id="311" idx="4"/>
            <a:endCxn id="313" idx="0"/>
          </p:cNvCxnSpPr>
          <p:nvPr/>
        </p:nvCxnSpPr>
        <p:spPr bwMode="auto">
          <a:xfrm>
            <a:off x="4440140" y="2779997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" name="Oval 70"/>
          <p:cNvSpPr>
            <a:spLocks noChangeArrowheads="1"/>
          </p:cNvSpPr>
          <p:nvPr/>
        </p:nvSpPr>
        <p:spPr bwMode="auto">
          <a:xfrm>
            <a:off x="4401676" y="1833754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6" name="AutoShape 71"/>
          <p:cNvCxnSpPr>
            <a:cxnSpLocks noChangeShapeType="1"/>
            <a:stCxn id="315" idx="4"/>
            <a:endCxn id="297" idx="0"/>
          </p:cNvCxnSpPr>
          <p:nvPr/>
        </p:nvCxnSpPr>
        <p:spPr bwMode="auto">
          <a:xfrm>
            <a:off x="4440140" y="1909146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" name="AutoShape 72"/>
          <p:cNvCxnSpPr>
            <a:cxnSpLocks noChangeShapeType="1"/>
            <a:stCxn id="271" idx="4"/>
            <a:endCxn id="315" idx="0"/>
          </p:cNvCxnSpPr>
          <p:nvPr/>
        </p:nvCxnSpPr>
        <p:spPr bwMode="auto">
          <a:xfrm>
            <a:off x="4440140" y="1735283"/>
            <a:ext cx="0" cy="984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" name="Oval 73"/>
          <p:cNvSpPr>
            <a:spLocks noChangeArrowheads="1"/>
          </p:cNvSpPr>
          <p:nvPr/>
        </p:nvSpPr>
        <p:spPr bwMode="auto">
          <a:xfrm>
            <a:off x="4675547" y="209531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9" name="Oval 74"/>
          <p:cNvSpPr>
            <a:spLocks noChangeArrowheads="1"/>
          </p:cNvSpPr>
          <p:nvPr/>
        </p:nvSpPr>
        <p:spPr bwMode="auto">
          <a:xfrm>
            <a:off x="4675547" y="200915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0" name="AutoShape 75"/>
          <p:cNvCxnSpPr>
            <a:cxnSpLocks noChangeShapeType="1"/>
            <a:stCxn id="319" idx="4"/>
            <a:endCxn id="318" idx="0"/>
          </p:cNvCxnSpPr>
          <p:nvPr/>
        </p:nvCxnSpPr>
        <p:spPr bwMode="auto">
          <a:xfrm>
            <a:off x="4714013" y="2084547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1" name="Oval 76"/>
          <p:cNvSpPr>
            <a:spLocks noChangeArrowheads="1"/>
          </p:cNvSpPr>
          <p:nvPr/>
        </p:nvSpPr>
        <p:spPr bwMode="auto">
          <a:xfrm>
            <a:off x="4675547" y="2183017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2" name="AutoShape 77"/>
          <p:cNvCxnSpPr>
            <a:cxnSpLocks noChangeShapeType="1"/>
            <a:stCxn id="318" idx="4"/>
            <a:endCxn id="321" idx="0"/>
          </p:cNvCxnSpPr>
          <p:nvPr/>
        </p:nvCxnSpPr>
        <p:spPr bwMode="auto">
          <a:xfrm>
            <a:off x="4714013" y="21707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3" name="Oval 78"/>
          <p:cNvSpPr>
            <a:spLocks noChangeArrowheads="1"/>
          </p:cNvSpPr>
          <p:nvPr/>
        </p:nvSpPr>
        <p:spPr bwMode="auto">
          <a:xfrm>
            <a:off x="4675547" y="227071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4" name="AutoShape 79"/>
          <p:cNvCxnSpPr>
            <a:cxnSpLocks noChangeShapeType="1"/>
            <a:stCxn id="321" idx="4"/>
            <a:endCxn id="323" idx="0"/>
          </p:cNvCxnSpPr>
          <p:nvPr/>
        </p:nvCxnSpPr>
        <p:spPr bwMode="auto">
          <a:xfrm>
            <a:off x="4714013" y="22584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5" name="Oval 80"/>
          <p:cNvSpPr>
            <a:spLocks noChangeArrowheads="1"/>
          </p:cNvSpPr>
          <p:nvPr/>
        </p:nvSpPr>
        <p:spPr bwMode="auto">
          <a:xfrm>
            <a:off x="4675547" y="235688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6" name="AutoShape 81"/>
          <p:cNvCxnSpPr>
            <a:cxnSpLocks noChangeShapeType="1"/>
            <a:stCxn id="323" idx="4"/>
            <a:endCxn id="325" idx="0"/>
          </p:cNvCxnSpPr>
          <p:nvPr/>
        </p:nvCxnSpPr>
        <p:spPr bwMode="auto">
          <a:xfrm>
            <a:off x="4714013" y="2346110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Oval 82"/>
          <p:cNvSpPr>
            <a:spLocks noChangeArrowheads="1"/>
          </p:cNvSpPr>
          <p:nvPr/>
        </p:nvSpPr>
        <p:spPr bwMode="auto">
          <a:xfrm>
            <a:off x="4675547" y="244458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8" name="AutoShape 83"/>
          <p:cNvCxnSpPr>
            <a:cxnSpLocks noChangeShapeType="1"/>
            <a:stCxn id="325" idx="4"/>
            <a:endCxn id="327" idx="0"/>
          </p:cNvCxnSpPr>
          <p:nvPr/>
        </p:nvCxnSpPr>
        <p:spPr bwMode="auto">
          <a:xfrm>
            <a:off x="4714013" y="2432272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9" name="Oval 84"/>
          <p:cNvSpPr>
            <a:spLocks noChangeArrowheads="1"/>
          </p:cNvSpPr>
          <p:nvPr/>
        </p:nvSpPr>
        <p:spPr bwMode="auto">
          <a:xfrm>
            <a:off x="4675547" y="253228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0" name="AutoShape 85"/>
          <p:cNvCxnSpPr>
            <a:cxnSpLocks noChangeShapeType="1"/>
            <a:stCxn id="327" idx="4"/>
            <a:endCxn id="329" idx="0"/>
          </p:cNvCxnSpPr>
          <p:nvPr/>
        </p:nvCxnSpPr>
        <p:spPr bwMode="auto">
          <a:xfrm>
            <a:off x="4714013" y="2519972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1" name="Oval 86"/>
          <p:cNvSpPr>
            <a:spLocks noChangeArrowheads="1"/>
          </p:cNvSpPr>
          <p:nvPr/>
        </p:nvSpPr>
        <p:spPr bwMode="auto">
          <a:xfrm>
            <a:off x="4675547" y="261998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2" name="AutoShape 87"/>
          <p:cNvCxnSpPr>
            <a:cxnSpLocks noChangeShapeType="1"/>
            <a:stCxn id="329" idx="4"/>
            <a:endCxn id="331" idx="0"/>
          </p:cNvCxnSpPr>
          <p:nvPr/>
        </p:nvCxnSpPr>
        <p:spPr bwMode="auto">
          <a:xfrm>
            <a:off x="4714013" y="260767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3" name="Oval 88"/>
          <p:cNvSpPr>
            <a:spLocks noChangeArrowheads="1"/>
          </p:cNvSpPr>
          <p:nvPr/>
        </p:nvSpPr>
        <p:spPr bwMode="auto">
          <a:xfrm>
            <a:off x="4675547" y="2707682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4" name="AutoShape 89"/>
          <p:cNvCxnSpPr>
            <a:cxnSpLocks noChangeShapeType="1"/>
            <a:stCxn id="331" idx="4"/>
            <a:endCxn id="333" idx="0"/>
          </p:cNvCxnSpPr>
          <p:nvPr/>
        </p:nvCxnSpPr>
        <p:spPr bwMode="auto">
          <a:xfrm>
            <a:off x="4714013" y="269537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5" name="Oval 90"/>
          <p:cNvSpPr>
            <a:spLocks noChangeArrowheads="1"/>
          </p:cNvSpPr>
          <p:nvPr/>
        </p:nvSpPr>
        <p:spPr bwMode="auto">
          <a:xfrm>
            <a:off x="4675547" y="2795383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6" name="AutoShape 91"/>
          <p:cNvCxnSpPr>
            <a:cxnSpLocks noChangeShapeType="1"/>
            <a:stCxn id="333" idx="4"/>
            <a:endCxn id="335" idx="0"/>
          </p:cNvCxnSpPr>
          <p:nvPr/>
        </p:nvCxnSpPr>
        <p:spPr bwMode="auto">
          <a:xfrm>
            <a:off x="4714013" y="2781535"/>
            <a:ext cx="0" cy="13848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" name="Oval 92"/>
          <p:cNvSpPr>
            <a:spLocks noChangeArrowheads="1"/>
          </p:cNvSpPr>
          <p:nvPr/>
        </p:nvSpPr>
        <p:spPr bwMode="auto">
          <a:xfrm>
            <a:off x="4675547" y="1833754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8" name="AutoShape 93"/>
          <p:cNvCxnSpPr>
            <a:cxnSpLocks noChangeShapeType="1"/>
            <a:stCxn id="337" idx="4"/>
            <a:endCxn id="319" idx="0"/>
          </p:cNvCxnSpPr>
          <p:nvPr/>
        </p:nvCxnSpPr>
        <p:spPr bwMode="auto">
          <a:xfrm>
            <a:off x="4714013" y="1909146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" name="AutoShape 94"/>
          <p:cNvCxnSpPr>
            <a:cxnSpLocks noChangeShapeType="1"/>
            <a:stCxn id="292" idx="4"/>
            <a:endCxn id="337" idx="0"/>
          </p:cNvCxnSpPr>
          <p:nvPr/>
        </p:nvCxnSpPr>
        <p:spPr bwMode="auto">
          <a:xfrm>
            <a:off x="4714013" y="1735283"/>
            <a:ext cx="0" cy="984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0" name="Oval 95"/>
          <p:cNvSpPr>
            <a:spLocks noChangeArrowheads="1"/>
          </p:cNvSpPr>
          <p:nvPr/>
        </p:nvSpPr>
        <p:spPr bwMode="auto">
          <a:xfrm>
            <a:off x="4401676" y="3397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1" name="Oval 96"/>
          <p:cNvSpPr>
            <a:spLocks noChangeArrowheads="1"/>
          </p:cNvSpPr>
          <p:nvPr/>
        </p:nvSpPr>
        <p:spPr bwMode="auto">
          <a:xfrm>
            <a:off x="4413985" y="2520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2" name="AutoShape 97"/>
          <p:cNvCxnSpPr>
            <a:cxnSpLocks noChangeShapeType="1"/>
            <a:stCxn id="341" idx="4"/>
            <a:endCxn id="340" idx="0"/>
          </p:cNvCxnSpPr>
          <p:nvPr/>
        </p:nvCxnSpPr>
        <p:spPr bwMode="auto">
          <a:xfrm flipH="1">
            <a:off x="4440140" y="327461"/>
            <a:ext cx="1230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3" name="Oval 98"/>
          <p:cNvSpPr>
            <a:spLocks noChangeArrowheads="1"/>
          </p:cNvSpPr>
          <p:nvPr/>
        </p:nvSpPr>
        <p:spPr bwMode="auto">
          <a:xfrm>
            <a:off x="4401676" y="42593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4" name="AutoShape 99"/>
          <p:cNvCxnSpPr>
            <a:cxnSpLocks noChangeShapeType="1"/>
            <a:stCxn id="340" idx="4"/>
            <a:endCxn id="343" idx="0"/>
          </p:cNvCxnSpPr>
          <p:nvPr/>
        </p:nvCxnSpPr>
        <p:spPr bwMode="auto">
          <a:xfrm>
            <a:off x="4440140" y="415161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5" name="Oval 100"/>
          <p:cNvSpPr>
            <a:spLocks noChangeArrowheads="1"/>
          </p:cNvSpPr>
          <p:nvPr/>
        </p:nvSpPr>
        <p:spPr bwMode="auto">
          <a:xfrm>
            <a:off x="4401676" y="51363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6" name="AutoShape 101"/>
          <p:cNvCxnSpPr>
            <a:cxnSpLocks noChangeShapeType="1"/>
            <a:stCxn id="343" idx="4"/>
            <a:endCxn id="345" idx="0"/>
          </p:cNvCxnSpPr>
          <p:nvPr/>
        </p:nvCxnSpPr>
        <p:spPr bwMode="auto">
          <a:xfrm>
            <a:off x="4440140" y="50132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" name="Oval 102"/>
          <p:cNvSpPr>
            <a:spLocks noChangeArrowheads="1"/>
          </p:cNvSpPr>
          <p:nvPr/>
        </p:nvSpPr>
        <p:spPr bwMode="auto">
          <a:xfrm>
            <a:off x="4489377" y="20898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8" name="AutoShape 103"/>
          <p:cNvCxnSpPr>
            <a:cxnSpLocks noChangeShapeType="1"/>
            <a:stCxn id="345" idx="4"/>
            <a:endCxn id="273" idx="0"/>
          </p:cNvCxnSpPr>
          <p:nvPr/>
        </p:nvCxnSpPr>
        <p:spPr bwMode="auto">
          <a:xfrm>
            <a:off x="4440140" y="589023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9" name="Oval 105"/>
          <p:cNvSpPr>
            <a:spLocks noChangeArrowheads="1"/>
          </p:cNvSpPr>
          <p:nvPr/>
        </p:nvSpPr>
        <p:spPr bwMode="auto">
          <a:xfrm>
            <a:off x="4664777" y="2520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0" name="Oval 107"/>
          <p:cNvSpPr>
            <a:spLocks noChangeArrowheads="1"/>
          </p:cNvSpPr>
          <p:nvPr/>
        </p:nvSpPr>
        <p:spPr bwMode="auto">
          <a:xfrm>
            <a:off x="4675547" y="3397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1" name="AutoShape 108"/>
          <p:cNvCxnSpPr>
            <a:cxnSpLocks noChangeShapeType="1"/>
            <a:stCxn id="349" idx="4"/>
            <a:endCxn id="350" idx="0"/>
          </p:cNvCxnSpPr>
          <p:nvPr/>
        </p:nvCxnSpPr>
        <p:spPr bwMode="auto">
          <a:xfrm>
            <a:off x="4701704" y="327461"/>
            <a:ext cx="1230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2" name="Oval 109"/>
          <p:cNvSpPr>
            <a:spLocks noChangeArrowheads="1"/>
          </p:cNvSpPr>
          <p:nvPr/>
        </p:nvSpPr>
        <p:spPr bwMode="auto">
          <a:xfrm>
            <a:off x="4675547" y="42593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3" name="AutoShape 110"/>
          <p:cNvCxnSpPr>
            <a:cxnSpLocks noChangeShapeType="1"/>
            <a:stCxn id="350" idx="4"/>
            <a:endCxn id="352" idx="0"/>
          </p:cNvCxnSpPr>
          <p:nvPr/>
        </p:nvCxnSpPr>
        <p:spPr bwMode="auto">
          <a:xfrm>
            <a:off x="4714013" y="415161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4" name="Oval 111"/>
          <p:cNvSpPr>
            <a:spLocks noChangeArrowheads="1"/>
          </p:cNvSpPr>
          <p:nvPr/>
        </p:nvSpPr>
        <p:spPr bwMode="auto">
          <a:xfrm>
            <a:off x="4675547" y="51363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5" name="AutoShape 112"/>
          <p:cNvCxnSpPr>
            <a:cxnSpLocks noChangeShapeType="1"/>
            <a:stCxn id="352" idx="4"/>
            <a:endCxn id="354" idx="0"/>
          </p:cNvCxnSpPr>
          <p:nvPr/>
        </p:nvCxnSpPr>
        <p:spPr bwMode="auto">
          <a:xfrm>
            <a:off x="4714013" y="50132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6" name="AutoShape 114"/>
          <p:cNvCxnSpPr>
            <a:cxnSpLocks noChangeShapeType="1"/>
            <a:stCxn id="294" idx="0"/>
            <a:endCxn id="354" idx="4"/>
          </p:cNvCxnSpPr>
          <p:nvPr/>
        </p:nvCxnSpPr>
        <p:spPr bwMode="auto">
          <a:xfrm flipH="1" flipV="1">
            <a:off x="4714013" y="589023"/>
            <a:ext cx="3077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7" name="AutoShape 116"/>
          <p:cNvCxnSpPr>
            <a:cxnSpLocks noChangeShapeType="1"/>
            <a:stCxn id="335" idx="4"/>
            <a:endCxn id="378" idx="6"/>
          </p:cNvCxnSpPr>
          <p:nvPr/>
        </p:nvCxnSpPr>
        <p:spPr bwMode="auto">
          <a:xfrm flipH="1">
            <a:off x="4710936" y="2869235"/>
            <a:ext cx="3077" cy="15539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" name="AutoShape 117"/>
          <p:cNvCxnSpPr>
            <a:cxnSpLocks noChangeShapeType="1"/>
            <a:stCxn id="313" idx="4"/>
            <a:endCxn id="378" idx="2"/>
          </p:cNvCxnSpPr>
          <p:nvPr/>
        </p:nvCxnSpPr>
        <p:spPr bwMode="auto">
          <a:xfrm>
            <a:off x="4440140" y="2869235"/>
            <a:ext cx="6155" cy="15539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" name="AutoShape 125"/>
          <p:cNvCxnSpPr>
            <a:cxnSpLocks noChangeShapeType="1"/>
            <a:stCxn id="365" idx="4"/>
            <a:endCxn id="386" idx="0"/>
          </p:cNvCxnSpPr>
          <p:nvPr/>
        </p:nvCxnSpPr>
        <p:spPr bwMode="auto">
          <a:xfrm flipH="1">
            <a:off x="4581692" y="4077040"/>
            <a:ext cx="1539" cy="1261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0" name="Oval 118"/>
          <p:cNvSpPr>
            <a:spLocks noChangeArrowheads="1"/>
          </p:cNvSpPr>
          <p:nvPr/>
        </p:nvSpPr>
        <p:spPr bwMode="auto">
          <a:xfrm>
            <a:off x="4544767" y="376162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1" name="Oval 119"/>
          <p:cNvSpPr>
            <a:spLocks noChangeArrowheads="1"/>
          </p:cNvSpPr>
          <p:nvPr/>
        </p:nvSpPr>
        <p:spPr bwMode="auto">
          <a:xfrm>
            <a:off x="4544767" y="365392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2" name="AutoShape 120"/>
          <p:cNvCxnSpPr>
            <a:cxnSpLocks noChangeShapeType="1"/>
            <a:stCxn id="361" idx="4"/>
            <a:endCxn id="360" idx="0"/>
          </p:cNvCxnSpPr>
          <p:nvPr/>
        </p:nvCxnSpPr>
        <p:spPr bwMode="auto">
          <a:xfrm>
            <a:off x="4583231" y="3729315"/>
            <a:ext cx="0" cy="3231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3" name="Oval 121"/>
          <p:cNvSpPr>
            <a:spLocks noChangeArrowheads="1"/>
          </p:cNvSpPr>
          <p:nvPr/>
        </p:nvSpPr>
        <p:spPr bwMode="auto">
          <a:xfrm>
            <a:off x="4544767" y="385855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4" name="AutoShape 122"/>
          <p:cNvCxnSpPr>
            <a:cxnSpLocks noChangeShapeType="1"/>
            <a:stCxn id="360" idx="4"/>
            <a:endCxn id="363" idx="0"/>
          </p:cNvCxnSpPr>
          <p:nvPr/>
        </p:nvCxnSpPr>
        <p:spPr bwMode="auto">
          <a:xfrm>
            <a:off x="4583231" y="3837018"/>
            <a:ext cx="0" cy="2154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5" name="Oval 123"/>
          <p:cNvSpPr>
            <a:spLocks noChangeArrowheads="1"/>
          </p:cNvSpPr>
          <p:nvPr/>
        </p:nvSpPr>
        <p:spPr bwMode="auto">
          <a:xfrm>
            <a:off x="4544767" y="4003187"/>
            <a:ext cx="75392" cy="73853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6" name="AutoShape 124"/>
          <p:cNvCxnSpPr>
            <a:cxnSpLocks noChangeShapeType="1"/>
            <a:stCxn id="363" idx="4"/>
            <a:endCxn id="365" idx="0"/>
          </p:cNvCxnSpPr>
          <p:nvPr/>
        </p:nvCxnSpPr>
        <p:spPr bwMode="auto">
          <a:xfrm>
            <a:off x="4583231" y="3933950"/>
            <a:ext cx="0" cy="6923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7" name="Oval 126"/>
          <p:cNvSpPr>
            <a:spLocks noChangeArrowheads="1"/>
          </p:cNvSpPr>
          <p:nvPr/>
        </p:nvSpPr>
        <p:spPr bwMode="auto">
          <a:xfrm>
            <a:off x="4544767" y="3492370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8" name="AutoShape 127"/>
          <p:cNvCxnSpPr>
            <a:cxnSpLocks noChangeShapeType="1"/>
            <a:stCxn id="367" idx="4"/>
            <a:endCxn id="361" idx="0"/>
          </p:cNvCxnSpPr>
          <p:nvPr/>
        </p:nvCxnSpPr>
        <p:spPr bwMode="auto">
          <a:xfrm>
            <a:off x="4583231" y="3567762"/>
            <a:ext cx="0" cy="8616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9" name="AutoShape 128"/>
          <p:cNvCxnSpPr>
            <a:cxnSpLocks noChangeShapeType="1"/>
            <a:stCxn id="371" idx="4"/>
            <a:endCxn id="367" idx="0"/>
          </p:cNvCxnSpPr>
          <p:nvPr/>
        </p:nvCxnSpPr>
        <p:spPr bwMode="auto">
          <a:xfrm>
            <a:off x="4580155" y="3389284"/>
            <a:ext cx="3077" cy="10308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0" name="Group 198"/>
          <p:cNvGrpSpPr>
            <a:grpSpLocks/>
          </p:cNvGrpSpPr>
          <p:nvPr/>
        </p:nvGrpSpPr>
        <p:grpSpPr bwMode="auto">
          <a:xfrm>
            <a:off x="4446295" y="3000017"/>
            <a:ext cx="264640" cy="389267"/>
            <a:chOff x="3697" y="2755"/>
            <a:chExt cx="186" cy="290"/>
          </a:xfrm>
          <a:solidFill>
            <a:srgbClr val="FFFF00"/>
          </a:solidFill>
        </p:grpSpPr>
        <p:sp>
          <p:nvSpPr>
            <p:cNvPr id="371" name="Oval 133"/>
            <p:cNvSpPr>
              <a:spLocks noChangeArrowheads="1"/>
            </p:cNvSpPr>
            <p:nvPr/>
          </p:nvSpPr>
          <p:spPr bwMode="auto">
            <a:xfrm>
              <a:off x="3715" y="3014"/>
              <a:ext cx="152" cy="31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2" name="Oval 134"/>
            <p:cNvSpPr>
              <a:spLocks noChangeArrowheads="1"/>
            </p:cNvSpPr>
            <p:nvPr/>
          </p:nvSpPr>
          <p:spPr bwMode="auto">
            <a:xfrm>
              <a:off x="3732" y="3006"/>
              <a:ext cx="117" cy="23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3" name="Oval 135"/>
            <p:cNvSpPr>
              <a:spLocks noChangeArrowheads="1"/>
            </p:cNvSpPr>
            <p:nvPr/>
          </p:nvSpPr>
          <p:spPr bwMode="auto">
            <a:xfrm flipV="1">
              <a:off x="3750" y="2996"/>
              <a:ext cx="83" cy="18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4" name="AutoShape 136"/>
            <p:cNvSpPr>
              <a:spLocks noChangeArrowheads="1"/>
            </p:cNvSpPr>
            <p:nvPr/>
          </p:nvSpPr>
          <p:spPr bwMode="auto">
            <a:xfrm flipH="1">
              <a:off x="3772" y="2846"/>
              <a:ext cx="36" cy="158"/>
            </a:xfrm>
            <a:prstGeom prst="can">
              <a:avLst>
                <a:gd name="adj" fmla="val 29361"/>
              </a:avLst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5" name="Group 137"/>
            <p:cNvGrpSpPr>
              <a:grpSpLocks/>
            </p:cNvGrpSpPr>
            <p:nvPr/>
          </p:nvGrpSpPr>
          <p:grpSpPr bwMode="auto">
            <a:xfrm>
              <a:off x="3697" y="2755"/>
              <a:ext cx="186" cy="107"/>
              <a:chOff x="2001" y="2967"/>
              <a:chExt cx="851" cy="525"/>
            </a:xfrm>
            <a:grpFill/>
          </p:grpSpPr>
          <p:sp>
            <p:nvSpPr>
              <p:cNvPr id="376" name="Arc 138"/>
              <p:cNvSpPr>
                <a:spLocks/>
              </p:cNvSpPr>
              <p:nvPr/>
            </p:nvSpPr>
            <p:spPr bwMode="auto">
              <a:xfrm flipH="1" flipV="1">
                <a:off x="2001" y="3067"/>
                <a:ext cx="425" cy="4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7" name="Arc 139"/>
              <p:cNvSpPr>
                <a:spLocks/>
              </p:cNvSpPr>
              <p:nvPr/>
            </p:nvSpPr>
            <p:spPr bwMode="auto">
              <a:xfrm flipV="1">
                <a:off x="2426" y="3067"/>
                <a:ext cx="425" cy="4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8" name="Oval 140"/>
              <p:cNvSpPr>
                <a:spLocks noChangeArrowheads="1"/>
              </p:cNvSpPr>
              <p:nvPr/>
            </p:nvSpPr>
            <p:spPr bwMode="auto">
              <a:xfrm flipV="1">
                <a:off x="2001" y="2967"/>
                <a:ext cx="851" cy="185"/>
              </a:xfrm>
              <a:prstGeom prst="ellipse">
                <a:avLst/>
              </a:pr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79" name="Group 200"/>
          <p:cNvGrpSpPr>
            <a:grpSpLocks/>
          </p:cNvGrpSpPr>
          <p:nvPr/>
        </p:nvGrpSpPr>
        <p:grpSpPr bwMode="auto">
          <a:xfrm>
            <a:off x="4369366" y="4203205"/>
            <a:ext cx="426194" cy="715451"/>
            <a:chOff x="3627" y="3741"/>
            <a:chExt cx="330" cy="555"/>
          </a:xfrm>
        </p:grpSpPr>
        <p:grpSp>
          <p:nvGrpSpPr>
            <p:cNvPr id="380" name="Group 129"/>
            <p:cNvGrpSpPr>
              <a:grpSpLocks/>
            </p:cNvGrpSpPr>
            <p:nvPr/>
          </p:nvGrpSpPr>
          <p:grpSpPr bwMode="auto">
            <a:xfrm>
              <a:off x="3627" y="3741"/>
              <a:ext cx="330" cy="555"/>
              <a:chOff x="2341" y="3209"/>
              <a:chExt cx="369" cy="624"/>
            </a:xfrm>
          </p:grpSpPr>
          <p:sp>
            <p:nvSpPr>
              <p:cNvPr id="385" name="Rectangle 130"/>
              <p:cNvSpPr>
                <a:spLocks noChangeArrowheads="1"/>
              </p:cNvSpPr>
              <p:nvPr/>
            </p:nvSpPr>
            <p:spPr bwMode="auto">
              <a:xfrm>
                <a:off x="2341" y="3351"/>
                <a:ext cx="369" cy="85"/>
              </a:xfrm>
              <a:prstGeom prst="rect">
                <a:avLst/>
              </a:prstGeom>
              <a:noFill/>
              <a:ln w="3175">
                <a:solidFill>
                  <a:srgbClr val="FFCCFF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6" name="Rectangle 131"/>
              <p:cNvSpPr>
                <a:spLocks noChangeArrowheads="1"/>
              </p:cNvSpPr>
              <p:nvPr/>
            </p:nvSpPr>
            <p:spPr bwMode="auto">
              <a:xfrm>
                <a:off x="2483" y="3209"/>
                <a:ext cx="85" cy="624"/>
              </a:xfrm>
              <a:prstGeom prst="rect">
                <a:avLst/>
              </a:prstGeom>
              <a:noFill/>
              <a:ln w="3175">
                <a:solidFill>
                  <a:srgbClr val="FFCCFF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81" name="Group 196"/>
            <p:cNvGrpSpPr>
              <a:grpSpLocks/>
            </p:cNvGrpSpPr>
            <p:nvPr/>
          </p:nvGrpSpPr>
          <p:grpSpPr bwMode="auto">
            <a:xfrm>
              <a:off x="3702" y="3825"/>
              <a:ext cx="178" cy="178"/>
              <a:chOff x="3702" y="3825"/>
              <a:chExt cx="178" cy="178"/>
            </a:xfrm>
          </p:grpSpPr>
          <p:sp>
            <p:nvSpPr>
              <p:cNvPr id="382" name="Oval 132"/>
              <p:cNvSpPr>
                <a:spLocks noChangeArrowheads="1"/>
              </p:cNvSpPr>
              <p:nvPr/>
            </p:nvSpPr>
            <p:spPr bwMode="auto">
              <a:xfrm>
                <a:off x="3702" y="3825"/>
                <a:ext cx="178" cy="178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3" name="Line 194"/>
              <p:cNvSpPr>
                <a:spLocks noChangeShapeType="1"/>
              </p:cNvSpPr>
              <p:nvPr/>
            </p:nvSpPr>
            <p:spPr bwMode="auto">
              <a:xfrm>
                <a:off x="3787" y="3861"/>
                <a:ext cx="0" cy="114"/>
              </a:xfrm>
              <a:prstGeom prst="line">
                <a:avLst/>
              </a:prstGeom>
              <a:no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4" name="Line 195"/>
              <p:cNvSpPr>
                <a:spLocks noChangeShapeType="1"/>
              </p:cNvSpPr>
              <p:nvPr/>
            </p:nvSpPr>
            <p:spPr bwMode="auto">
              <a:xfrm>
                <a:off x="3730" y="3918"/>
                <a:ext cx="114" cy="0"/>
              </a:xfrm>
              <a:prstGeom prst="line">
                <a:avLst/>
              </a:prstGeom>
              <a:no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387" name="Oval 102"/>
          <p:cNvSpPr>
            <a:spLocks noChangeArrowheads="1"/>
          </p:cNvSpPr>
          <p:nvPr/>
        </p:nvSpPr>
        <p:spPr bwMode="auto">
          <a:xfrm>
            <a:off x="4589386" y="20898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88" name="AutoShape 99"/>
          <p:cNvCxnSpPr>
            <a:cxnSpLocks noChangeShapeType="1"/>
            <a:stCxn id="347" idx="2"/>
            <a:endCxn id="341" idx="7"/>
          </p:cNvCxnSpPr>
          <p:nvPr/>
        </p:nvCxnSpPr>
        <p:spPr bwMode="auto">
          <a:xfrm flipH="1">
            <a:off x="4478606" y="245914"/>
            <a:ext cx="10770" cy="1692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" name="AutoShape 99"/>
          <p:cNvCxnSpPr>
            <a:cxnSpLocks noChangeShapeType="1"/>
            <a:stCxn id="349" idx="1"/>
            <a:endCxn id="387" idx="6"/>
          </p:cNvCxnSpPr>
          <p:nvPr/>
        </p:nvCxnSpPr>
        <p:spPr bwMode="auto">
          <a:xfrm flipH="1" flipV="1">
            <a:off x="4664777" y="245914"/>
            <a:ext cx="10771" cy="1692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0" name="AutoShape 99"/>
          <p:cNvCxnSpPr>
            <a:cxnSpLocks noChangeShapeType="1"/>
            <a:stCxn id="387" idx="2"/>
            <a:endCxn id="347" idx="6"/>
          </p:cNvCxnSpPr>
          <p:nvPr/>
        </p:nvCxnSpPr>
        <p:spPr bwMode="auto">
          <a:xfrm flipH="1">
            <a:off x="4564768" y="245914"/>
            <a:ext cx="24618" cy="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1" name="Right Brace 362"/>
          <p:cNvSpPr>
            <a:spLocks/>
          </p:cNvSpPr>
          <p:nvPr/>
        </p:nvSpPr>
        <p:spPr bwMode="auto">
          <a:xfrm>
            <a:off x="4664777" y="3653923"/>
            <a:ext cx="43081" cy="306182"/>
          </a:xfrm>
          <a:prstGeom prst="rightBrace">
            <a:avLst>
              <a:gd name="adj1" fmla="val 8588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2" name="AutoShape 7"/>
          <p:cNvCxnSpPr>
            <a:cxnSpLocks noChangeShapeType="1"/>
            <a:stCxn id="200" idx="1"/>
            <a:endCxn id="391" idx="1"/>
          </p:cNvCxnSpPr>
          <p:nvPr/>
        </p:nvCxnSpPr>
        <p:spPr bwMode="auto">
          <a:xfrm flipH="1" flipV="1">
            <a:off x="4707858" y="3807014"/>
            <a:ext cx="998746" cy="17158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3" name="Right Brace 367"/>
          <p:cNvSpPr>
            <a:spLocks/>
          </p:cNvSpPr>
          <p:nvPr/>
        </p:nvSpPr>
        <p:spPr bwMode="auto">
          <a:xfrm>
            <a:off x="4780486" y="905976"/>
            <a:ext cx="61544" cy="786227"/>
          </a:xfrm>
          <a:prstGeom prst="rightBrace">
            <a:avLst>
              <a:gd name="adj1" fmla="val 8280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4" name="AutoShape 7"/>
          <p:cNvCxnSpPr>
            <a:cxnSpLocks noChangeShapeType="1"/>
            <a:stCxn id="220" idx="1"/>
            <a:endCxn id="393" idx="1"/>
          </p:cNvCxnSpPr>
          <p:nvPr/>
        </p:nvCxnSpPr>
        <p:spPr bwMode="auto">
          <a:xfrm flipH="1" flipV="1">
            <a:off x="4842030" y="1299090"/>
            <a:ext cx="864574" cy="32236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5" name="Right Brace 374"/>
          <p:cNvSpPr>
            <a:spLocks/>
          </p:cNvSpPr>
          <p:nvPr/>
        </p:nvSpPr>
        <p:spPr bwMode="auto">
          <a:xfrm>
            <a:off x="4780486" y="2039928"/>
            <a:ext cx="61544" cy="786227"/>
          </a:xfrm>
          <a:prstGeom prst="rightBrace">
            <a:avLst>
              <a:gd name="adj1" fmla="val 8280"/>
              <a:gd name="adj2" fmla="val 50000"/>
            </a:avLst>
          </a:prstGeom>
          <a:noFill/>
          <a:ln w="3175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6" name="AutoShape 7"/>
          <p:cNvCxnSpPr>
            <a:cxnSpLocks noChangeShapeType="1"/>
            <a:stCxn id="202" idx="1"/>
            <a:endCxn id="395" idx="1"/>
          </p:cNvCxnSpPr>
          <p:nvPr/>
        </p:nvCxnSpPr>
        <p:spPr bwMode="auto">
          <a:xfrm flipH="1" flipV="1">
            <a:off x="4842030" y="2433042"/>
            <a:ext cx="470337" cy="531613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7" name="Right Brace 377"/>
          <p:cNvSpPr>
            <a:spLocks/>
          </p:cNvSpPr>
          <p:nvPr/>
        </p:nvSpPr>
        <p:spPr bwMode="auto">
          <a:xfrm flipH="1">
            <a:off x="4309472" y="2039928"/>
            <a:ext cx="60006" cy="786227"/>
          </a:xfrm>
          <a:prstGeom prst="rightBrace">
            <a:avLst>
              <a:gd name="adj1" fmla="val 8492"/>
              <a:gd name="adj2" fmla="val 50000"/>
            </a:avLst>
          </a:prstGeom>
          <a:noFill/>
          <a:ln w="3175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8" name="AutoShape 186"/>
          <p:cNvCxnSpPr>
            <a:cxnSpLocks noChangeShapeType="1"/>
            <a:stCxn id="238" idx="3"/>
            <a:endCxn id="397" idx="1"/>
          </p:cNvCxnSpPr>
          <p:nvPr/>
        </p:nvCxnSpPr>
        <p:spPr bwMode="auto">
          <a:xfrm flipV="1">
            <a:off x="3351160" y="2433042"/>
            <a:ext cx="958312" cy="483916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" name="Right Brace 381"/>
          <p:cNvSpPr>
            <a:spLocks/>
          </p:cNvSpPr>
          <p:nvPr/>
        </p:nvSpPr>
        <p:spPr bwMode="auto">
          <a:xfrm flipH="1">
            <a:off x="4309472" y="905976"/>
            <a:ext cx="60006" cy="786227"/>
          </a:xfrm>
          <a:prstGeom prst="rightBrace">
            <a:avLst>
              <a:gd name="adj1" fmla="val 8492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00" name="AutoShape 186"/>
          <p:cNvCxnSpPr>
            <a:cxnSpLocks noChangeShapeType="1"/>
            <a:stCxn id="243" idx="3"/>
            <a:endCxn id="399" idx="1"/>
          </p:cNvCxnSpPr>
          <p:nvPr/>
        </p:nvCxnSpPr>
        <p:spPr bwMode="auto">
          <a:xfrm flipV="1">
            <a:off x="3756397" y="1299090"/>
            <a:ext cx="553075" cy="22543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1" name="AutoShape 148"/>
          <p:cNvCxnSpPr>
            <a:cxnSpLocks noChangeShapeType="1"/>
            <a:stCxn id="215" idx="1"/>
            <a:endCxn id="385" idx="3"/>
          </p:cNvCxnSpPr>
          <p:nvPr/>
        </p:nvCxnSpPr>
        <p:spPr bwMode="auto">
          <a:xfrm flipH="1" flipV="1">
            <a:off x="4795560" y="4414745"/>
            <a:ext cx="911044" cy="39161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2" name="AutoShape 148"/>
          <p:cNvCxnSpPr>
            <a:cxnSpLocks noChangeShapeType="1"/>
            <a:stCxn id="198" idx="1"/>
            <a:endCxn id="385" idx="3"/>
          </p:cNvCxnSpPr>
          <p:nvPr/>
        </p:nvCxnSpPr>
        <p:spPr bwMode="auto">
          <a:xfrm flipH="1" flipV="1">
            <a:off x="4795560" y="4414745"/>
            <a:ext cx="911044" cy="14390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11738315"/>
      </p:ext>
    </p:extLst>
  </p:cSld>
  <p:clrMapOvr>
    <a:masterClrMapping/>
  </p:clrMapOvr>
  <p:transition advClick="0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0998" y="413895"/>
            <a:ext cx="553997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zh-TW" altLang="en-US" sz="3600" b="1" i="0" dirty="0">
                <a:solidFill>
                  <a:srgbClr val="FFCCFF"/>
                </a:solidFill>
              </a:rPr>
              <a:t>「我的心灵忧悶得要死，」</a:t>
            </a:r>
          </a:p>
          <a:p>
            <a:pPr algn="ctr" eaLnBrk="1" hangingPunct="1"/>
            <a:r>
              <a:rPr lang="zh-TW" altLang="en-US" sz="3600" b="1" i="0" dirty="0">
                <a:solidFill>
                  <a:srgbClr val="FFCCFF"/>
                </a:solidFill>
              </a:rPr>
              <a:t>你们竟不能同我</a:t>
            </a:r>
          </a:p>
          <a:p>
            <a:pPr algn="ctr" eaLnBrk="1" hangingPunct="1"/>
            <a:r>
              <a:rPr lang="zh-TW" altLang="en-US" sz="3600" b="1" i="0" dirty="0">
                <a:solidFill>
                  <a:srgbClr val="FFCCFF"/>
                </a:solidFill>
              </a:rPr>
              <a:t>醒寤一个时辰吗</a:t>
            </a:r>
            <a:r>
              <a:rPr lang="zh-CN" altLang="en-US" sz="3600" b="1" i="0" dirty="0">
                <a:solidFill>
                  <a:srgbClr val="FFCCFF"/>
                </a:solidFill>
              </a:rPr>
              <a:t>？</a:t>
            </a:r>
            <a:r>
              <a:rPr lang="zh-TW" sz="3600" b="1" i="0" dirty="0">
                <a:solidFill>
                  <a:srgbClr val="FFCCFF"/>
                </a:solidFill>
              </a:rPr>
              <a:t>」</a:t>
            </a:r>
            <a:endParaRPr lang="en-US" altLang="zh-TW" sz="3600" b="1" i="0" dirty="0">
              <a:solidFill>
                <a:srgbClr val="FFCCFF"/>
              </a:solidFill>
            </a:endParaRPr>
          </a:p>
          <a:p>
            <a:pPr algn="ctr" eaLnBrk="1" hangingPunct="1"/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xīnlíng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yōumèn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yàosǐ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,</a:t>
            </a:r>
          </a:p>
          <a:p>
            <a:pPr algn="ctr" eaLnBrk="1" hangingPunct="1"/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Nǐmen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jìng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bùnéng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tóng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endParaRPr lang="en-US" altLang="zh-TW" sz="2000" i="0" dirty="0">
              <a:solidFill>
                <a:schemeClr val="bg1">
                  <a:lumMod val="65000"/>
                </a:schemeClr>
              </a:solidFill>
            </a:endParaRPr>
          </a:p>
          <a:p>
            <a:pPr algn="ctr" eaLnBrk="1" hangingPunct="1"/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Xǐng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wù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yīgè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i="0" dirty="0" err="1">
                <a:solidFill>
                  <a:schemeClr val="bg1">
                    <a:lumMod val="65000"/>
                  </a:schemeClr>
                </a:solidFill>
              </a:rPr>
              <a:t>shíchén</a:t>
            </a:r>
            <a:r>
              <a:rPr lang="en-US" altLang="zh-TW" sz="2000" i="0" dirty="0">
                <a:solidFill>
                  <a:schemeClr val="bg1">
                    <a:lumMod val="65000"/>
                  </a:schemeClr>
                </a:solidFill>
              </a:rPr>
              <a:t> ma?</a:t>
            </a:r>
            <a:endParaRPr lang="zh-TW" sz="2000" i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-25480" y="3023831"/>
            <a:ext cx="55976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en-US" altLang="zh-TW" sz="2400" i="0" dirty="0">
                <a:solidFill>
                  <a:srgbClr val="FF99FF"/>
                </a:solidFill>
              </a:rPr>
              <a:t>“My soul is sorrowful even unto death.”</a:t>
            </a:r>
          </a:p>
          <a:p>
            <a:pPr algn="ctr" eaLnBrk="1" hangingPunct="1"/>
            <a:r>
              <a:rPr lang="en-US" altLang="zh-TW" sz="2400" i="0" dirty="0">
                <a:solidFill>
                  <a:srgbClr val="FF99FF"/>
                </a:solidFill>
              </a:rPr>
              <a:t>“Could you not watch one hour with me? </a:t>
            </a:r>
          </a:p>
          <a:p>
            <a:pPr algn="ctr" eaLnBrk="1" hangingPunct="1"/>
            <a:r>
              <a:rPr lang="en-US" altLang="zh-TW" sz="2400" i="0" dirty="0">
                <a:solidFill>
                  <a:srgbClr val="FF99FF"/>
                </a:solidFill>
              </a:rPr>
              <a:t>(Matthew 26:38,40)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539750" y="4600475"/>
            <a:ext cx="8170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altLang="zh-TW" sz="2000" i="0" dirty="0">
                <a:solidFill>
                  <a:srgbClr val="FFFF00"/>
                </a:solidFill>
              </a:rPr>
              <a:t>Please sign up for an hour per week or per month to accompany Jesus. 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615951" y="4313761"/>
            <a:ext cx="800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zh-TW" altLang="en-US" sz="2400" i="0" dirty="0">
                <a:solidFill>
                  <a:srgbClr val="FFFF00"/>
                </a:solidFill>
              </a:rPr>
              <a:t>请您</a:t>
            </a:r>
            <a:r>
              <a:rPr lang="zh-TW" altLang="zh-TW" sz="2400" i="0" dirty="0">
                <a:solidFill>
                  <a:srgbClr val="FFFF00"/>
                </a:solidFill>
              </a:rPr>
              <a:t>每星期或</a:t>
            </a:r>
            <a:r>
              <a:rPr lang="zh-TW" altLang="en-US" sz="2400" i="0" dirty="0">
                <a:solidFill>
                  <a:srgbClr val="FFFF00"/>
                </a:solidFill>
              </a:rPr>
              <a:t>每月认簽一小时，偕同圣母来陪伴耶稣圣体。</a:t>
            </a:r>
            <a:endParaRPr lang="en-US" altLang="zh-TW" sz="2400" i="0" dirty="0">
              <a:solidFill>
                <a:srgbClr val="FFFF00"/>
              </a:solidFill>
            </a:endParaRPr>
          </a:p>
        </p:txBody>
      </p:sp>
      <p:pic>
        <p:nvPicPr>
          <p:cNvPr id="9" name="Picture 13" descr="dlc2-4g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3771" y="385846"/>
            <a:ext cx="3015982" cy="394602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1439F-0114-A631-E4E3-83D74EB3D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白冷</a:t>
            </a:r>
            <a:endParaRPr lang="en-00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33089-8376-36FB-EF49-EB5A2B1A3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马槽</a:t>
            </a:r>
            <a:endParaRPr lang="en-00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8152DC-4171-5DDF-3459-6930C94DE0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66305" y="1287463"/>
            <a:ext cx="2056414" cy="3584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7906-1939-4E44-3266-00A8D983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耶稣的出生</a:t>
            </a:r>
            <a:endParaRPr lang="en-HK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0553FA-4B56-08FA-7668-BD0AB7362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580621"/>
            <a:ext cx="4497388" cy="29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0426"/>
      </p:ext>
    </p:extLst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D4201-73BD-0DC9-CB94-B657486F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E5E10-25CD-C4C3-9708-8A01C4AAA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白冷　面包房子</a:t>
            </a:r>
            <a:endParaRPr lang="en-00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DF67F-B843-ED79-F51C-7AFDD8F5D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马槽</a:t>
            </a:r>
            <a:endParaRPr lang="en-00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F458E8-8E92-8C5C-73F7-2EF61AC83E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66305" y="1287463"/>
            <a:ext cx="2056414" cy="3584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26495-6FF0-9C4C-F7C8-D7A0C0F0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耶稣出生在</a:t>
            </a:r>
            <a:endParaRPr lang="en-HK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0D0789A-D238-F97F-CA73-1AAD51C8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77312" y="3701667"/>
            <a:ext cx="2166689" cy="144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A9BFAB-51C3-435F-7B84-AE95E9CAA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1717417"/>
            <a:ext cx="4497388" cy="27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3574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麦子被打、被碎、被磨，才成为面饼。天上的麦子</a:t>
            </a:r>
            <a:r>
              <a:rPr lang="en-US" altLang="zh-CN" dirty="0"/>
              <a:t>——</a:t>
            </a:r>
            <a:r>
              <a:rPr lang="zh-CN" altLang="en-US" dirty="0"/>
              <a:t>耶稣甘愿身被鞭打、心被破碎、灵被羞辱被折磨，好让祂成为「从天上降下来的食粮。」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Màizi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mó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chéngwéi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Tiānshàng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màizi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—―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gānyuàn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biāndǎ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pòsuì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líng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xiūrù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zhémó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chéngwéi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cóng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tiānshàng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shíliáng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alt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/>
              <a:t>因为祂说过：「我所要赐给的食粮，就是我的肉，是为世界的生命而赐给的。」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Yīnwèi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shuōguò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suǒyào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shíliáng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shìjiè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ér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de.</a:t>
            </a:r>
          </a:p>
        </p:txBody>
      </p:sp>
    </p:spTree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痛苦一端：耶稣山园祈祷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</a:t>
            </a:r>
            <a:r>
              <a:rPr lang="zh-CN" altLang="en-US" dirty="0"/>
              <a:t>我的心灵悲伤</a:t>
            </a:r>
            <a:r>
              <a:rPr lang="zh-TW" altLang="en-US" dirty="0"/>
              <a:t>得要死；</a:t>
            </a:r>
            <a:r>
              <a:rPr lang="en-US" altLang="zh-CN" dirty="0"/>
              <a:t>… </a:t>
            </a:r>
            <a:r>
              <a:rPr lang="zh-TW" altLang="en-US" dirty="0"/>
              <a:t>你</a:t>
            </a:r>
            <a:r>
              <a:rPr lang="zh-CN" altLang="en-US" dirty="0"/>
              <a:t>不能醒悟一个时辰吗</a:t>
            </a:r>
            <a:r>
              <a:rPr lang="zh-TW" altLang="en-US" dirty="0"/>
              <a:t>？ 」</a:t>
            </a:r>
            <a:r>
              <a:rPr lang="en-US" dirty="0"/>
              <a:t>(</a:t>
            </a:r>
            <a:r>
              <a:rPr lang="zh-CN" altLang="en-US" dirty="0"/>
              <a:t>谷</a:t>
            </a:r>
            <a:r>
              <a:rPr lang="en-US" dirty="0"/>
              <a:t>14:34, 37)</a:t>
            </a:r>
            <a:r>
              <a:rPr lang="zh-TW" altLang="en-US" dirty="0"/>
              <a:t>  </a:t>
            </a:r>
            <a:endParaRPr lang="en-US" altLang="zh-TW" dirty="0"/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xīnlíng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bēishāng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yàosǐ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;…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bùnéng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yīgè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shíchén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ma?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14:34, 37)</a:t>
            </a:r>
            <a:endParaRPr lang="zh-TW" alt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/>
              <a:t>默想：</a:t>
            </a:r>
            <a:r>
              <a:rPr lang="zh-CN" altLang="en-US" dirty="0">
                <a:solidFill>
                  <a:srgbClr val="FFCCFF"/>
                </a:solidFill>
              </a:rPr>
              <a:t>被拒绝的伤</a:t>
            </a:r>
            <a:r>
              <a:rPr lang="en-US" dirty="0"/>
              <a:t>The Wound of Rejection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jùjué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shāng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/>
              <a:t>他受尽</a:t>
            </a:r>
            <a:r>
              <a:rPr lang="zh-TW" altLang="en-US" dirty="0"/>
              <a:t>了</a:t>
            </a:r>
            <a:r>
              <a:rPr lang="zh-CN" altLang="en-US" dirty="0"/>
              <a:t>侮辱</a:t>
            </a:r>
            <a:r>
              <a:rPr lang="zh-TW" altLang="en-US" dirty="0"/>
              <a:t>，被人</a:t>
            </a:r>
            <a:r>
              <a:rPr lang="zh-CN" altLang="en-US" dirty="0"/>
              <a:t>遗弃</a:t>
            </a:r>
            <a:r>
              <a:rPr lang="zh-TW" altLang="en-US" dirty="0"/>
              <a:t>；</a:t>
            </a:r>
            <a:r>
              <a:rPr lang="en-US" altLang="zh-CN" dirty="0"/>
              <a:t>…</a:t>
            </a:r>
            <a:r>
              <a:rPr lang="zh-TW" altLang="en-US" dirty="0"/>
              <a:t>他好像一</a:t>
            </a:r>
            <a:r>
              <a:rPr lang="zh-CN" altLang="en-US" dirty="0"/>
              <a:t>个人们</a:t>
            </a:r>
            <a:r>
              <a:rPr lang="zh-TW" altLang="en-US" dirty="0"/>
              <a:t>掩面</a:t>
            </a:r>
            <a:r>
              <a:rPr lang="zh-CN" altLang="en-US" dirty="0"/>
              <a:t>不顾</a:t>
            </a:r>
            <a:r>
              <a:rPr lang="zh-TW" altLang="en-US" dirty="0"/>
              <a:t>的人；</a:t>
            </a:r>
            <a:r>
              <a:rPr lang="en-US" altLang="zh-CN" dirty="0"/>
              <a:t>(</a:t>
            </a:r>
            <a:r>
              <a:rPr lang="zh-CN" altLang="en-US" dirty="0"/>
              <a:t>依</a:t>
            </a:r>
            <a:r>
              <a:rPr lang="en-US" altLang="zh-CN" dirty="0"/>
              <a:t>53:3)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jǐnle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wǔrǔ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yíqì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;…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hǎoxiàng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yīgè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yǎn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bùgù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;(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53:3)</a:t>
            </a:r>
            <a:endParaRPr lang="en-US" dirty="0"/>
          </a:p>
        </p:txBody>
      </p:sp>
    </p:spTree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痛苦一端：耶稣山园祈祷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在这圣周四晚上，主耶稣彰显了祂深不可测的爱，把整个祂自己和祂的无限爱情都给了我们。随后就在深夜带祂的门徒到山园里去，</a:t>
            </a:r>
            <a:r>
              <a:rPr lang="zh-CN" altLang="en-US" dirty="0">
                <a:solidFill>
                  <a:srgbClr val="FFCCFF"/>
                </a:solidFill>
              </a:rPr>
              <a:t>请求</a:t>
            </a:r>
            <a:r>
              <a:rPr lang="zh-CN" altLang="en-US" dirty="0"/>
              <a:t>他们陪伴祂醒寤祈祷，这就是主请求他们守的第一个圣时</a:t>
            </a:r>
            <a:r>
              <a:rPr lang="zh-TW" altLang="en-US" dirty="0"/>
              <a:t>。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wǎnshàng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zhāngxiǎnle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bùkě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bǎ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zhěnggè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zìjǐ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wúxiàn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àiqíng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dōu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gěile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Suíhòu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shēnyè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méntú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shānyuán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qǐngqiú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qǐngqiú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3200" dirty="0">
                <a:solidFill>
                  <a:srgbClr val="FFCCFF"/>
                </a:solidFill>
              </a:rPr>
              <a:t>主耶稣唯一一次请求门徒们，是祂心灵进入至悲惨苦难的那个晚上，祂不是请求门徒们做什么事情，而是陪伴祂一个时辰</a:t>
            </a:r>
            <a:r>
              <a:rPr lang="zh-TW" altLang="en-US" sz="3200" dirty="0">
                <a:solidFill>
                  <a:srgbClr val="FFCCFF"/>
                </a:solidFill>
              </a:rPr>
              <a:t>。</a:t>
            </a:r>
            <a:endParaRPr lang="en-US" sz="3200" dirty="0">
              <a:solidFill>
                <a:srgbClr val="FFCCFF"/>
              </a:solidFill>
            </a:endParaRPr>
          </a:p>
        </p:txBody>
      </p:sp>
      <p:pic>
        <p:nvPicPr>
          <p:cNvPr id="7" name="Content Placeholder 5" descr="fulton_sheen_pic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700248"/>
            <a:ext cx="2959100" cy="42462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痛苦一端：耶稣山园祈祷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祂开始祈祷，便流着血和汗；祂所受的至悲惨苦难，就是</a:t>
            </a:r>
            <a:r>
              <a:rPr lang="zh-CN" altLang="en-US" dirty="0">
                <a:solidFill>
                  <a:srgbClr val="FFCCFF"/>
                </a:solidFill>
              </a:rPr>
              <a:t>看到圣体将被太多人拒绝</a:t>
            </a:r>
            <a:r>
              <a:rPr lang="zh-CN" altLang="en-US" dirty="0"/>
              <a:t>，而愿意真正体会祂这圣体大恩的人，却少得可怜</a:t>
            </a:r>
            <a:r>
              <a:rPr lang="zh-TW" altLang="en-US" dirty="0"/>
              <a:t>！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kāishǐ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liúzhe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bēicǎn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kǔnàn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jiāng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jùjué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ér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yuànyì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zhēnzhèng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tǐhuì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kělián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CD2534-FDCB-4FD8-8DA5-1E8F4B68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全球过半人口</a:t>
            </a:r>
            <a:endParaRPr lang="en-H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2E117A-B59B-48D3-96AD-05F3CCC3D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" y="718691"/>
            <a:ext cx="5951913" cy="4145705"/>
          </a:xfrm>
        </p:spPr>
        <p:txBody>
          <a:bodyPr/>
          <a:lstStyle/>
          <a:p>
            <a:r>
              <a:rPr lang="zh-CN" altLang="en-US" dirty="0"/>
              <a:t>天主教：真实临在圣体</a:t>
            </a:r>
            <a:endParaRPr lang="en-US" altLang="zh-CN" dirty="0"/>
          </a:p>
          <a:p>
            <a:r>
              <a:rPr lang="zh-CN" altLang="en-US" dirty="0"/>
              <a:t>犹太教：否认耶稣是默西亞</a:t>
            </a:r>
            <a:endParaRPr lang="en-HK" altLang="zh-CN" dirty="0"/>
          </a:p>
          <a:p>
            <a:r>
              <a:rPr lang="zh-CN" altLang="en-US" dirty="0"/>
              <a:t>亞略异端：否认耶稣的天主性</a:t>
            </a:r>
            <a:endParaRPr lang="en-HK" altLang="zh-CN" dirty="0"/>
          </a:p>
          <a:p>
            <a:r>
              <a:rPr lang="zh-CN" altLang="en-US" dirty="0"/>
              <a:t>伊斯兰教：否认耶稣受难复活</a:t>
            </a:r>
            <a:endParaRPr lang="en-HK" altLang="zh-CN" dirty="0"/>
          </a:p>
          <a:p>
            <a:r>
              <a:rPr lang="zh-CN" altLang="en-US" dirty="0"/>
              <a:t>圣公会：精神上領受耶稣</a:t>
            </a:r>
            <a:endParaRPr lang="en-HK" altLang="zh-CN" dirty="0"/>
          </a:p>
          <a:p>
            <a:r>
              <a:rPr lang="zh-CN" altLang="en-US" dirty="0"/>
              <a:t>其他新教：记起耶稣</a:t>
            </a:r>
            <a:endParaRPr lang="en-HK" altLang="zh-CN" dirty="0"/>
          </a:p>
          <a:p>
            <a:endParaRPr lang="en-HK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EC3157-824C-4408-975F-B1F918EB4C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1537" y="451856"/>
            <a:ext cx="3192464" cy="4679526"/>
          </a:xfrm>
        </p:spPr>
      </p:pic>
    </p:spTree>
    <p:extLst>
      <p:ext uri="{BB962C8B-B14F-4D97-AF65-F5344CB8AC3E}">
        <p14:creationId xmlns:p14="http://schemas.microsoft.com/office/powerpoint/2010/main" val="22366716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唯独天主教坚持教导真理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1917: </a:t>
            </a:r>
            <a:r>
              <a:rPr lang="zh-CN" altLang="en-US" dirty="0"/>
              <a:t>法蒂玛圣母</a:t>
            </a:r>
            <a:r>
              <a:rPr lang="en-US" dirty="0"/>
              <a:t>: </a:t>
            </a:r>
          </a:p>
          <a:p>
            <a:pPr lvl="1"/>
            <a:r>
              <a:rPr lang="zh-CN" altLang="en-US" dirty="0"/>
              <a:t>很多灵魂下地狱是由于肉体罪恶，而并非其他原因。</a:t>
            </a:r>
          </a:p>
          <a:p>
            <a:pPr lvl="1"/>
            <a:r>
              <a:rPr lang="zh-CN" altLang="en-US" dirty="0"/>
              <a:t>很多婚姻令天主不悦。</a:t>
            </a:r>
          </a:p>
          <a:p>
            <a:pPr lvl="1"/>
            <a:r>
              <a:rPr lang="zh-CN" altLang="en-US" dirty="0"/>
              <a:t>非常得罪天主的时装将会引入世界。</a:t>
            </a:r>
            <a:endParaRPr lang="en-US" dirty="0"/>
          </a:p>
          <a:p>
            <a:r>
              <a:rPr lang="en-US" dirty="0"/>
              <a:t>1930: </a:t>
            </a:r>
            <a:r>
              <a:rPr lang="zh-CN" altLang="en-US" dirty="0"/>
              <a:t>教宗庇护十一世关于避孕的教导</a:t>
            </a:r>
            <a:endParaRPr lang="en-US" dirty="0"/>
          </a:p>
          <a:p>
            <a:r>
              <a:rPr lang="en-US" dirty="0"/>
              <a:t>1968: </a:t>
            </a:r>
            <a:r>
              <a:rPr lang="zh-CN" altLang="en-US" dirty="0"/>
              <a:t>教宗保禄六世重申避孕应按周期自制</a:t>
            </a:r>
            <a:endParaRPr lang="en-US" dirty="0"/>
          </a:p>
          <a:p>
            <a:r>
              <a:rPr lang="en-US" dirty="0"/>
              <a:t>1980: </a:t>
            </a:r>
            <a:r>
              <a:rPr lang="zh-CN" altLang="en-US" dirty="0"/>
              <a:t>新教教徒也发现避孕药有堕胎作用</a:t>
            </a:r>
            <a:endParaRPr lang="en-US" dirty="0"/>
          </a:p>
          <a:p>
            <a:r>
              <a:rPr lang="en-US" dirty="0"/>
              <a:t>1981-84: </a:t>
            </a:r>
            <a:r>
              <a:rPr lang="zh-CN" altLang="en-US" dirty="0"/>
              <a:t>教宗圣若望保禄二世教导身体神学</a:t>
            </a:r>
            <a:endParaRPr lang="en-US" dirty="0"/>
          </a:p>
          <a:p>
            <a:r>
              <a:rPr lang="zh-CN" altLang="en-US" dirty="0"/>
              <a:t>教宗方济各重申儿童有权利在有父亲和母亲的家庭成长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83889"/>
      </p:ext>
    </p:extLst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痛苦一端：耶稣山园祈祷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祂看到今后世世代代世界各地的这么多数圣堂里，祂被独自留在圣体龛内；祂怀着无限爱情，满载着恩宠而来，却被人遗弃</a:t>
            </a:r>
            <a:r>
              <a:rPr lang="en-US" altLang="zh-CN" dirty="0"/>
              <a:t>……</a:t>
            </a:r>
            <a:r>
              <a:rPr lang="zh-CN" altLang="en-US" dirty="0"/>
              <a:t>好像一个人们掩面不顾的人！很少人相信祂真实临在圣体内，而更少人愿意回应祂这爱情，和为祂纾解那在圣体圣事中没有被人所爱的渴！祂的心灵伤痛得要死，祂流的血汗是从祂被伤透的心流出的悲痛，是圣体爱被人拒绝的心伤</a:t>
            </a:r>
            <a:r>
              <a:rPr lang="zh-TW" altLang="en-US" dirty="0"/>
              <a:t>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痛苦一端：耶稣山园祈祷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这时</a:t>
            </a:r>
            <a:r>
              <a:rPr lang="zh-CN" altLang="en-US" dirty="0">
                <a:solidFill>
                  <a:srgbClr val="FFCCFF"/>
                </a:solidFill>
              </a:rPr>
              <a:t>天使给耶稣带来莫大的力量和慰借</a:t>
            </a:r>
            <a:r>
              <a:rPr lang="zh-CN" altLang="en-US" dirty="0"/>
              <a:t>，就是让耶稣看到你一生在圣体前守的每一个圣时。在山园里，耶稣这时看到你今天这样在祂跟前祈祷，感到祂终将得到以爱还爱。看你今天来探望圣体为耶稣多么宝贵啊！你守的圣时为许多不爱耶稣的人给了耶稣</a:t>
            </a:r>
            <a:r>
              <a:rPr lang="zh-TW" altLang="en-US" dirty="0"/>
              <a:t>多大</a:t>
            </a:r>
            <a:r>
              <a:rPr lang="zh-CN" altLang="en-US" dirty="0"/>
              <a:t>安慰，为许多人赢得回头皈依主耶稣的大量恩宠</a:t>
            </a:r>
            <a:r>
              <a:rPr lang="zh-TW" altLang="en-US" dirty="0"/>
              <a:t>！</a:t>
            </a:r>
            <a:endParaRPr lang="en-US" altLang="zh-TW" dirty="0"/>
          </a:p>
        </p:txBody>
      </p:sp>
      <p:pic>
        <p:nvPicPr>
          <p:cNvPr id="7" name="Picture 3" descr="sorrow-1-agony2">
            <a:extLst>
              <a:ext uri="{FF2B5EF4-FFF2-40B4-BE49-F238E27FC236}">
                <a16:creationId xmlns:a16="http://schemas.microsoft.com/office/drawing/2014/main" id="{C5330895-5D5C-A974-9A10-60E162413C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15200" y="1487132"/>
            <a:ext cx="1828800" cy="2564524"/>
          </a:xfrm>
          <a:noFill/>
          <a:ln/>
        </p:spPr>
      </p:pic>
    </p:spTree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9</a:t>
            </a:r>
            <a:r>
              <a:rPr lang="zh-CN" altLang="en-US" dirty="0"/>
              <a:t>月</a:t>
            </a:r>
            <a:r>
              <a:rPr lang="en-US" dirty="0"/>
              <a:t>5</a:t>
            </a:r>
            <a:r>
              <a:rPr lang="zh-CN" altLang="en-US" dirty="0"/>
              <a:t>日：加尔各答圣德兰修女</a:t>
            </a:r>
            <a:br>
              <a:rPr lang="en-US" altLang="zh-CN" dirty="0"/>
            </a:br>
            <a:r>
              <a:rPr lang="en-US" altLang="zh-CN" sz="2000" dirty="0"/>
              <a:t>St. Teresa of Calcutta (1910-1997)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685801"/>
            <a:ext cx="6184667" cy="4166558"/>
          </a:xfrm>
        </p:spPr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我们每一小时朝拜圣体均给耶稣圣心极大喜悅，将会记录在天堂上，还要传颂到永恒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朝拜圣体会使你的灵魂在天堂上永远更加光荣和美丽。</a:t>
            </a:r>
          </a:p>
          <a:p>
            <a:r>
              <a:rPr lang="zh-TW" altLang="en-US" dirty="0"/>
              <a:t>每一小时朝拜圣体均促进着世上的永久和平。</a:t>
            </a:r>
          </a:p>
          <a:p>
            <a:endParaRPr lang="zh-TW" altLang="en-US" dirty="0"/>
          </a:p>
        </p:txBody>
      </p:sp>
      <p:pic>
        <p:nvPicPr>
          <p:cNvPr id="3" name="Picture 13" descr="mother_teresa">
            <a:extLst>
              <a:ext uri="{FF2B5EF4-FFF2-40B4-BE49-F238E27FC236}">
                <a16:creationId xmlns:a16="http://schemas.microsoft.com/office/drawing/2014/main" id="{08670FB3-2CF0-9176-7D09-E8A37F69B4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43650" y="864394"/>
            <a:ext cx="2641600" cy="3810000"/>
          </a:xfrm>
          <a:noFill/>
          <a:ln/>
        </p:spPr>
      </p:pic>
    </p:spTree>
  </p:cSld>
  <p:clrMapOvr>
    <a:masterClrMapping/>
  </p:clrMapOvr>
  <p:transition spd="slow">
    <p:push dir="u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痛苦一端：耶稣山园祈祷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圣体祷文</a:t>
            </a:r>
            <a:endParaRPr lang="en-US" dirty="0"/>
          </a:p>
          <a:p>
            <a:r>
              <a:rPr lang="zh-TW" altLang="en-US" dirty="0"/>
              <a:t>耶稣，我们知道你爱我们，且临在于此，因此我们偕同你山园祈祷，祈求説：「我父！不要照我的意愿，而要照你所愿意的。」（路</a:t>
            </a:r>
            <a:r>
              <a:rPr lang="en-US" dirty="0"/>
              <a:t>22</a:t>
            </a:r>
            <a:r>
              <a:rPr lang="zh-TW" altLang="en-US" dirty="0"/>
              <a:t>：</a:t>
            </a:r>
            <a:r>
              <a:rPr lang="en-US" dirty="0"/>
              <a:t>42</a:t>
            </a:r>
            <a:r>
              <a:rPr lang="zh-TW" altLang="en-US" dirty="0"/>
              <a:t>）。</a:t>
            </a:r>
            <a:endParaRPr lang="en-US" dirty="0"/>
          </a:p>
          <a:p>
            <a:r>
              <a:rPr lang="zh-TW" altLang="en-US" dirty="0"/>
              <a:t>默想这端奥迹时，我们向你献上玛利亞的完美爱情，以补足我们的心所欠缺的，并赔补世人对你这件爱情圣事的拒绝。</a:t>
            </a:r>
            <a:endParaRPr lang="en-US" dirty="0"/>
          </a:p>
          <a:p>
            <a:r>
              <a:rPr lang="zh-TW" altLang="en-US" dirty="0"/>
              <a:t>我们以圣母经祈祷时，也在心里祈求：「愿至圣圣体內的耶稣圣心在世上所有圣体柜內常受称揚、欽崇和爱慕，直至无穷之世。」</a:t>
            </a:r>
            <a:endParaRPr lang="en-US" dirty="0"/>
          </a:p>
        </p:txBody>
      </p:sp>
    </p:spTree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Box 2"/>
          <p:cNvSpPr txBox="1">
            <a:spLocks noChangeArrowheads="1"/>
          </p:cNvSpPr>
          <p:nvPr/>
        </p:nvSpPr>
        <p:spPr bwMode="auto">
          <a:xfrm>
            <a:off x="5706604" y="4420150"/>
            <a:ext cx="8720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2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信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199" name="Text Box 3"/>
          <p:cNvSpPr txBox="1">
            <a:spLocks noChangeArrowheads="1"/>
          </p:cNvSpPr>
          <p:nvPr/>
        </p:nvSpPr>
        <p:spPr bwMode="auto">
          <a:xfrm>
            <a:off x="5706604" y="4058577"/>
            <a:ext cx="1033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3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0" name="Text Box 4"/>
          <p:cNvSpPr txBox="1">
            <a:spLocks noChangeArrowheads="1"/>
          </p:cNvSpPr>
          <p:nvPr/>
        </p:nvSpPr>
        <p:spPr bwMode="auto">
          <a:xfrm>
            <a:off x="5706604" y="3840095"/>
            <a:ext cx="1957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4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（三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01" name="Text Box 5"/>
          <p:cNvSpPr txBox="1">
            <a:spLocks noChangeArrowheads="1"/>
          </p:cNvSpPr>
          <p:nvPr/>
        </p:nvSpPr>
        <p:spPr bwMode="auto">
          <a:xfrm>
            <a:off x="5706604" y="3578532"/>
            <a:ext cx="1654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5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2" name="Text Box 6"/>
          <p:cNvSpPr txBox="1">
            <a:spLocks noChangeArrowheads="1"/>
          </p:cNvSpPr>
          <p:nvPr/>
        </p:nvSpPr>
        <p:spPr bwMode="auto">
          <a:xfrm>
            <a:off x="5312367" y="2826155"/>
            <a:ext cx="2188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8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cxnSp>
        <p:nvCxnSpPr>
          <p:cNvPr id="203" name="AutoShape 7"/>
          <p:cNvCxnSpPr>
            <a:cxnSpLocks noChangeShapeType="1"/>
            <a:stCxn id="201" idx="1"/>
            <a:endCxn id="367" idx="6"/>
          </p:cNvCxnSpPr>
          <p:nvPr/>
        </p:nvCxnSpPr>
        <p:spPr bwMode="auto">
          <a:xfrm flipH="1" flipV="1">
            <a:off x="4620159" y="3530066"/>
            <a:ext cx="1086445" cy="1869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" name="Text Box 141"/>
          <p:cNvSpPr txBox="1">
            <a:spLocks noChangeArrowheads="1"/>
          </p:cNvSpPr>
          <p:nvPr/>
        </p:nvSpPr>
        <p:spPr bwMode="auto">
          <a:xfrm>
            <a:off x="5312367" y="3313892"/>
            <a:ext cx="2188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6 </a:t>
            </a:r>
            <a:r>
              <a:rPr lang="zh-TW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第一端玫瑰经奧跡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5" name="AutoShape 142"/>
          <p:cNvCxnSpPr>
            <a:cxnSpLocks noChangeShapeType="1"/>
            <a:stCxn id="204" idx="1"/>
            <a:endCxn id="367" idx="6"/>
          </p:cNvCxnSpPr>
          <p:nvPr/>
        </p:nvCxnSpPr>
        <p:spPr bwMode="auto">
          <a:xfrm flipH="1">
            <a:off x="4620159" y="3452392"/>
            <a:ext cx="692208" cy="77674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" name="Text Box 143"/>
          <p:cNvSpPr txBox="1">
            <a:spLocks noChangeArrowheads="1"/>
          </p:cNvSpPr>
          <p:nvPr/>
        </p:nvSpPr>
        <p:spPr bwMode="auto">
          <a:xfrm>
            <a:off x="5312367" y="2573824"/>
            <a:ext cx="1495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9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7" name="AutoShape 144"/>
          <p:cNvCxnSpPr>
            <a:cxnSpLocks noChangeShapeType="1"/>
            <a:stCxn id="206" idx="1"/>
            <a:endCxn id="337" idx="5"/>
          </p:cNvCxnSpPr>
          <p:nvPr/>
        </p:nvCxnSpPr>
        <p:spPr bwMode="auto">
          <a:xfrm flipH="1" flipV="1">
            <a:off x="4739898" y="1898105"/>
            <a:ext cx="572469" cy="814219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" name="AutoShape 145"/>
          <p:cNvCxnSpPr>
            <a:cxnSpLocks noChangeShapeType="1"/>
            <a:stCxn id="244" idx="3"/>
            <a:endCxn id="273" idx="3"/>
          </p:cNvCxnSpPr>
          <p:nvPr/>
        </p:nvCxnSpPr>
        <p:spPr bwMode="auto">
          <a:xfrm flipV="1">
            <a:off x="3747643" y="753384"/>
            <a:ext cx="665074" cy="2541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" name="AutoShape 146"/>
          <p:cNvCxnSpPr>
            <a:cxnSpLocks noChangeShapeType="1"/>
            <a:stCxn id="245" idx="3"/>
            <a:endCxn id="315" idx="1"/>
          </p:cNvCxnSpPr>
          <p:nvPr/>
        </p:nvCxnSpPr>
        <p:spPr bwMode="auto">
          <a:xfrm>
            <a:off x="3756397" y="1786084"/>
            <a:ext cx="656320" cy="5871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" name="AutoShape 147"/>
          <p:cNvCxnSpPr>
            <a:cxnSpLocks noChangeShapeType="1"/>
            <a:stCxn id="239" idx="3"/>
            <a:endCxn id="315" idx="3"/>
          </p:cNvCxnSpPr>
          <p:nvPr/>
        </p:nvCxnSpPr>
        <p:spPr bwMode="auto">
          <a:xfrm flipV="1">
            <a:off x="3346428" y="1898105"/>
            <a:ext cx="1066289" cy="498805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AutoShape 148"/>
          <p:cNvCxnSpPr>
            <a:cxnSpLocks noChangeShapeType="1"/>
            <a:stCxn id="213" idx="3"/>
            <a:endCxn id="378" idx="2"/>
          </p:cNvCxnSpPr>
          <p:nvPr/>
        </p:nvCxnSpPr>
        <p:spPr bwMode="auto">
          <a:xfrm flipV="1">
            <a:off x="3745397" y="3025322"/>
            <a:ext cx="700898" cy="143947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" name="AutoShape 149"/>
          <p:cNvCxnSpPr>
            <a:cxnSpLocks noChangeShapeType="1"/>
            <a:stCxn id="242" idx="3"/>
            <a:endCxn id="378" idx="2"/>
          </p:cNvCxnSpPr>
          <p:nvPr/>
        </p:nvCxnSpPr>
        <p:spPr bwMode="auto">
          <a:xfrm flipV="1">
            <a:off x="3341931" y="3025322"/>
            <a:ext cx="1104364" cy="417838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3" name="Text Box 150"/>
          <p:cNvSpPr txBox="1">
            <a:spLocks noChangeArrowheads="1"/>
          </p:cNvSpPr>
          <p:nvPr/>
        </p:nvSpPr>
        <p:spPr bwMode="auto">
          <a:xfrm>
            <a:off x="1581277" y="4326294"/>
            <a:ext cx="21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4" name="Text Box 151"/>
          <p:cNvSpPr txBox="1">
            <a:spLocks noChangeArrowheads="1"/>
          </p:cNvSpPr>
          <p:nvPr/>
        </p:nvSpPr>
        <p:spPr bwMode="auto">
          <a:xfrm>
            <a:off x="1581277" y="4580164"/>
            <a:ext cx="1643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</a:t>
            </a:r>
          </a:p>
        </p:txBody>
      </p:sp>
      <p:sp>
        <p:nvSpPr>
          <p:cNvPr id="215" name="Text Box 152"/>
          <p:cNvSpPr txBox="1">
            <a:spLocks noChangeArrowheads="1"/>
          </p:cNvSpPr>
          <p:nvPr/>
        </p:nvSpPr>
        <p:spPr bwMode="auto">
          <a:xfrm>
            <a:off x="5706604" y="4667864"/>
            <a:ext cx="1495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1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劃十字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號</a:t>
            </a:r>
          </a:p>
        </p:txBody>
      </p:sp>
      <p:sp>
        <p:nvSpPr>
          <p:cNvPr id="216" name="Text Box 153"/>
          <p:cNvSpPr txBox="1">
            <a:spLocks noChangeArrowheads="1"/>
          </p:cNvSpPr>
          <p:nvPr/>
        </p:nvSpPr>
        <p:spPr bwMode="auto">
          <a:xfrm>
            <a:off x="5312367" y="3053869"/>
            <a:ext cx="1033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7</a:t>
            </a:r>
            <a:r>
              <a:rPr lang="en-US" altLang="en-US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7" name="Text Box 154"/>
          <p:cNvSpPr txBox="1">
            <a:spLocks noChangeArrowheads="1"/>
          </p:cNvSpPr>
          <p:nvPr/>
        </p:nvSpPr>
        <p:spPr bwMode="auto">
          <a:xfrm>
            <a:off x="5312367" y="2313799"/>
            <a:ext cx="1954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 </a:t>
            </a:r>
            <a:r>
              <a:rPr lang="en-US" altLang="en-US" i="0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18" name="AutoShape 155"/>
          <p:cNvCxnSpPr>
            <a:cxnSpLocks noChangeShapeType="1"/>
            <a:stCxn id="216" idx="1"/>
            <a:endCxn id="367" idx="6"/>
          </p:cNvCxnSpPr>
          <p:nvPr/>
        </p:nvCxnSpPr>
        <p:spPr bwMode="auto">
          <a:xfrm flipH="1">
            <a:off x="4620159" y="3192369"/>
            <a:ext cx="692208" cy="337697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9" name="AutoShape 156"/>
          <p:cNvCxnSpPr>
            <a:cxnSpLocks noChangeShapeType="1"/>
            <a:stCxn id="217" idx="1"/>
            <a:endCxn id="337" idx="5"/>
          </p:cNvCxnSpPr>
          <p:nvPr/>
        </p:nvCxnSpPr>
        <p:spPr bwMode="auto">
          <a:xfrm flipH="1" flipV="1">
            <a:off x="4739898" y="1898105"/>
            <a:ext cx="572469" cy="554194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" name="Text Box 157"/>
          <p:cNvSpPr txBox="1">
            <a:spLocks noChangeArrowheads="1"/>
          </p:cNvSpPr>
          <p:nvPr/>
        </p:nvSpPr>
        <p:spPr bwMode="auto">
          <a:xfrm>
            <a:off x="5706604" y="1482952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21" name="Text Box 158"/>
          <p:cNvSpPr txBox="1">
            <a:spLocks noChangeArrowheads="1"/>
          </p:cNvSpPr>
          <p:nvPr/>
        </p:nvSpPr>
        <p:spPr bwMode="auto">
          <a:xfrm>
            <a:off x="5706604" y="1996846"/>
            <a:ext cx="2115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第二端玫瑰经奧跡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2" name="AutoShape 159"/>
          <p:cNvCxnSpPr>
            <a:cxnSpLocks noChangeShapeType="1"/>
            <a:stCxn id="221" idx="1"/>
            <a:endCxn id="337" idx="7"/>
          </p:cNvCxnSpPr>
          <p:nvPr/>
        </p:nvCxnSpPr>
        <p:spPr bwMode="auto">
          <a:xfrm flipH="1" flipV="1">
            <a:off x="4739898" y="1844795"/>
            <a:ext cx="966706" cy="29055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3" name="Text Box 160"/>
          <p:cNvSpPr txBox="1">
            <a:spLocks noChangeArrowheads="1"/>
          </p:cNvSpPr>
          <p:nvPr/>
        </p:nvSpPr>
        <p:spPr bwMode="auto">
          <a:xfrm>
            <a:off x="5706604" y="1244470"/>
            <a:ext cx="1492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4" name="AutoShape 161"/>
          <p:cNvCxnSpPr>
            <a:cxnSpLocks noChangeShapeType="1"/>
            <a:stCxn id="223" idx="1"/>
            <a:endCxn id="294" idx="5"/>
          </p:cNvCxnSpPr>
          <p:nvPr/>
        </p:nvCxnSpPr>
        <p:spPr bwMode="auto">
          <a:xfrm flipH="1" flipV="1">
            <a:off x="4741025" y="750758"/>
            <a:ext cx="965579" cy="63221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" name="Text Box 162"/>
          <p:cNvSpPr txBox="1">
            <a:spLocks noChangeArrowheads="1"/>
          </p:cNvSpPr>
          <p:nvPr/>
        </p:nvSpPr>
        <p:spPr bwMode="auto">
          <a:xfrm>
            <a:off x="5706604" y="1735284"/>
            <a:ext cx="1030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6" name="Text Box 163"/>
          <p:cNvSpPr txBox="1">
            <a:spLocks noChangeArrowheads="1"/>
          </p:cNvSpPr>
          <p:nvPr/>
        </p:nvSpPr>
        <p:spPr bwMode="auto">
          <a:xfrm>
            <a:off x="5706604" y="993676"/>
            <a:ext cx="1954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7" name="AutoShape 164"/>
          <p:cNvCxnSpPr>
            <a:cxnSpLocks noChangeShapeType="1"/>
            <a:stCxn id="225" idx="1"/>
            <a:endCxn id="337" idx="7"/>
          </p:cNvCxnSpPr>
          <p:nvPr/>
        </p:nvCxnSpPr>
        <p:spPr bwMode="auto">
          <a:xfrm flipH="1" flipV="1">
            <a:off x="4739898" y="1844795"/>
            <a:ext cx="966706" cy="2898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8" name="AutoShape 165"/>
          <p:cNvCxnSpPr>
            <a:cxnSpLocks noChangeShapeType="1"/>
            <a:stCxn id="226" idx="1"/>
            <a:endCxn id="294" idx="5"/>
          </p:cNvCxnSpPr>
          <p:nvPr/>
        </p:nvCxnSpPr>
        <p:spPr bwMode="auto">
          <a:xfrm flipH="1" flipV="1">
            <a:off x="4741025" y="750758"/>
            <a:ext cx="965579" cy="381418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" name="Text Box 166"/>
          <p:cNvSpPr txBox="1">
            <a:spLocks noChangeArrowheads="1"/>
          </p:cNvSpPr>
          <p:nvPr/>
        </p:nvSpPr>
        <p:spPr bwMode="auto">
          <a:xfrm>
            <a:off x="5312367" y="218220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0" name="Text Box 167"/>
          <p:cNvSpPr txBox="1">
            <a:spLocks noChangeArrowheads="1"/>
          </p:cNvSpPr>
          <p:nvPr/>
        </p:nvSpPr>
        <p:spPr bwMode="auto">
          <a:xfrm>
            <a:off x="5312367" y="665954"/>
            <a:ext cx="2184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 第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1" name="AutoShape 168"/>
          <p:cNvCxnSpPr>
            <a:cxnSpLocks noChangeShapeType="1"/>
            <a:stCxn id="230" idx="1"/>
            <a:endCxn id="294" idx="7"/>
          </p:cNvCxnSpPr>
          <p:nvPr/>
        </p:nvCxnSpPr>
        <p:spPr bwMode="auto">
          <a:xfrm flipH="1" flipV="1">
            <a:off x="4741025" y="699623"/>
            <a:ext cx="571342" cy="10483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2" name="Text Box 169"/>
          <p:cNvSpPr txBox="1">
            <a:spLocks noChangeArrowheads="1"/>
          </p:cNvSpPr>
          <p:nvPr/>
        </p:nvSpPr>
        <p:spPr bwMode="auto">
          <a:xfrm>
            <a:off x="1180089" y="235145"/>
            <a:ext cx="21710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3" name="AutoShape 170"/>
          <p:cNvCxnSpPr>
            <a:cxnSpLocks noChangeShapeType="1"/>
            <a:stCxn id="232" idx="3"/>
            <a:endCxn id="273" idx="1"/>
          </p:cNvCxnSpPr>
          <p:nvPr/>
        </p:nvCxnSpPr>
        <p:spPr bwMode="auto">
          <a:xfrm>
            <a:off x="3351159" y="373645"/>
            <a:ext cx="1061558" cy="326429"/>
          </a:xfrm>
          <a:prstGeom prst="straightConnector1">
            <a:avLst/>
          </a:prstGeom>
          <a:noFill/>
          <a:ln w="3175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4" name="Text Box 171"/>
          <p:cNvSpPr txBox="1">
            <a:spLocks noChangeArrowheads="1"/>
          </p:cNvSpPr>
          <p:nvPr/>
        </p:nvSpPr>
        <p:spPr bwMode="auto">
          <a:xfrm>
            <a:off x="5312368" y="436702"/>
            <a:ext cx="1030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5" name="Text Box 172"/>
          <p:cNvSpPr txBox="1">
            <a:spLocks noChangeArrowheads="1"/>
          </p:cNvSpPr>
          <p:nvPr/>
        </p:nvSpPr>
        <p:spPr bwMode="auto">
          <a:xfrm>
            <a:off x="1180089" y="524403"/>
            <a:ext cx="21618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36" name="AutoShape 173"/>
          <p:cNvCxnSpPr>
            <a:cxnSpLocks noChangeShapeType="1"/>
            <a:stCxn id="234" idx="1"/>
            <a:endCxn id="294" idx="7"/>
          </p:cNvCxnSpPr>
          <p:nvPr/>
        </p:nvCxnSpPr>
        <p:spPr bwMode="auto">
          <a:xfrm flipH="1">
            <a:off x="4741025" y="575202"/>
            <a:ext cx="571343" cy="12442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7" name="AutoShape 174"/>
          <p:cNvCxnSpPr>
            <a:cxnSpLocks noChangeShapeType="1"/>
            <a:stCxn id="235" idx="3"/>
            <a:endCxn id="273" idx="1"/>
          </p:cNvCxnSpPr>
          <p:nvPr/>
        </p:nvCxnSpPr>
        <p:spPr bwMode="auto">
          <a:xfrm>
            <a:off x="3341931" y="662903"/>
            <a:ext cx="1070786" cy="37171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8" name="Text Box 175"/>
          <p:cNvSpPr txBox="1">
            <a:spLocks noChangeArrowheads="1"/>
          </p:cNvSpPr>
          <p:nvPr/>
        </p:nvSpPr>
        <p:spPr bwMode="auto">
          <a:xfrm>
            <a:off x="1180089" y="2778458"/>
            <a:ext cx="2171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9" name="Text Box 176"/>
          <p:cNvSpPr txBox="1">
            <a:spLocks noChangeArrowheads="1"/>
          </p:cNvSpPr>
          <p:nvPr/>
        </p:nvSpPr>
        <p:spPr bwMode="auto">
          <a:xfrm>
            <a:off x="1180090" y="2258410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 第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0" name="Text Box 177"/>
          <p:cNvSpPr txBox="1">
            <a:spLocks noChangeArrowheads="1"/>
          </p:cNvSpPr>
          <p:nvPr/>
        </p:nvSpPr>
        <p:spPr bwMode="auto">
          <a:xfrm>
            <a:off x="1180090" y="3043098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29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1" name="Text Box 178"/>
          <p:cNvSpPr txBox="1">
            <a:spLocks noChangeArrowheads="1"/>
          </p:cNvSpPr>
          <p:nvPr/>
        </p:nvSpPr>
        <p:spPr bwMode="auto">
          <a:xfrm>
            <a:off x="1180090" y="2519972"/>
            <a:ext cx="2166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2" name="Text Box 179"/>
          <p:cNvSpPr txBox="1">
            <a:spLocks noChangeArrowheads="1"/>
          </p:cNvSpPr>
          <p:nvPr/>
        </p:nvSpPr>
        <p:spPr bwMode="auto">
          <a:xfrm>
            <a:off x="1180089" y="3304660"/>
            <a:ext cx="21618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玛圣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詞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3" name="Text Box 180"/>
          <p:cNvSpPr txBox="1">
            <a:spLocks noChangeArrowheads="1"/>
          </p:cNvSpPr>
          <p:nvPr/>
        </p:nvSpPr>
        <p:spPr bwMode="auto">
          <a:xfrm>
            <a:off x="1581277" y="1386021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23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母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唸十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44" name="Text Box 181"/>
          <p:cNvSpPr txBox="1">
            <a:spLocks noChangeArrowheads="1"/>
          </p:cNvSpPr>
          <p:nvPr/>
        </p:nvSpPr>
        <p:spPr bwMode="auto">
          <a:xfrm>
            <a:off x="1581277" y="869050"/>
            <a:ext cx="2166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 第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端玫瑰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r>
              <a:rPr lang="en-US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跡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5" name="Text Box 182"/>
          <p:cNvSpPr txBox="1">
            <a:spLocks noChangeArrowheads="1"/>
          </p:cNvSpPr>
          <p:nvPr/>
        </p:nvSpPr>
        <p:spPr bwMode="auto">
          <a:xfrm>
            <a:off x="1581277" y="1647584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24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三光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荣经</a:t>
            </a:r>
            <a:endParaRPr lang="zh-TW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6" name="Text Box 183"/>
          <p:cNvSpPr txBox="1">
            <a:spLocks noChangeArrowheads="1"/>
          </p:cNvSpPr>
          <p:nvPr/>
        </p:nvSpPr>
        <p:spPr bwMode="auto">
          <a:xfrm>
            <a:off x="1581277" y="1130613"/>
            <a:ext cx="2166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22</a:t>
            </a:r>
            <a:r>
              <a:rPr lang="en-US" altLang="en-US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i="0" dirty="0" err="1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天主</a:t>
            </a:r>
            <a:r>
              <a:rPr lang="ja-JP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</a:t>
            </a:r>
            <a:endParaRPr lang="en-US" altLang="en-US" i="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7" name="Text Box 184"/>
          <p:cNvSpPr txBox="1">
            <a:spLocks noChangeArrowheads="1"/>
          </p:cNvSpPr>
          <p:nvPr/>
        </p:nvSpPr>
        <p:spPr bwMode="auto">
          <a:xfrm>
            <a:off x="1581277" y="1909147"/>
            <a:ext cx="2175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HK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 </a:t>
            </a:r>
            <a:r>
              <a:rPr lang="zh-TW" altLang="en-US" i="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花地玛圣母祷詞</a:t>
            </a:r>
          </a:p>
        </p:txBody>
      </p:sp>
      <p:cxnSp>
        <p:nvCxnSpPr>
          <p:cNvPr id="248" name="AutoShape 185"/>
          <p:cNvCxnSpPr>
            <a:cxnSpLocks noChangeShapeType="1"/>
            <a:stCxn id="240" idx="3"/>
            <a:endCxn id="378" idx="2"/>
          </p:cNvCxnSpPr>
          <p:nvPr/>
        </p:nvCxnSpPr>
        <p:spPr bwMode="auto">
          <a:xfrm flipV="1">
            <a:off x="3346428" y="3025322"/>
            <a:ext cx="1099867" cy="156276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9" name="AutoShape 186"/>
          <p:cNvCxnSpPr>
            <a:cxnSpLocks noChangeShapeType="1"/>
            <a:stCxn id="241" idx="3"/>
            <a:endCxn id="315" idx="3"/>
          </p:cNvCxnSpPr>
          <p:nvPr/>
        </p:nvCxnSpPr>
        <p:spPr bwMode="auto">
          <a:xfrm flipV="1">
            <a:off x="3346428" y="1898105"/>
            <a:ext cx="1066289" cy="760367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0" name="AutoShape 187"/>
          <p:cNvCxnSpPr>
            <a:cxnSpLocks noChangeShapeType="1"/>
            <a:stCxn id="247" idx="3"/>
            <a:endCxn id="315" idx="1"/>
          </p:cNvCxnSpPr>
          <p:nvPr/>
        </p:nvCxnSpPr>
        <p:spPr bwMode="auto">
          <a:xfrm flipV="1">
            <a:off x="3756397" y="1844795"/>
            <a:ext cx="656320" cy="20285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1" name="AutoShape 188"/>
          <p:cNvCxnSpPr>
            <a:cxnSpLocks noChangeShapeType="1"/>
            <a:stCxn id="246" idx="3"/>
            <a:endCxn id="273" idx="3"/>
          </p:cNvCxnSpPr>
          <p:nvPr/>
        </p:nvCxnSpPr>
        <p:spPr bwMode="auto">
          <a:xfrm flipV="1">
            <a:off x="3747643" y="753384"/>
            <a:ext cx="665074" cy="51572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2" name="AutoShape 189"/>
          <p:cNvCxnSpPr>
            <a:cxnSpLocks noChangeShapeType="1"/>
            <a:stCxn id="232" idx="3"/>
            <a:endCxn id="273" idx="1"/>
          </p:cNvCxnSpPr>
          <p:nvPr/>
        </p:nvCxnSpPr>
        <p:spPr bwMode="auto">
          <a:xfrm>
            <a:off x="3351159" y="373645"/>
            <a:ext cx="1061558" cy="326429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3" name="AutoShape 190"/>
          <p:cNvCxnSpPr>
            <a:cxnSpLocks noChangeShapeType="1"/>
            <a:stCxn id="199" idx="1"/>
            <a:endCxn id="365" idx="6"/>
          </p:cNvCxnSpPr>
          <p:nvPr/>
        </p:nvCxnSpPr>
        <p:spPr bwMode="auto">
          <a:xfrm flipH="1" flipV="1">
            <a:off x="4620159" y="4040114"/>
            <a:ext cx="1086445" cy="156963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4" name="Oval 9"/>
          <p:cNvSpPr>
            <a:spLocks noChangeArrowheads="1"/>
          </p:cNvSpPr>
          <p:nvPr/>
        </p:nvSpPr>
        <p:spPr bwMode="auto">
          <a:xfrm>
            <a:off x="4401676" y="9613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5" name="Oval 10"/>
          <p:cNvSpPr>
            <a:spLocks noChangeArrowheads="1"/>
          </p:cNvSpPr>
          <p:nvPr/>
        </p:nvSpPr>
        <p:spPr bwMode="auto">
          <a:xfrm>
            <a:off x="4401676" y="87520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6" name="AutoShape 11"/>
          <p:cNvCxnSpPr>
            <a:cxnSpLocks noChangeShapeType="1"/>
            <a:stCxn id="255" idx="4"/>
            <a:endCxn id="254" idx="0"/>
          </p:cNvCxnSpPr>
          <p:nvPr/>
        </p:nvCxnSpPr>
        <p:spPr bwMode="auto">
          <a:xfrm>
            <a:off x="4440140" y="950595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7" name="Oval 12"/>
          <p:cNvSpPr>
            <a:spLocks noChangeArrowheads="1"/>
          </p:cNvSpPr>
          <p:nvPr/>
        </p:nvSpPr>
        <p:spPr bwMode="auto">
          <a:xfrm>
            <a:off x="4401676" y="10490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8" name="AutoShape 13"/>
          <p:cNvCxnSpPr>
            <a:cxnSpLocks noChangeShapeType="1"/>
            <a:stCxn id="254" idx="4"/>
            <a:endCxn id="257" idx="0"/>
          </p:cNvCxnSpPr>
          <p:nvPr/>
        </p:nvCxnSpPr>
        <p:spPr bwMode="auto">
          <a:xfrm>
            <a:off x="4440140" y="1036757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9" name="Oval 14"/>
          <p:cNvSpPr>
            <a:spLocks noChangeArrowheads="1"/>
          </p:cNvSpPr>
          <p:nvPr/>
        </p:nvSpPr>
        <p:spPr bwMode="auto">
          <a:xfrm>
            <a:off x="4401676" y="1138306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0" name="AutoShape 15"/>
          <p:cNvCxnSpPr>
            <a:cxnSpLocks noChangeShapeType="1"/>
            <a:stCxn id="257" idx="4"/>
            <a:endCxn id="259" idx="0"/>
          </p:cNvCxnSpPr>
          <p:nvPr/>
        </p:nvCxnSpPr>
        <p:spPr bwMode="auto">
          <a:xfrm>
            <a:off x="4440140" y="1124458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1" name="Oval 16"/>
          <p:cNvSpPr>
            <a:spLocks noChangeArrowheads="1"/>
          </p:cNvSpPr>
          <p:nvPr/>
        </p:nvSpPr>
        <p:spPr bwMode="auto">
          <a:xfrm>
            <a:off x="4401676" y="122292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2" name="AutoShape 17"/>
          <p:cNvCxnSpPr>
            <a:cxnSpLocks noChangeShapeType="1"/>
            <a:stCxn id="259" idx="4"/>
            <a:endCxn id="261" idx="0"/>
          </p:cNvCxnSpPr>
          <p:nvPr/>
        </p:nvCxnSpPr>
        <p:spPr bwMode="auto">
          <a:xfrm>
            <a:off x="4440140" y="1212158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3" name="Oval 18"/>
          <p:cNvSpPr>
            <a:spLocks noChangeArrowheads="1"/>
          </p:cNvSpPr>
          <p:nvPr/>
        </p:nvSpPr>
        <p:spPr bwMode="auto">
          <a:xfrm>
            <a:off x="4401676" y="13106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4" name="AutoShape 19"/>
          <p:cNvCxnSpPr>
            <a:cxnSpLocks noChangeShapeType="1"/>
            <a:stCxn id="261" idx="4"/>
            <a:endCxn id="263" idx="0"/>
          </p:cNvCxnSpPr>
          <p:nvPr/>
        </p:nvCxnSpPr>
        <p:spPr bwMode="auto">
          <a:xfrm>
            <a:off x="4440140" y="12983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5" name="Oval 20"/>
          <p:cNvSpPr>
            <a:spLocks noChangeArrowheads="1"/>
          </p:cNvSpPr>
          <p:nvPr/>
        </p:nvSpPr>
        <p:spPr bwMode="auto">
          <a:xfrm>
            <a:off x="4401676" y="13983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6" name="AutoShape 21"/>
          <p:cNvCxnSpPr>
            <a:cxnSpLocks noChangeShapeType="1"/>
            <a:stCxn id="263" idx="4"/>
            <a:endCxn id="265" idx="0"/>
          </p:cNvCxnSpPr>
          <p:nvPr/>
        </p:nvCxnSpPr>
        <p:spPr bwMode="auto">
          <a:xfrm>
            <a:off x="4440140" y="13860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7" name="Oval 22"/>
          <p:cNvSpPr>
            <a:spLocks noChangeArrowheads="1"/>
          </p:cNvSpPr>
          <p:nvPr/>
        </p:nvSpPr>
        <p:spPr bwMode="auto">
          <a:xfrm>
            <a:off x="4401676" y="148603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8" name="AutoShape 23"/>
          <p:cNvCxnSpPr>
            <a:cxnSpLocks noChangeShapeType="1"/>
            <a:stCxn id="265" idx="4"/>
            <a:endCxn id="267" idx="0"/>
          </p:cNvCxnSpPr>
          <p:nvPr/>
        </p:nvCxnSpPr>
        <p:spPr bwMode="auto">
          <a:xfrm>
            <a:off x="4440140" y="1473721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9" name="Oval 24"/>
          <p:cNvSpPr>
            <a:spLocks noChangeArrowheads="1"/>
          </p:cNvSpPr>
          <p:nvPr/>
        </p:nvSpPr>
        <p:spPr bwMode="auto">
          <a:xfrm>
            <a:off x="4401676" y="15721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0" name="AutoShape 25"/>
          <p:cNvCxnSpPr>
            <a:cxnSpLocks noChangeShapeType="1"/>
            <a:stCxn id="267" idx="4"/>
            <a:endCxn id="269" idx="0"/>
          </p:cNvCxnSpPr>
          <p:nvPr/>
        </p:nvCxnSpPr>
        <p:spPr bwMode="auto">
          <a:xfrm>
            <a:off x="4440140" y="1561421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1" name="Oval 26"/>
          <p:cNvSpPr>
            <a:spLocks noChangeArrowheads="1"/>
          </p:cNvSpPr>
          <p:nvPr/>
        </p:nvSpPr>
        <p:spPr bwMode="auto">
          <a:xfrm>
            <a:off x="4401676" y="16598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2" name="AutoShape 27"/>
          <p:cNvCxnSpPr>
            <a:cxnSpLocks noChangeShapeType="1"/>
            <a:stCxn id="269" idx="4"/>
            <a:endCxn id="271" idx="0"/>
          </p:cNvCxnSpPr>
          <p:nvPr/>
        </p:nvCxnSpPr>
        <p:spPr bwMode="auto">
          <a:xfrm>
            <a:off x="4440140" y="1647584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3" name="Oval 28"/>
          <p:cNvSpPr>
            <a:spLocks noChangeArrowheads="1"/>
          </p:cNvSpPr>
          <p:nvPr/>
        </p:nvSpPr>
        <p:spPr bwMode="auto">
          <a:xfrm>
            <a:off x="4401676" y="689033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4" name="AutoShape 29"/>
          <p:cNvCxnSpPr>
            <a:cxnSpLocks noChangeShapeType="1"/>
            <a:stCxn id="273" idx="4"/>
            <a:endCxn id="255" idx="0"/>
          </p:cNvCxnSpPr>
          <p:nvPr/>
        </p:nvCxnSpPr>
        <p:spPr bwMode="auto">
          <a:xfrm>
            <a:off x="4440140" y="764424"/>
            <a:ext cx="0" cy="11078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5" name="Oval 30"/>
          <p:cNvSpPr>
            <a:spLocks noChangeArrowheads="1"/>
          </p:cNvSpPr>
          <p:nvPr/>
        </p:nvSpPr>
        <p:spPr bwMode="auto">
          <a:xfrm>
            <a:off x="4675547" y="9613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6" name="Oval 31"/>
          <p:cNvSpPr>
            <a:spLocks noChangeArrowheads="1"/>
          </p:cNvSpPr>
          <p:nvPr/>
        </p:nvSpPr>
        <p:spPr bwMode="auto">
          <a:xfrm>
            <a:off x="4675547" y="87520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7" name="AutoShape 32"/>
          <p:cNvCxnSpPr>
            <a:cxnSpLocks noChangeShapeType="1"/>
            <a:stCxn id="276" idx="4"/>
            <a:endCxn id="275" idx="0"/>
          </p:cNvCxnSpPr>
          <p:nvPr/>
        </p:nvCxnSpPr>
        <p:spPr bwMode="auto">
          <a:xfrm>
            <a:off x="4714013" y="950595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8" name="Oval 33"/>
          <p:cNvSpPr>
            <a:spLocks noChangeArrowheads="1"/>
          </p:cNvSpPr>
          <p:nvPr/>
        </p:nvSpPr>
        <p:spPr bwMode="auto">
          <a:xfrm>
            <a:off x="4675547" y="104906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9" name="AutoShape 34"/>
          <p:cNvCxnSpPr>
            <a:cxnSpLocks noChangeShapeType="1"/>
            <a:stCxn id="275" idx="4"/>
            <a:endCxn id="278" idx="0"/>
          </p:cNvCxnSpPr>
          <p:nvPr/>
        </p:nvCxnSpPr>
        <p:spPr bwMode="auto">
          <a:xfrm>
            <a:off x="4714013" y="1036757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0" name="Oval 35"/>
          <p:cNvSpPr>
            <a:spLocks noChangeArrowheads="1"/>
          </p:cNvSpPr>
          <p:nvPr/>
        </p:nvSpPr>
        <p:spPr bwMode="auto">
          <a:xfrm>
            <a:off x="4675547" y="1138306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1" name="AutoShape 36"/>
          <p:cNvCxnSpPr>
            <a:cxnSpLocks noChangeShapeType="1"/>
            <a:stCxn id="278" idx="4"/>
            <a:endCxn id="280" idx="0"/>
          </p:cNvCxnSpPr>
          <p:nvPr/>
        </p:nvCxnSpPr>
        <p:spPr bwMode="auto">
          <a:xfrm>
            <a:off x="4714013" y="1124458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2" name="Oval 37"/>
          <p:cNvSpPr>
            <a:spLocks noChangeArrowheads="1"/>
          </p:cNvSpPr>
          <p:nvPr/>
        </p:nvSpPr>
        <p:spPr bwMode="auto">
          <a:xfrm>
            <a:off x="4675547" y="122292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3" name="AutoShape 38"/>
          <p:cNvCxnSpPr>
            <a:cxnSpLocks noChangeShapeType="1"/>
            <a:stCxn id="280" idx="4"/>
            <a:endCxn id="282" idx="0"/>
          </p:cNvCxnSpPr>
          <p:nvPr/>
        </p:nvCxnSpPr>
        <p:spPr bwMode="auto">
          <a:xfrm>
            <a:off x="4714013" y="1212158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4" name="Oval 39"/>
          <p:cNvSpPr>
            <a:spLocks noChangeArrowheads="1"/>
          </p:cNvSpPr>
          <p:nvPr/>
        </p:nvSpPr>
        <p:spPr bwMode="auto">
          <a:xfrm>
            <a:off x="4675547" y="13106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5" name="AutoShape 40"/>
          <p:cNvCxnSpPr>
            <a:cxnSpLocks noChangeShapeType="1"/>
            <a:stCxn id="282" idx="4"/>
            <a:endCxn id="284" idx="0"/>
          </p:cNvCxnSpPr>
          <p:nvPr/>
        </p:nvCxnSpPr>
        <p:spPr bwMode="auto">
          <a:xfrm>
            <a:off x="4714013" y="12983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" name="Oval 41"/>
          <p:cNvSpPr>
            <a:spLocks noChangeArrowheads="1"/>
          </p:cNvSpPr>
          <p:nvPr/>
        </p:nvSpPr>
        <p:spPr bwMode="auto">
          <a:xfrm>
            <a:off x="4675547" y="139832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7" name="AutoShape 42"/>
          <p:cNvCxnSpPr>
            <a:cxnSpLocks noChangeShapeType="1"/>
            <a:stCxn id="284" idx="4"/>
            <a:endCxn id="286" idx="0"/>
          </p:cNvCxnSpPr>
          <p:nvPr/>
        </p:nvCxnSpPr>
        <p:spPr bwMode="auto">
          <a:xfrm>
            <a:off x="4714013" y="1386020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8" name="Oval 43"/>
          <p:cNvSpPr>
            <a:spLocks noChangeArrowheads="1"/>
          </p:cNvSpPr>
          <p:nvPr/>
        </p:nvSpPr>
        <p:spPr bwMode="auto">
          <a:xfrm>
            <a:off x="4675547" y="148603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9" name="AutoShape 44"/>
          <p:cNvCxnSpPr>
            <a:cxnSpLocks noChangeShapeType="1"/>
            <a:stCxn id="286" idx="4"/>
            <a:endCxn id="288" idx="0"/>
          </p:cNvCxnSpPr>
          <p:nvPr/>
        </p:nvCxnSpPr>
        <p:spPr bwMode="auto">
          <a:xfrm>
            <a:off x="4714013" y="1473721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0" name="Oval 45"/>
          <p:cNvSpPr>
            <a:spLocks noChangeArrowheads="1"/>
          </p:cNvSpPr>
          <p:nvPr/>
        </p:nvSpPr>
        <p:spPr bwMode="auto">
          <a:xfrm>
            <a:off x="4675547" y="15721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1" name="AutoShape 46"/>
          <p:cNvCxnSpPr>
            <a:cxnSpLocks noChangeShapeType="1"/>
            <a:stCxn id="288" idx="4"/>
            <a:endCxn id="290" idx="0"/>
          </p:cNvCxnSpPr>
          <p:nvPr/>
        </p:nvCxnSpPr>
        <p:spPr bwMode="auto">
          <a:xfrm>
            <a:off x="4714013" y="1561421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2" name="Oval 47"/>
          <p:cNvSpPr>
            <a:spLocks noChangeArrowheads="1"/>
          </p:cNvSpPr>
          <p:nvPr/>
        </p:nvSpPr>
        <p:spPr bwMode="auto">
          <a:xfrm>
            <a:off x="4675547" y="165989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3" name="AutoShape 48"/>
          <p:cNvCxnSpPr>
            <a:cxnSpLocks noChangeShapeType="1"/>
            <a:stCxn id="290" idx="4"/>
            <a:endCxn id="292" idx="0"/>
          </p:cNvCxnSpPr>
          <p:nvPr/>
        </p:nvCxnSpPr>
        <p:spPr bwMode="auto">
          <a:xfrm>
            <a:off x="4714013" y="1647584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4" name="Oval 49"/>
          <p:cNvSpPr>
            <a:spLocks noChangeArrowheads="1"/>
          </p:cNvSpPr>
          <p:nvPr/>
        </p:nvSpPr>
        <p:spPr bwMode="auto">
          <a:xfrm>
            <a:off x="4683240" y="689033"/>
            <a:ext cx="67699" cy="72315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5" name="AutoShape 50"/>
          <p:cNvCxnSpPr>
            <a:cxnSpLocks noChangeShapeType="1"/>
            <a:stCxn id="294" idx="4"/>
            <a:endCxn id="276" idx="0"/>
          </p:cNvCxnSpPr>
          <p:nvPr/>
        </p:nvCxnSpPr>
        <p:spPr bwMode="auto">
          <a:xfrm flipH="1">
            <a:off x="4714013" y="761347"/>
            <a:ext cx="3077" cy="11385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6" name="Oval 51"/>
          <p:cNvSpPr>
            <a:spLocks noChangeArrowheads="1"/>
          </p:cNvSpPr>
          <p:nvPr/>
        </p:nvSpPr>
        <p:spPr bwMode="auto">
          <a:xfrm>
            <a:off x="4401676" y="209531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7" name="Oval 52"/>
          <p:cNvSpPr>
            <a:spLocks noChangeArrowheads="1"/>
          </p:cNvSpPr>
          <p:nvPr/>
        </p:nvSpPr>
        <p:spPr bwMode="auto">
          <a:xfrm>
            <a:off x="4401676" y="200915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98" name="AutoShape 53"/>
          <p:cNvCxnSpPr>
            <a:cxnSpLocks noChangeShapeType="1"/>
            <a:stCxn id="297" idx="4"/>
            <a:endCxn id="296" idx="0"/>
          </p:cNvCxnSpPr>
          <p:nvPr/>
        </p:nvCxnSpPr>
        <p:spPr bwMode="auto">
          <a:xfrm>
            <a:off x="4440140" y="2084547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" name="Oval 54"/>
          <p:cNvSpPr>
            <a:spLocks noChangeArrowheads="1"/>
          </p:cNvSpPr>
          <p:nvPr/>
        </p:nvSpPr>
        <p:spPr bwMode="auto">
          <a:xfrm>
            <a:off x="4401676" y="2183017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0" name="AutoShape 55"/>
          <p:cNvCxnSpPr>
            <a:cxnSpLocks noChangeShapeType="1"/>
            <a:stCxn id="296" idx="4"/>
            <a:endCxn id="299" idx="0"/>
          </p:cNvCxnSpPr>
          <p:nvPr/>
        </p:nvCxnSpPr>
        <p:spPr bwMode="auto">
          <a:xfrm>
            <a:off x="4440140" y="21707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1" name="Oval 56"/>
          <p:cNvSpPr>
            <a:spLocks noChangeArrowheads="1"/>
          </p:cNvSpPr>
          <p:nvPr/>
        </p:nvSpPr>
        <p:spPr bwMode="auto">
          <a:xfrm>
            <a:off x="4403215" y="226764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2" name="AutoShape 57"/>
          <p:cNvCxnSpPr>
            <a:cxnSpLocks noChangeShapeType="1"/>
            <a:stCxn id="299" idx="4"/>
            <a:endCxn id="301" idx="0"/>
          </p:cNvCxnSpPr>
          <p:nvPr/>
        </p:nvCxnSpPr>
        <p:spPr bwMode="auto">
          <a:xfrm>
            <a:off x="4440140" y="2258409"/>
            <a:ext cx="1539" cy="923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3" name="Oval 58"/>
          <p:cNvSpPr>
            <a:spLocks noChangeArrowheads="1"/>
          </p:cNvSpPr>
          <p:nvPr/>
        </p:nvSpPr>
        <p:spPr bwMode="auto">
          <a:xfrm>
            <a:off x="4401676" y="235534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4" name="AutoShape 59"/>
          <p:cNvCxnSpPr>
            <a:cxnSpLocks noChangeShapeType="1"/>
            <a:stCxn id="301" idx="4"/>
            <a:endCxn id="303" idx="0"/>
          </p:cNvCxnSpPr>
          <p:nvPr/>
        </p:nvCxnSpPr>
        <p:spPr bwMode="auto">
          <a:xfrm flipH="1">
            <a:off x="4440140" y="2343032"/>
            <a:ext cx="153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5" name="Oval 60"/>
          <p:cNvSpPr>
            <a:spLocks noChangeArrowheads="1"/>
          </p:cNvSpPr>
          <p:nvPr/>
        </p:nvSpPr>
        <p:spPr bwMode="auto">
          <a:xfrm>
            <a:off x="4401676" y="244304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6" name="AutoShape 61"/>
          <p:cNvCxnSpPr>
            <a:cxnSpLocks noChangeShapeType="1"/>
            <a:stCxn id="303" idx="4"/>
            <a:endCxn id="305" idx="0"/>
          </p:cNvCxnSpPr>
          <p:nvPr/>
        </p:nvCxnSpPr>
        <p:spPr bwMode="auto">
          <a:xfrm>
            <a:off x="4440140" y="243073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" name="Oval 62"/>
          <p:cNvSpPr>
            <a:spLocks noChangeArrowheads="1"/>
          </p:cNvSpPr>
          <p:nvPr/>
        </p:nvSpPr>
        <p:spPr bwMode="auto">
          <a:xfrm>
            <a:off x="4401676" y="253074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8" name="AutoShape 63"/>
          <p:cNvCxnSpPr>
            <a:cxnSpLocks noChangeShapeType="1"/>
            <a:stCxn id="305" idx="4"/>
            <a:endCxn id="307" idx="0"/>
          </p:cNvCxnSpPr>
          <p:nvPr/>
        </p:nvCxnSpPr>
        <p:spPr bwMode="auto">
          <a:xfrm>
            <a:off x="4440140" y="251843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" name="Oval 64"/>
          <p:cNvSpPr>
            <a:spLocks noChangeArrowheads="1"/>
          </p:cNvSpPr>
          <p:nvPr/>
        </p:nvSpPr>
        <p:spPr bwMode="auto">
          <a:xfrm>
            <a:off x="4401676" y="2616904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0" name="AutoShape 65"/>
          <p:cNvCxnSpPr>
            <a:cxnSpLocks noChangeShapeType="1"/>
            <a:stCxn id="307" idx="4"/>
            <a:endCxn id="309" idx="0"/>
          </p:cNvCxnSpPr>
          <p:nvPr/>
        </p:nvCxnSpPr>
        <p:spPr bwMode="auto">
          <a:xfrm>
            <a:off x="4440140" y="2606134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" name="Oval 66"/>
          <p:cNvSpPr>
            <a:spLocks noChangeArrowheads="1"/>
          </p:cNvSpPr>
          <p:nvPr/>
        </p:nvSpPr>
        <p:spPr bwMode="auto">
          <a:xfrm>
            <a:off x="4401676" y="270460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2" name="AutoShape 67"/>
          <p:cNvCxnSpPr>
            <a:cxnSpLocks noChangeShapeType="1"/>
            <a:stCxn id="309" idx="4"/>
            <a:endCxn id="311" idx="0"/>
          </p:cNvCxnSpPr>
          <p:nvPr/>
        </p:nvCxnSpPr>
        <p:spPr bwMode="auto">
          <a:xfrm>
            <a:off x="4440140" y="2692295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3" name="Oval 68"/>
          <p:cNvSpPr>
            <a:spLocks noChangeArrowheads="1"/>
          </p:cNvSpPr>
          <p:nvPr/>
        </p:nvSpPr>
        <p:spPr bwMode="auto">
          <a:xfrm>
            <a:off x="4401676" y="2793844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4" name="AutoShape 69"/>
          <p:cNvCxnSpPr>
            <a:cxnSpLocks noChangeShapeType="1"/>
            <a:stCxn id="311" idx="4"/>
            <a:endCxn id="313" idx="0"/>
          </p:cNvCxnSpPr>
          <p:nvPr/>
        </p:nvCxnSpPr>
        <p:spPr bwMode="auto">
          <a:xfrm>
            <a:off x="4440140" y="2779997"/>
            <a:ext cx="0" cy="1384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" name="Oval 70"/>
          <p:cNvSpPr>
            <a:spLocks noChangeArrowheads="1"/>
          </p:cNvSpPr>
          <p:nvPr/>
        </p:nvSpPr>
        <p:spPr bwMode="auto">
          <a:xfrm>
            <a:off x="4401676" y="1833754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16" name="AutoShape 71"/>
          <p:cNvCxnSpPr>
            <a:cxnSpLocks noChangeShapeType="1"/>
            <a:stCxn id="315" idx="4"/>
            <a:endCxn id="297" idx="0"/>
          </p:cNvCxnSpPr>
          <p:nvPr/>
        </p:nvCxnSpPr>
        <p:spPr bwMode="auto">
          <a:xfrm>
            <a:off x="4440140" y="1909146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" name="AutoShape 72"/>
          <p:cNvCxnSpPr>
            <a:cxnSpLocks noChangeShapeType="1"/>
            <a:stCxn id="271" idx="4"/>
            <a:endCxn id="315" idx="0"/>
          </p:cNvCxnSpPr>
          <p:nvPr/>
        </p:nvCxnSpPr>
        <p:spPr bwMode="auto">
          <a:xfrm>
            <a:off x="4440140" y="1735283"/>
            <a:ext cx="0" cy="984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" name="Oval 73"/>
          <p:cNvSpPr>
            <a:spLocks noChangeArrowheads="1"/>
          </p:cNvSpPr>
          <p:nvPr/>
        </p:nvSpPr>
        <p:spPr bwMode="auto">
          <a:xfrm>
            <a:off x="4675547" y="209531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9" name="Oval 74"/>
          <p:cNvSpPr>
            <a:spLocks noChangeArrowheads="1"/>
          </p:cNvSpPr>
          <p:nvPr/>
        </p:nvSpPr>
        <p:spPr bwMode="auto">
          <a:xfrm>
            <a:off x="4675547" y="2009155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0" name="AutoShape 75"/>
          <p:cNvCxnSpPr>
            <a:cxnSpLocks noChangeShapeType="1"/>
            <a:stCxn id="319" idx="4"/>
            <a:endCxn id="318" idx="0"/>
          </p:cNvCxnSpPr>
          <p:nvPr/>
        </p:nvCxnSpPr>
        <p:spPr bwMode="auto">
          <a:xfrm>
            <a:off x="4714013" y="2084547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1" name="Oval 76"/>
          <p:cNvSpPr>
            <a:spLocks noChangeArrowheads="1"/>
          </p:cNvSpPr>
          <p:nvPr/>
        </p:nvSpPr>
        <p:spPr bwMode="auto">
          <a:xfrm>
            <a:off x="4675547" y="2183017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2" name="AutoShape 77"/>
          <p:cNvCxnSpPr>
            <a:cxnSpLocks noChangeShapeType="1"/>
            <a:stCxn id="318" idx="4"/>
            <a:endCxn id="321" idx="0"/>
          </p:cNvCxnSpPr>
          <p:nvPr/>
        </p:nvCxnSpPr>
        <p:spPr bwMode="auto">
          <a:xfrm>
            <a:off x="4714013" y="21707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3" name="Oval 78"/>
          <p:cNvSpPr>
            <a:spLocks noChangeArrowheads="1"/>
          </p:cNvSpPr>
          <p:nvPr/>
        </p:nvSpPr>
        <p:spPr bwMode="auto">
          <a:xfrm>
            <a:off x="4675547" y="227071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4" name="AutoShape 79"/>
          <p:cNvCxnSpPr>
            <a:cxnSpLocks noChangeShapeType="1"/>
            <a:stCxn id="321" idx="4"/>
            <a:endCxn id="323" idx="0"/>
          </p:cNvCxnSpPr>
          <p:nvPr/>
        </p:nvCxnSpPr>
        <p:spPr bwMode="auto">
          <a:xfrm>
            <a:off x="4714013" y="2258409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5" name="Oval 80"/>
          <p:cNvSpPr>
            <a:spLocks noChangeArrowheads="1"/>
          </p:cNvSpPr>
          <p:nvPr/>
        </p:nvSpPr>
        <p:spPr bwMode="auto">
          <a:xfrm>
            <a:off x="4675547" y="2356880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6" name="AutoShape 81"/>
          <p:cNvCxnSpPr>
            <a:cxnSpLocks noChangeShapeType="1"/>
            <a:stCxn id="323" idx="4"/>
            <a:endCxn id="325" idx="0"/>
          </p:cNvCxnSpPr>
          <p:nvPr/>
        </p:nvCxnSpPr>
        <p:spPr bwMode="auto">
          <a:xfrm>
            <a:off x="4714013" y="2346110"/>
            <a:ext cx="0" cy="1077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Oval 82"/>
          <p:cNvSpPr>
            <a:spLocks noChangeArrowheads="1"/>
          </p:cNvSpPr>
          <p:nvPr/>
        </p:nvSpPr>
        <p:spPr bwMode="auto">
          <a:xfrm>
            <a:off x="4675547" y="244458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28" name="AutoShape 83"/>
          <p:cNvCxnSpPr>
            <a:cxnSpLocks noChangeShapeType="1"/>
            <a:stCxn id="325" idx="4"/>
            <a:endCxn id="327" idx="0"/>
          </p:cNvCxnSpPr>
          <p:nvPr/>
        </p:nvCxnSpPr>
        <p:spPr bwMode="auto">
          <a:xfrm>
            <a:off x="4714013" y="2432272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9" name="Oval 84"/>
          <p:cNvSpPr>
            <a:spLocks noChangeArrowheads="1"/>
          </p:cNvSpPr>
          <p:nvPr/>
        </p:nvSpPr>
        <p:spPr bwMode="auto">
          <a:xfrm>
            <a:off x="4675547" y="253228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0" name="AutoShape 85"/>
          <p:cNvCxnSpPr>
            <a:cxnSpLocks noChangeShapeType="1"/>
            <a:stCxn id="327" idx="4"/>
            <a:endCxn id="329" idx="0"/>
          </p:cNvCxnSpPr>
          <p:nvPr/>
        </p:nvCxnSpPr>
        <p:spPr bwMode="auto">
          <a:xfrm>
            <a:off x="4714013" y="2519972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1" name="Oval 86"/>
          <p:cNvSpPr>
            <a:spLocks noChangeArrowheads="1"/>
          </p:cNvSpPr>
          <p:nvPr/>
        </p:nvSpPr>
        <p:spPr bwMode="auto">
          <a:xfrm>
            <a:off x="4675547" y="261998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2" name="AutoShape 87"/>
          <p:cNvCxnSpPr>
            <a:cxnSpLocks noChangeShapeType="1"/>
            <a:stCxn id="329" idx="4"/>
            <a:endCxn id="331" idx="0"/>
          </p:cNvCxnSpPr>
          <p:nvPr/>
        </p:nvCxnSpPr>
        <p:spPr bwMode="auto">
          <a:xfrm>
            <a:off x="4714013" y="260767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3" name="Oval 88"/>
          <p:cNvSpPr>
            <a:spLocks noChangeArrowheads="1"/>
          </p:cNvSpPr>
          <p:nvPr/>
        </p:nvSpPr>
        <p:spPr bwMode="auto">
          <a:xfrm>
            <a:off x="4675547" y="2707682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4" name="AutoShape 89"/>
          <p:cNvCxnSpPr>
            <a:cxnSpLocks noChangeShapeType="1"/>
            <a:stCxn id="331" idx="4"/>
            <a:endCxn id="333" idx="0"/>
          </p:cNvCxnSpPr>
          <p:nvPr/>
        </p:nvCxnSpPr>
        <p:spPr bwMode="auto">
          <a:xfrm>
            <a:off x="4714013" y="269537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5" name="Oval 90"/>
          <p:cNvSpPr>
            <a:spLocks noChangeArrowheads="1"/>
          </p:cNvSpPr>
          <p:nvPr/>
        </p:nvSpPr>
        <p:spPr bwMode="auto">
          <a:xfrm>
            <a:off x="4675547" y="2795383"/>
            <a:ext cx="75392" cy="73853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6" name="AutoShape 91"/>
          <p:cNvCxnSpPr>
            <a:cxnSpLocks noChangeShapeType="1"/>
            <a:stCxn id="333" idx="4"/>
            <a:endCxn id="335" idx="0"/>
          </p:cNvCxnSpPr>
          <p:nvPr/>
        </p:nvCxnSpPr>
        <p:spPr bwMode="auto">
          <a:xfrm>
            <a:off x="4714013" y="2781535"/>
            <a:ext cx="0" cy="13848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" name="Oval 92"/>
          <p:cNvSpPr>
            <a:spLocks noChangeArrowheads="1"/>
          </p:cNvSpPr>
          <p:nvPr/>
        </p:nvSpPr>
        <p:spPr bwMode="auto">
          <a:xfrm>
            <a:off x="4675547" y="1833754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8" name="AutoShape 93"/>
          <p:cNvCxnSpPr>
            <a:cxnSpLocks noChangeShapeType="1"/>
            <a:stCxn id="337" idx="4"/>
            <a:endCxn id="319" idx="0"/>
          </p:cNvCxnSpPr>
          <p:nvPr/>
        </p:nvCxnSpPr>
        <p:spPr bwMode="auto">
          <a:xfrm>
            <a:off x="4714013" y="1909146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" name="AutoShape 94"/>
          <p:cNvCxnSpPr>
            <a:cxnSpLocks noChangeShapeType="1"/>
            <a:stCxn id="292" idx="4"/>
            <a:endCxn id="337" idx="0"/>
          </p:cNvCxnSpPr>
          <p:nvPr/>
        </p:nvCxnSpPr>
        <p:spPr bwMode="auto">
          <a:xfrm>
            <a:off x="4714013" y="1735283"/>
            <a:ext cx="0" cy="984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0" name="Oval 95"/>
          <p:cNvSpPr>
            <a:spLocks noChangeArrowheads="1"/>
          </p:cNvSpPr>
          <p:nvPr/>
        </p:nvSpPr>
        <p:spPr bwMode="auto">
          <a:xfrm>
            <a:off x="4401676" y="3397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1" name="Oval 96"/>
          <p:cNvSpPr>
            <a:spLocks noChangeArrowheads="1"/>
          </p:cNvSpPr>
          <p:nvPr/>
        </p:nvSpPr>
        <p:spPr bwMode="auto">
          <a:xfrm>
            <a:off x="4413985" y="2520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2" name="AutoShape 97"/>
          <p:cNvCxnSpPr>
            <a:cxnSpLocks noChangeShapeType="1"/>
            <a:stCxn id="341" idx="4"/>
            <a:endCxn id="340" idx="0"/>
          </p:cNvCxnSpPr>
          <p:nvPr/>
        </p:nvCxnSpPr>
        <p:spPr bwMode="auto">
          <a:xfrm flipH="1">
            <a:off x="4440140" y="327461"/>
            <a:ext cx="1230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3" name="Oval 98"/>
          <p:cNvSpPr>
            <a:spLocks noChangeArrowheads="1"/>
          </p:cNvSpPr>
          <p:nvPr/>
        </p:nvSpPr>
        <p:spPr bwMode="auto">
          <a:xfrm>
            <a:off x="4401676" y="42593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4" name="AutoShape 99"/>
          <p:cNvCxnSpPr>
            <a:cxnSpLocks noChangeShapeType="1"/>
            <a:stCxn id="340" idx="4"/>
            <a:endCxn id="343" idx="0"/>
          </p:cNvCxnSpPr>
          <p:nvPr/>
        </p:nvCxnSpPr>
        <p:spPr bwMode="auto">
          <a:xfrm>
            <a:off x="4440140" y="415161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5" name="Oval 100"/>
          <p:cNvSpPr>
            <a:spLocks noChangeArrowheads="1"/>
          </p:cNvSpPr>
          <p:nvPr/>
        </p:nvSpPr>
        <p:spPr bwMode="auto">
          <a:xfrm>
            <a:off x="4401676" y="51363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6" name="AutoShape 101"/>
          <p:cNvCxnSpPr>
            <a:cxnSpLocks noChangeShapeType="1"/>
            <a:stCxn id="343" idx="4"/>
            <a:endCxn id="345" idx="0"/>
          </p:cNvCxnSpPr>
          <p:nvPr/>
        </p:nvCxnSpPr>
        <p:spPr bwMode="auto">
          <a:xfrm>
            <a:off x="4440140" y="50132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" name="Oval 102"/>
          <p:cNvSpPr>
            <a:spLocks noChangeArrowheads="1"/>
          </p:cNvSpPr>
          <p:nvPr/>
        </p:nvSpPr>
        <p:spPr bwMode="auto">
          <a:xfrm>
            <a:off x="4489377" y="20898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48" name="AutoShape 103"/>
          <p:cNvCxnSpPr>
            <a:cxnSpLocks noChangeShapeType="1"/>
            <a:stCxn id="345" idx="4"/>
            <a:endCxn id="273" idx="0"/>
          </p:cNvCxnSpPr>
          <p:nvPr/>
        </p:nvCxnSpPr>
        <p:spPr bwMode="auto">
          <a:xfrm>
            <a:off x="4440140" y="589023"/>
            <a:ext cx="0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9" name="Oval 105"/>
          <p:cNvSpPr>
            <a:spLocks noChangeArrowheads="1"/>
          </p:cNvSpPr>
          <p:nvPr/>
        </p:nvSpPr>
        <p:spPr bwMode="auto">
          <a:xfrm>
            <a:off x="4664777" y="2520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0" name="Oval 107"/>
          <p:cNvSpPr>
            <a:spLocks noChangeArrowheads="1"/>
          </p:cNvSpPr>
          <p:nvPr/>
        </p:nvSpPr>
        <p:spPr bwMode="auto">
          <a:xfrm>
            <a:off x="4675547" y="339769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1" name="AutoShape 108"/>
          <p:cNvCxnSpPr>
            <a:cxnSpLocks noChangeShapeType="1"/>
            <a:stCxn id="349" idx="4"/>
            <a:endCxn id="350" idx="0"/>
          </p:cNvCxnSpPr>
          <p:nvPr/>
        </p:nvCxnSpPr>
        <p:spPr bwMode="auto">
          <a:xfrm>
            <a:off x="4701704" y="327461"/>
            <a:ext cx="12309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2" name="Oval 109"/>
          <p:cNvSpPr>
            <a:spLocks noChangeArrowheads="1"/>
          </p:cNvSpPr>
          <p:nvPr/>
        </p:nvSpPr>
        <p:spPr bwMode="auto">
          <a:xfrm>
            <a:off x="4675547" y="425931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3" name="AutoShape 110"/>
          <p:cNvCxnSpPr>
            <a:cxnSpLocks noChangeShapeType="1"/>
            <a:stCxn id="350" idx="4"/>
            <a:endCxn id="352" idx="0"/>
          </p:cNvCxnSpPr>
          <p:nvPr/>
        </p:nvCxnSpPr>
        <p:spPr bwMode="auto">
          <a:xfrm>
            <a:off x="4714013" y="415161"/>
            <a:ext cx="0" cy="1077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4" name="Oval 111"/>
          <p:cNvSpPr>
            <a:spLocks noChangeArrowheads="1"/>
          </p:cNvSpPr>
          <p:nvPr/>
        </p:nvSpPr>
        <p:spPr bwMode="auto">
          <a:xfrm>
            <a:off x="4675547" y="513632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5" name="AutoShape 112"/>
          <p:cNvCxnSpPr>
            <a:cxnSpLocks noChangeShapeType="1"/>
            <a:stCxn id="352" idx="4"/>
            <a:endCxn id="354" idx="0"/>
          </p:cNvCxnSpPr>
          <p:nvPr/>
        </p:nvCxnSpPr>
        <p:spPr bwMode="auto">
          <a:xfrm>
            <a:off x="4714013" y="501323"/>
            <a:ext cx="0" cy="123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6" name="AutoShape 114"/>
          <p:cNvCxnSpPr>
            <a:cxnSpLocks noChangeShapeType="1"/>
            <a:stCxn id="294" idx="0"/>
            <a:endCxn id="354" idx="4"/>
          </p:cNvCxnSpPr>
          <p:nvPr/>
        </p:nvCxnSpPr>
        <p:spPr bwMode="auto">
          <a:xfrm flipH="1" flipV="1">
            <a:off x="4714013" y="589023"/>
            <a:ext cx="3077" cy="10000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7" name="AutoShape 116"/>
          <p:cNvCxnSpPr>
            <a:cxnSpLocks noChangeShapeType="1"/>
            <a:stCxn id="335" idx="4"/>
            <a:endCxn id="378" idx="6"/>
          </p:cNvCxnSpPr>
          <p:nvPr/>
        </p:nvCxnSpPr>
        <p:spPr bwMode="auto">
          <a:xfrm flipH="1">
            <a:off x="4710936" y="2869235"/>
            <a:ext cx="3077" cy="15539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" name="AutoShape 117"/>
          <p:cNvCxnSpPr>
            <a:cxnSpLocks noChangeShapeType="1"/>
            <a:stCxn id="313" idx="4"/>
            <a:endCxn id="378" idx="2"/>
          </p:cNvCxnSpPr>
          <p:nvPr/>
        </p:nvCxnSpPr>
        <p:spPr bwMode="auto">
          <a:xfrm>
            <a:off x="4440140" y="2869235"/>
            <a:ext cx="6155" cy="15539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" name="AutoShape 125"/>
          <p:cNvCxnSpPr>
            <a:cxnSpLocks noChangeShapeType="1"/>
            <a:stCxn id="365" idx="4"/>
            <a:endCxn id="386" idx="0"/>
          </p:cNvCxnSpPr>
          <p:nvPr/>
        </p:nvCxnSpPr>
        <p:spPr bwMode="auto">
          <a:xfrm flipH="1">
            <a:off x="4581692" y="4077040"/>
            <a:ext cx="1539" cy="12616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0" name="Oval 118"/>
          <p:cNvSpPr>
            <a:spLocks noChangeArrowheads="1"/>
          </p:cNvSpPr>
          <p:nvPr/>
        </p:nvSpPr>
        <p:spPr bwMode="auto">
          <a:xfrm>
            <a:off x="4544767" y="3761626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1" name="Oval 119"/>
          <p:cNvSpPr>
            <a:spLocks noChangeArrowheads="1"/>
          </p:cNvSpPr>
          <p:nvPr/>
        </p:nvSpPr>
        <p:spPr bwMode="auto">
          <a:xfrm>
            <a:off x="4544767" y="3653923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2" name="AutoShape 120"/>
          <p:cNvCxnSpPr>
            <a:cxnSpLocks noChangeShapeType="1"/>
            <a:stCxn id="361" idx="4"/>
            <a:endCxn id="360" idx="0"/>
          </p:cNvCxnSpPr>
          <p:nvPr/>
        </p:nvCxnSpPr>
        <p:spPr bwMode="auto">
          <a:xfrm>
            <a:off x="4583231" y="3729315"/>
            <a:ext cx="0" cy="3231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3" name="Oval 121"/>
          <p:cNvSpPr>
            <a:spLocks noChangeArrowheads="1"/>
          </p:cNvSpPr>
          <p:nvPr/>
        </p:nvSpPr>
        <p:spPr bwMode="auto">
          <a:xfrm>
            <a:off x="4544767" y="385855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4" name="AutoShape 122"/>
          <p:cNvCxnSpPr>
            <a:cxnSpLocks noChangeShapeType="1"/>
            <a:stCxn id="360" idx="4"/>
            <a:endCxn id="363" idx="0"/>
          </p:cNvCxnSpPr>
          <p:nvPr/>
        </p:nvCxnSpPr>
        <p:spPr bwMode="auto">
          <a:xfrm>
            <a:off x="4583231" y="3837018"/>
            <a:ext cx="0" cy="2154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5" name="Oval 123"/>
          <p:cNvSpPr>
            <a:spLocks noChangeArrowheads="1"/>
          </p:cNvSpPr>
          <p:nvPr/>
        </p:nvSpPr>
        <p:spPr bwMode="auto">
          <a:xfrm>
            <a:off x="4544767" y="4003187"/>
            <a:ext cx="75392" cy="73853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6" name="AutoShape 124"/>
          <p:cNvCxnSpPr>
            <a:cxnSpLocks noChangeShapeType="1"/>
            <a:stCxn id="363" idx="4"/>
            <a:endCxn id="365" idx="0"/>
          </p:cNvCxnSpPr>
          <p:nvPr/>
        </p:nvCxnSpPr>
        <p:spPr bwMode="auto">
          <a:xfrm>
            <a:off x="4583231" y="3933950"/>
            <a:ext cx="0" cy="69237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7" name="Oval 126"/>
          <p:cNvSpPr>
            <a:spLocks noChangeArrowheads="1"/>
          </p:cNvSpPr>
          <p:nvPr/>
        </p:nvSpPr>
        <p:spPr bwMode="auto">
          <a:xfrm>
            <a:off x="4544767" y="3492370"/>
            <a:ext cx="75392" cy="75392"/>
          </a:xfrm>
          <a:prstGeom prst="ellipse">
            <a:avLst/>
          </a:prstGeom>
          <a:solidFill>
            <a:srgbClr val="FFCCFF"/>
          </a:solidFill>
          <a:ln w="3175">
            <a:solidFill>
              <a:srgbClr val="FF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8" name="AutoShape 127"/>
          <p:cNvCxnSpPr>
            <a:cxnSpLocks noChangeShapeType="1"/>
            <a:stCxn id="367" idx="4"/>
            <a:endCxn id="361" idx="0"/>
          </p:cNvCxnSpPr>
          <p:nvPr/>
        </p:nvCxnSpPr>
        <p:spPr bwMode="auto">
          <a:xfrm>
            <a:off x="4583231" y="3567762"/>
            <a:ext cx="0" cy="8616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9" name="AutoShape 128"/>
          <p:cNvCxnSpPr>
            <a:cxnSpLocks noChangeShapeType="1"/>
            <a:stCxn id="371" idx="4"/>
            <a:endCxn id="367" idx="0"/>
          </p:cNvCxnSpPr>
          <p:nvPr/>
        </p:nvCxnSpPr>
        <p:spPr bwMode="auto">
          <a:xfrm>
            <a:off x="4580155" y="3389284"/>
            <a:ext cx="3077" cy="103086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0" name="Group 198"/>
          <p:cNvGrpSpPr>
            <a:grpSpLocks/>
          </p:cNvGrpSpPr>
          <p:nvPr/>
        </p:nvGrpSpPr>
        <p:grpSpPr bwMode="auto">
          <a:xfrm>
            <a:off x="4446295" y="3000017"/>
            <a:ext cx="264640" cy="389267"/>
            <a:chOff x="3697" y="2755"/>
            <a:chExt cx="186" cy="290"/>
          </a:xfrm>
          <a:solidFill>
            <a:srgbClr val="FFFF00"/>
          </a:solidFill>
        </p:grpSpPr>
        <p:sp>
          <p:nvSpPr>
            <p:cNvPr id="371" name="Oval 133"/>
            <p:cNvSpPr>
              <a:spLocks noChangeArrowheads="1"/>
            </p:cNvSpPr>
            <p:nvPr/>
          </p:nvSpPr>
          <p:spPr bwMode="auto">
            <a:xfrm>
              <a:off x="3715" y="3014"/>
              <a:ext cx="152" cy="31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2" name="Oval 134"/>
            <p:cNvSpPr>
              <a:spLocks noChangeArrowheads="1"/>
            </p:cNvSpPr>
            <p:nvPr/>
          </p:nvSpPr>
          <p:spPr bwMode="auto">
            <a:xfrm>
              <a:off x="3732" y="3006"/>
              <a:ext cx="117" cy="23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3" name="Oval 135"/>
            <p:cNvSpPr>
              <a:spLocks noChangeArrowheads="1"/>
            </p:cNvSpPr>
            <p:nvPr/>
          </p:nvSpPr>
          <p:spPr bwMode="auto">
            <a:xfrm flipV="1">
              <a:off x="3750" y="2996"/>
              <a:ext cx="83" cy="18"/>
            </a:xfrm>
            <a:prstGeom prst="ellipse">
              <a:avLst/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4" name="AutoShape 136"/>
            <p:cNvSpPr>
              <a:spLocks noChangeArrowheads="1"/>
            </p:cNvSpPr>
            <p:nvPr/>
          </p:nvSpPr>
          <p:spPr bwMode="auto">
            <a:xfrm flipH="1">
              <a:off x="3772" y="2846"/>
              <a:ext cx="36" cy="158"/>
            </a:xfrm>
            <a:prstGeom prst="can">
              <a:avLst>
                <a:gd name="adj" fmla="val 29361"/>
              </a:avLst>
            </a:prstGeom>
            <a:grpFill/>
            <a:ln w="3175">
              <a:solidFill>
                <a:srgbClr val="FF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5" name="Group 137"/>
            <p:cNvGrpSpPr>
              <a:grpSpLocks/>
            </p:cNvGrpSpPr>
            <p:nvPr/>
          </p:nvGrpSpPr>
          <p:grpSpPr bwMode="auto">
            <a:xfrm>
              <a:off x="3697" y="2755"/>
              <a:ext cx="186" cy="107"/>
              <a:chOff x="2001" y="2967"/>
              <a:chExt cx="851" cy="525"/>
            </a:xfrm>
            <a:grpFill/>
          </p:grpSpPr>
          <p:sp>
            <p:nvSpPr>
              <p:cNvPr id="376" name="Arc 138"/>
              <p:cNvSpPr>
                <a:spLocks/>
              </p:cNvSpPr>
              <p:nvPr/>
            </p:nvSpPr>
            <p:spPr bwMode="auto">
              <a:xfrm flipH="1" flipV="1">
                <a:off x="2001" y="3067"/>
                <a:ext cx="425" cy="4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7" name="Arc 139"/>
              <p:cNvSpPr>
                <a:spLocks/>
              </p:cNvSpPr>
              <p:nvPr/>
            </p:nvSpPr>
            <p:spPr bwMode="auto">
              <a:xfrm flipV="1">
                <a:off x="2426" y="3067"/>
                <a:ext cx="425" cy="4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8" name="Oval 140"/>
              <p:cNvSpPr>
                <a:spLocks noChangeArrowheads="1"/>
              </p:cNvSpPr>
              <p:nvPr/>
            </p:nvSpPr>
            <p:spPr bwMode="auto">
              <a:xfrm flipV="1">
                <a:off x="2001" y="2967"/>
                <a:ext cx="851" cy="185"/>
              </a:xfrm>
              <a:prstGeom prst="ellipse">
                <a:avLst/>
              </a:prstGeom>
              <a:grp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79" name="Group 200"/>
          <p:cNvGrpSpPr>
            <a:grpSpLocks/>
          </p:cNvGrpSpPr>
          <p:nvPr/>
        </p:nvGrpSpPr>
        <p:grpSpPr bwMode="auto">
          <a:xfrm>
            <a:off x="4369366" y="4203205"/>
            <a:ext cx="426194" cy="715451"/>
            <a:chOff x="3627" y="3741"/>
            <a:chExt cx="330" cy="555"/>
          </a:xfrm>
        </p:grpSpPr>
        <p:grpSp>
          <p:nvGrpSpPr>
            <p:cNvPr id="380" name="Group 129"/>
            <p:cNvGrpSpPr>
              <a:grpSpLocks/>
            </p:cNvGrpSpPr>
            <p:nvPr/>
          </p:nvGrpSpPr>
          <p:grpSpPr bwMode="auto">
            <a:xfrm>
              <a:off x="3627" y="3741"/>
              <a:ext cx="330" cy="555"/>
              <a:chOff x="2341" y="3209"/>
              <a:chExt cx="369" cy="624"/>
            </a:xfrm>
          </p:grpSpPr>
          <p:sp>
            <p:nvSpPr>
              <p:cNvPr id="385" name="Rectangle 130"/>
              <p:cNvSpPr>
                <a:spLocks noChangeArrowheads="1"/>
              </p:cNvSpPr>
              <p:nvPr/>
            </p:nvSpPr>
            <p:spPr bwMode="auto">
              <a:xfrm>
                <a:off x="2341" y="3351"/>
                <a:ext cx="369" cy="85"/>
              </a:xfrm>
              <a:prstGeom prst="rect">
                <a:avLst/>
              </a:prstGeom>
              <a:noFill/>
              <a:ln w="3175">
                <a:solidFill>
                  <a:srgbClr val="FFCCFF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6" name="Rectangle 131"/>
              <p:cNvSpPr>
                <a:spLocks noChangeArrowheads="1"/>
              </p:cNvSpPr>
              <p:nvPr/>
            </p:nvSpPr>
            <p:spPr bwMode="auto">
              <a:xfrm>
                <a:off x="2483" y="3209"/>
                <a:ext cx="85" cy="624"/>
              </a:xfrm>
              <a:prstGeom prst="rect">
                <a:avLst/>
              </a:prstGeom>
              <a:noFill/>
              <a:ln w="3175">
                <a:solidFill>
                  <a:srgbClr val="FFCCFF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81" name="Group 196"/>
            <p:cNvGrpSpPr>
              <a:grpSpLocks/>
            </p:cNvGrpSpPr>
            <p:nvPr/>
          </p:nvGrpSpPr>
          <p:grpSpPr bwMode="auto">
            <a:xfrm>
              <a:off x="3702" y="3825"/>
              <a:ext cx="178" cy="178"/>
              <a:chOff x="3702" y="3825"/>
              <a:chExt cx="178" cy="178"/>
            </a:xfrm>
          </p:grpSpPr>
          <p:sp>
            <p:nvSpPr>
              <p:cNvPr id="382" name="Oval 132"/>
              <p:cNvSpPr>
                <a:spLocks noChangeArrowheads="1"/>
              </p:cNvSpPr>
              <p:nvPr/>
            </p:nvSpPr>
            <p:spPr bwMode="auto">
              <a:xfrm>
                <a:off x="3702" y="3825"/>
                <a:ext cx="178" cy="178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3" name="Line 194"/>
              <p:cNvSpPr>
                <a:spLocks noChangeShapeType="1"/>
              </p:cNvSpPr>
              <p:nvPr/>
            </p:nvSpPr>
            <p:spPr bwMode="auto">
              <a:xfrm>
                <a:off x="3787" y="3861"/>
                <a:ext cx="0" cy="114"/>
              </a:xfrm>
              <a:prstGeom prst="line">
                <a:avLst/>
              </a:prstGeom>
              <a:no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4" name="Line 195"/>
              <p:cNvSpPr>
                <a:spLocks noChangeShapeType="1"/>
              </p:cNvSpPr>
              <p:nvPr/>
            </p:nvSpPr>
            <p:spPr bwMode="auto">
              <a:xfrm>
                <a:off x="3730" y="3918"/>
                <a:ext cx="114" cy="0"/>
              </a:xfrm>
              <a:prstGeom prst="line">
                <a:avLst/>
              </a:prstGeom>
              <a:noFill/>
              <a:ln w="3175">
                <a:solidFill>
                  <a:srgbClr val="FFCC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387" name="Oval 102"/>
          <p:cNvSpPr>
            <a:spLocks noChangeArrowheads="1"/>
          </p:cNvSpPr>
          <p:nvPr/>
        </p:nvSpPr>
        <p:spPr bwMode="auto">
          <a:xfrm>
            <a:off x="4589386" y="208988"/>
            <a:ext cx="75392" cy="75392"/>
          </a:xfrm>
          <a:prstGeom prst="ellipse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88" name="AutoShape 99"/>
          <p:cNvCxnSpPr>
            <a:cxnSpLocks noChangeShapeType="1"/>
            <a:stCxn id="347" idx="2"/>
            <a:endCxn id="341" idx="7"/>
          </p:cNvCxnSpPr>
          <p:nvPr/>
        </p:nvCxnSpPr>
        <p:spPr bwMode="auto">
          <a:xfrm flipH="1">
            <a:off x="4478606" y="245914"/>
            <a:ext cx="10770" cy="1692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" name="AutoShape 99"/>
          <p:cNvCxnSpPr>
            <a:cxnSpLocks noChangeShapeType="1"/>
            <a:stCxn id="349" idx="1"/>
            <a:endCxn id="387" idx="6"/>
          </p:cNvCxnSpPr>
          <p:nvPr/>
        </p:nvCxnSpPr>
        <p:spPr bwMode="auto">
          <a:xfrm flipH="1" flipV="1">
            <a:off x="4664777" y="245914"/>
            <a:ext cx="10771" cy="1692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0" name="AutoShape 99"/>
          <p:cNvCxnSpPr>
            <a:cxnSpLocks noChangeShapeType="1"/>
            <a:stCxn id="387" idx="2"/>
            <a:endCxn id="347" idx="6"/>
          </p:cNvCxnSpPr>
          <p:nvPr/>
        </p:nvCxnSpPr>
        <p:spPr bwMode="auto">
          <a:xfrm flipH="1">
            <a:off x="4564768" y="245914"/>
            <a:ext cx="24618" cy="0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1" name="Right Brace 362"/>
          <p:cNvSpPr>
            <a:spLocks/>
          </p:cNvSpPr>
          <p:nvPr/>
        </p:nvSpPr>
        <p:spPr bwMode="auto">
          <a:xfrm>
            <a:off x="4664777" y="3653923"/>
            <a:ext cx="43081" cy="306182"/>
          </a:xfrm>
          <a:prstGeom prst="rightBrace">
            <a:avLst>
              <a:gd name="adj1" fmla="val 8588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2" name="AutoShape 7"/>
          <p:cNvCxnSpPr>
            <a:cxnSpLocks noChangeShapeType="1"/>
            <a:stCxn id="200" idx="1"/>
            <a:endCxn id="391" idx="1"/>
          </p:cNvCxnSpPr>
          <p:nvPr/>
        </p:nvCxnSpPr>
        <p:spPr bwMode="auto">
          <a:xfrm flipH="1" flipV="1">
            <a:off x="4707858" y="3807014"/>
            <a:ext cx="998746" cy="17158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3" name="Right Brace 367"/>
          <p:cNvSpPr>
            <a:spLocks/>
          </p:cNvSpPr>
          <p:nvPr/>
        </p:nvSpPr>
        <p:spPr bwMode="auto">
          <a:xfrm>
            <a:off x="4780486" y="905976"/>
            <a:ext cx="61544" cy="786227"/>
          </a:xfrm>
          <a:prstGeom prst="rightBrace">
            <a:avLst>
              <a:gd name="adj1" fmla="val 8280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4" name="AutoShape 7"/>
          <p:cNvCxnSpPr>
            <a:cxnSpLocks noChangeShapeType="1"/>
            <a:stCxn id="220" idx="1"/>
            <a:endCxn id="393" idx="1"/>
          </p:cNvCxnSpPr>
          <p:nvPr/>
        </p:nvCxnSpPr>
        <p:spPr bwMode="auto">
          <a:xfrm flipH="1" flipV="1">
            <a:off x="4842030" y="1299090"/>
            <a:ext cx="864574" cy="322362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5" name="Right Brace 374"/>
          <p:cNvSpPr>
            <a:spLocks/>
          </p:cNvSpPr>
          <p:nvPr/>
        </p:nvSpPr>
        <p:spPr bwMode="auto">
          <a:xfrm>
            <a:off x="4780486" y="2039928"/>
            <a:ext cx="61544" cy="786227"/>
          </a:xfrm>
          <a:prstGeom prst="rightBrace">
            <a:avLst>
              <a:gd name="adj1" fmla="val 8280"/>
              <a:gd name="adj2" fmla="val 50000"/>
            </a:avLst>
          </a:prstGeom>
          <a:noFill/>
          <a:ln w="3175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6" name="AutoShape 7"/>
          <p:cNvCxnSpPr>
            <a:cxnSpLocks noChangeShapeType="1"/>
            <a:stCxn id="202" idx="1"/>
            <a:endCxn id="395" idx="1"/>
          </p:cNvCxnSpPr>
          <p:nvPr/>
        </p:nvCxnSpPr>
        <p:spPr bwMode="auto">
          <a:xfrm flipH="1" flipV="1">
            <a:off x="4842030" y="2433042"/>
            <a:ext cx="470337" cy="531613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7" name="Right Brace 377"/>
          <p:cNvSpPr>
            <a:spLocks/>
          </p:cNvSpPr>
          <p:nvPr/>
        </p:nvSpPr>
        <p:spPr bwMode="auto">
          <a:xfrm flipH="1">
            <a:off x="4309472" y="2039928"/>
            <a:ext cx="60006" cy="786227"/>
          </a:xfrm>
          <a:prstGeom prst="rightBrace">
            <a:avLst>
              <a:gd name="adj1" fmla="val 8492"/>
              <a:gd name="adj2" fmla="val 50000"/>
            </a:avLst>
          </a:prstGeom>
          <a:noFill/>
          <a:ln w="3175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8" name="AutoShape 186"/>
          <p:cNvCxnSpPr>
            <a:cxnSpLocks noChangeShapeType="1"/>
            <a:stCxn id="238" idx="3"/>
            <a:endCxn id="397" idx="1"/>
          </p:cNvCxnSpPr>
          <p:nvPr/>
        </p:nvCxnSpPr>
        <p:spPr bwMode="auto">
          <a:xfrm flipV="1">
            <a:off x="3351160" y="2433042"/>
            <a:ext cx="958312" cy="483916"/>
          </a:xfrm>
          <a:prstGeom prst="straightConnector1">
            <a:avLst/>
          </a:prstGeom>
          <a:noFill/>
          <a:ln w="3175">
            <a:solidFill>
              <a:srgbClr val="FFFF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" name="Right Brace 381"/>
          <p:cNvSpPr>
            <a:spLocks/>
          </p:cNvSpPr>
          <p:nvPr/>
        </p:nvSpPr>
        <p:spPr bwMode="auto">
          <a:xfrm flipH="1">
            <a:off x="4309472" y="905976"/>
            <a:ext cx="60006" cy="786227"/>
          </a:xfrm>
          <a:prstGeom prst="rightBrace">
            <a:avLst>
              <a:gd name="adj1" fmla="val 8492"/>
              <a:gd name="adj2" fmla="val 50000"/>
            </a:avLst>
          </a:prstGeom>
          <a:noFill/>
          <a:ln w="3175" algn="ctr">
            <a:solidFill>
              <a:srgbClr val="FF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00" name="AutoShape 186"/>
          <p:cNvCxnSpPr>
            <a:cxnSpLocks noChangeShapeType="1"/>
            <a:stCxn id="243" idx="3"/>
            <a:endCxn id="399" idx="1"/>
          </p:cNvCxnSpPr>
          <p:nvPr/>
        </p:nvCxnSpPr>
        <p:spPr bwMode="auto">
          <a:xfrm flipV="1">
            <a:off x="3756397" y="1299090"/>
            <a:ext cx="553075" cy="225431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1" name="AutoShape 148"/>
          <p:cNvCxnSpPr>
            <a:cxnSpLocks noChangeShapeType="1"/>
            <a:stCxn id="215" idx="1"/>
            <a:endCxn id="385" idx="3"/>
          </p:cNvCxnSpPr>
          <p:nvPr/>
        </p:nvCxnSpPr>
        <p:spPr bwMode="auto">
          <a:xfrm flipH="1" flipV="1">
            <a:off x="4795560" y="4414745"/>
            <a:ext cx="911044" cy="391619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2" name="AutoShape 148"/>
          <p:cNvCxnSpPr>
            <a:cxnSpLocks noChangeShapeType="1"/>
            <a:stCxn id="198" idx="1"/>
            <a:endCxn id="385" idx="3"/>
          </p:cNvCxnSpPr>
          <p:nvPr/>
        </p:nvCxnSpPr>
        <p:spPr bwMode="auto">
          <a:xfrm flipH="1" flipV="1">
            <a:off x="4795560" y="4414745"/>
            <a:ext cx="911044" cy="143905"/>
          </a:xfrm>
          <a:prstGeom prst="straightConnector1">
            <a:avLst/>
          </a:prstGeom>
          <a:noFill/>
          <a:ln w="3175">
            <a:solidFill>
              <a:srgbClr val="FFCCFF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6603554"/>
      </p:ext>
    </p:extLst>
  </p:cSld>
  <p:clrMapOvr>
    <a:masterClrMapping/>
  </p:clrMapOvr>
  <p:transition advClick="0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痛苦二端：耶</a:t>
            </a:r>
            <a:r>
              <a:rPr lang="zh-CN" altLang="en-US" dirty="0"/>
              <a:t>稣</a:t>
            </a:r>
            <a:r>
              <a:rPr lang="zh-TW" altLang="en-US" dirty="0"/>
              <a:t>受鞭打苦刑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「你们的宝藏在那里，你们的心也必在那里。」</a:t>
            </a:r>
            <a:r>
              <a:rPr lang="en-US" altLang="zh-TW" dirty="0"/>
              <a:t>(</a:t>
            </a:r>
            <a:r>
              <a:rPr lang="zh-TW" altLang="en-US" dirty="0"/>
              <a:t>路</a:t>
            </a:r>
            <a:r>
              <a:rPr lang="en-US" altLang="zh-TW" dirty="0"/>
              <a:t>12:34)</a:t>
            </a:r>
          </a:p>
          <a:p>
            <a:r>
              <a:rPr lang="zh-TW" altLang="en-US" dirty="0"/>
              <a:t>默想：不被人了解的伤痛</a:t>
            </a:r>
          </a:p>
          <a:p>
            <a:r>
              <a:rPr lang="zh-TW" altLang="en-US" dirty="0"/>
              <a:t>「我们还以为他受了惩罚，为天主所击伤，和受貶抑的人。可是他被刺透，是因了我们的悖逆；他被打伤，是因了我们的罪恶，因他受​​了惩罚，我们便得了安全；因他受了创伤，我们便得了痊愈。」</a:t>
            </a:r>
            <a:r>
              <a:rPr lang="en-US" altLang="zh-TW" dirty="0"/>
              <a:t>(</a:t>
            </a:r>
            <a:r>
              <a:rPr lang="zh-TW" altLang="en-US" dirty="0"/>
              <a:t>依</a:t>
            </a:r>
            <a:r>
              <a:rPr lang="en-US" altLang="zh-TW" dirty="0"/>
              <a:t>53:4-5)</a:t>
            </a:r>
            <a:endParaRPr lang="en-US" dirty="0"/>
          </a:p>
        </p:txBody>
      </p:sp>
    </p:spTree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痛苦二端：耶</a:t>
            </a:r>
            <a:r>
              <a:rPr lang="zh-CN" altLang="en-US" dirty="0"/>
              <a:t>稣</a:t>
            </a:r>
            <a:r>
              <a:rPr lang="zh-TW" altLang="en-US" dirty="0"/>
              <a:t>受鞭打苦刑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看到圣体，提醒着我们耶稣牺牲自己，是为了使我们灵魂获得生命，因为圣体圣事是在主耶稣的苦难中建立的、是祂整个苦难的甜美果实。</a:t>
            </a:r>
          </a:p>
        </p:txBody>
      </p:sp>
    </p:spTree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痛苦二端：耶</a:t>
            </a:r>
            <a:r>
              <a:rPr lang="zh-CN" altLang="en-US" dirty="0"/>
              <a:t>稣</a:t>
            </a:r>
            <a:r>
              <a:rPr lang="zh-TW" altLang="en-US" dirty="0"/>
              <a:t>受鞭打苦刑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主耶稣选择了透过面饼形中的至圣圣事，来到我们当中，让圣体不断提醒我们，祂多么爱我们！麥子被打、被碎、被磨，才成为面饼。天上的麥子</a:t>
            </a:r>
            <a:r>
              <a:rPr lang="en-US" altLang="zh-TW" dirty="0"/>
              <a:t>——</a:t>
            </a:r>
            <a:r>
              <a:rPr lang="zh-TW" altLang="en-US" dirty="0"/>
              <a:t>耶稣甘愿身被鞭打、心被破碎、灵被羞辱折磨，好让祂成为「从天上降下来的食粮。」一如祂說过：「我所要赐给的食粮，就是我的肉，是为世界的生命而赐给的。」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4761086"/>
      </p:ext>
    </p:extLst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痛苦二端：耶</a:t>
            </a:r>
            <a:r>
              <a:rPr lang="zh-CN" altLang="en-US" dirty="0"/>
              <a:t>稣</a:t>
            </a:r>
            <a:r>
              <a:rPr lang="zh-TW" altLang="en-US" dirty="0"/>
              <a:t>受鞭打苦刑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耶稣在比拉多前所受的悲痛，有誰能数清？祂的凄伤，有誰能道尽？世人宁可选择心硬的罪犯也不要良善心谦的救主；他们喊叫說：「给我们釋放巴辣巴！</a:t>
            </a:r>
            <a:r>
              <a:rPr lang="en-US" altLang="zh-TW" dirty="0"/>
              <a:t>… …</a:t>
            </a:r>
            <a:r>
              <a:rPr lang="zh-TW" altLang="en-US" dirty="0"/>
              <a:t>钉他在十字架上！」因为他们不理解祂深厚的爱情，他们认不出取了人性的天主，一如今天那么多人也不承认真实临在圣体內的主耶稣。</a:t>
            </a:r>
          </a:p>
        </p:txBody>
      </p:sp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痛苦二端：耶</a:t>
            </a:r>
            <a:r>
              <a:rPr lang="zh-CN" altLang="en-US" dirty="0"/>
              <a:t>稣</a:t>
            </a:r>
            <a:r>
              <a:rPr lang="zh-TW" altLang="en-US" dirty="0"/>
              <a:t>受鞭打苦刑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让我们随同圣母，把自己的生命中所受的不被人了解的伤痛，奉献给主耶稣，为使世人皆认识和了解主耶稣在圣体圣事中多么大的爱情。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教宗良十三的神视（</a:t>
            </a:r>
            <a:r>
              <a:rPr lang="en-US" altLang="zh-CN" dirty="0"/>
              <a:t>1884</a:t>
            </a:r>
            <a:r>
              <a:rPr lang="zh-CN" altLang="en-US" dirty="0"/>
              <a:t>年十月十三日）</a:t>
            </a:r>
            <a:br>
              <a:rPr lang="en-US" altLang="zh-CN" dirty="0"/>
            </a:br>
            <a:r>
              <a:rPr lang="en-US" altLang="zh-TW" sz="1800" dirty="0"/>
              <a:t>http://blog.sina.com.cn/s/blog_4a04237e0102wuva.html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教宗良十三世在异像中看到撒旦对天主说：「我能够毁灭你的教会。」 「需要花七十五至一百年，和对那将效忠于我的人使出更大威力。」</a:t>
            </a:r>
          </a:p>
          <a:p>
            <a:r>
              <a:rPr lang="zh-CN" altLang="en-US" dirty="0"/>
              <a:t>教宗圣若望保禄二世于</a:t>
            </a:r>
            <a:r>
              <a:rPr lang="en-US" altLang="zh-CN" dirty="0"/>
              <a:t>1994</a:t>
            </a:r>
            <a:r>
              <a:rPr lang="zh-CN" altLang="en-US" dirty="0"/>
              <a:t>年的发言：的确，教宗良十三世这一幕，即发生在他于上世纪把向圣弥额尔总领天使祷文引进全教会的一幕，今天非常贴切。</a:t>
            </a:r>
          </a:p>
          <a:p>
            <a:endParaRPr lang="en-US" altLang="zh-TW" dirty="0"/>
          </a:p>
        </p:txBody>
      </p:sp>
      <p:pic>
        <p:nvPicPr>
          <p:cNvPr id="7" name="Content Placeholder 6" descr="PopeLeoXII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76471" y="1702051"/>
            <a:ext cx="1767529" cy="2285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6797A-3B4B-8506-A75A-06C66BBC4E66}"/>
              </a:ext>
            </a:extLst>
          </p:cNvPr>
          <p:cNvSpPr txBox="1"/>
          <p:nvPr/>
        </p:nvSpPr>
        <p:spPr>
          <a:xfrm>
            <a:off x="0" y="0"/>
            <a:ext cx="65213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0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：教会、家庭、民族、人类受摧毁的时刻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42628"/>
      </p:ext>
    </p:extLst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痛苦二端：耶</a:t>
            </a:r>
            <a:r>
              <a:rPr lang="zh-CN" altLang="en-US" dirty="0"/>
              <a:t>稣</a:t>
            </a:r>
            <a:r>
              <a:rPr lang="zh-TW" altLang="en-US" dirty="0"/>
              <a:t>受鞭打苦刑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圣体祷文</a:t>
            </a:r>
            <a:endParaRPr lang="en-US" dirty="0"/>
          </a:p>
          <a:p>
            <a:r>
              <a:rPr lang="zh-TW" altLang="en-US" dirty="0"/>
              <a:t>耶稣，因你身受的鞭伤，求你帮助我们克服肉性的软弱，活在你的圣神內，并把你的爱放在首位。借着圣母，我们祈求保持思想行为的纯洁。借着圣母，我们祈求深入瞭解你如何在圣体圣事內爱了我们，并祈求像圣母一样，全心回应你。求你帮助我们免陷于崇拜世物的诱惑，让你的圣体之爱和真实临在赋予我们活力，成为我们心灵的宝藏。</a:t>
            </a:r>
            <a:endParaRPr lang="en-US" dirty="0"/>
          </a:p>
          <a:p>
            <a:r>
              <a:rPr lang="zh-TW" altLang="en-US" dirty="0"/>
              <a:t>「天主，求你给我再造一颗纯洁的心，求你使我心重获坚固的精神」（詠</a:t>
            </a:r>
            <a:r>
              <a:rPr lang="en-US" dirty="0"/>
              <a:t>51</a:t>
            </a:r>
            <a:r>
              <a:rPr lang="zh-TW" altLang="en-US" dirty="0"/>
              <a:t>：</a:t>
            </a:r>
            <a:r>
              <a:rPr lang="en-US" dirty="0"/>
              <a:t>12</a:t>
            </a:r>
            <a:r>
              <a:rPr lang="zh-TW" altLang="en-US" dirty="0"/>
              <a:t>）。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痛苦三端：耶稣受茨冠的苦辱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耶稣带着茨冠，披着紫紅袍出来了；比拉多就对他们說：「看，这个人！」</a:t>
            </a:r>
            <a:r>
              <a:rPr lang="en-US" altLang="zh-CN" dirty="0"/>
              <a:t>(</a:t>
            </a:r>
            <a:r>
              <a:rPr lang="zh-CN" altLang="en-US" dirty="0"/>
              <a:t>若</a:t>
            </a:r>
            <a:r>
              <a:rPr lang="en-US" altLang="zh-CN" dirty="0"/>
              <a:t>19:5)</a:t>
            </a:r>
          </a:p>
          <a:p>
            <a:endParaRPr lang="en-US" altLang="zh-CN" dirty="0"/>
          </a:p>
          <a:p>
            <a:r>
              <a:rPr lang="zh-CN" altLang="en-US" dirty="0"/>
              <a:t>默想：被人的負心所伤</a:t>
            </a:r>
          </a:p>
          <a:p>
            <a:endParaRPr lang="en-US" altLang="zh-CN" dirty="0"/>
          </a:p>
          <a:p>
            <a:r>
              <a:rPr lang="zh-CN" altLang="en-US" dirty="0"/>
              <a:t>「他沒有俊美，也沒有华丽，可使我们瞻仰；他沒有仪容，可使我们恋慕。他受尽了侮辱，因而我们都以他不算什么。」</a:t>
            </a:r>
            <a:r>
              <a:rPr lang="en-US" altLang="zh-CN" dirty="0"/>
              <a:t>(</a:t>
            </a:r>
            <a:r>
              <a:rPr lang="zh-CN" altLang="en-US" dirty="0"/>
              <a:t>依</a:t>
            </a:r>
            <a:r>
              <a:rPr lang="en-US" altLang="zh-CN" dirty="0"/>
              <a:t>53:2b,3b) </a:t>
            </a:r>
          </a:p>
        </p:txBody>
      </p:sp>
    </p:spTree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痛苦三端：耶稣受茨冠的苦辱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我们默想的茨冠，不僅戴在耶稣頭上，还有箍着祂的圣心，因为祂圣心現在受的苦，比在祂整个苦难中所受的痛苦还要多。祂的圣心戴着刺，</a:t>
            </a:r>
            <a:r>
              <a:rPr lang="zh-CN" altLang="en-US" dirty="0"/>
              <a:t>像徵</a:t>
            </a:r>
            <a:r>
              <a:rPr lang="zh-TW" altLang="en-US" dirty="0"/>
              <a:t>祂在圣体中倾流着爱情，卻受着世人对祂忘恩的痛苦：“看，这个心，多么爱了人，但回報祂的爱，卻是多么稀少！</a:t>
            </a:r>
            <a:r>
              <a:rPr lang="en-US" altLang="zh-TW" dirty="0"/>
              <a:t>”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痛苦三端：耶稣受茨冠的苦辱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/>
              <a:t>“看，这个人！”看所有祂居住的，上了锁的和空空的教堂！一如在彼拉多前，和在祂的苦难中，同样在圣体內的主耶稣，被宰杀的羔羊，我们都以他不算什么。因为「他沒有俊美，也沒有华丽，可使我们瞻仰；他沒有仪容，可使我们恋慕。他好像一个人们掩面不顾的人；」然而，当我们借信德的眼光看着圣体，就瞻仰天堂的最美善，看到我们生命的最真实，因为圣体含着主耶稣亲自给你的爱情，是天上和地下加起来的所有爱情。</a:t>
            </a:r>
          </a:p>
        </p:txBody>
      </p:sp>
    </p:spTree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痛苦三端：耶稣受茨冠的苦辱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圣体內的耶稣圣心无限感激你对耶稣圣体的爱。因此你守的每一个圣时，都给予耶稣圣心无可言喻的大大慰借，把圣心上的许多刺变成鲜花。让我们随同圣母，把自己的生命中所受的一切不被人感激的伤痛，奉献给主耶稣，为使世人皆真真正正感激在圣体圣事中的主耶稣。</a:t>
            </a:r>
          </a:p>
        </p:txBody>
      </p:sp>
    </p:spTree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痛苦三端：耶稣受茨冠的苦辱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圣体祷文</a:t>
            </a:r>
            <a:endParaRPr lang="en-US" dirty="0"/>
          </a:p>
          <a:p>
            <a:r>
              <a:rPr lang="zh-TW" altLang="en-US" dirty="0"/>
              <a:t>耶稣，我们认识到你对我们的大爱，因此把玛利亞完美的感恩之情奉献给你，以赔补世人对圣体的冷漠和忘恩。耶稣，因你所受的茨冠之苦，求你使我们变得谦逊，以效法你的圣体所表現的谦卑精神。默想这端奧迹时，我们以圣母经偕同圣母圣心祈祷感谢你为救赎我们所作的一切，并感谢你借这至圣圣体把自己赐给我们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痛苦四端：</a:t>
            </a:r>
            <a:r>
              <a:rPr lang="zh-TW" altLang="en-US" dirty="0"/>
              <a:t>耶稣背十字架上山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誰若不背着自己的十字架，在我后面走，不能做我的门徒。</a:t>
            </a:r>
            <a:r>
              <a:rPr lang="en-US" altLang="zh-TW" dirty="0"/>
              <a:t>(</a:t>
            </a:r>
            <a:r>
              <a:rPr lang="zh-TW" altLang="en-US" dirty="0"/>
              <a:t>路</a:t>
            </a:r>
            <a:r>
              <a:rPr lang="en-US" altLang="zh-TW" dirty="0"/>
              <a:t>14:27)</a:t>
            </a:r>
          </a:p>
          <a:p>
            <a:r>
              <a:rPr lang="zh-TW" altLang="en-US" dirty="0"/>
              <a:t>默想：失败挫折的伤痛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他</a:t>
            </a:r>
            <a:r>
              <a:rPr lang="en-US" altLang="zh-TW" dirty="0"/>
              <a:t>)</a:t>
            </a:r>
            <a:r>
              <a:rPr lang="zh-TW" altLang="en-US" dirty="0"/>
              <a:t>被列于罪犯之中。</a:t>
            </a:r>
            <a:r>
              <a:rPr lang="en-US" altLang="zh-TW" dirty="0"/>
              <a:t>(</a:t>
            </a:r>
            <a:r>
              <a:rPr lang="zh-TW" altLang="en-US" dirty="0"/>
              <a:t>依</a:t>
            </a:r>
            <a:r>
              <a:rPr lang="en-US" altLang="zh-TW" dirty="0"/>
              <a:t>53:12)</a:t>
            </a:r>
          </a:p>
        </p:txBody>
      </p:sp>
    </p:spTree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痛苦四端：</a:t>
            </a:r>
            <a:r>
              <a:rPr lang="zh-TW" altLang="en-US" dirty="0"/>
              <a:t>耶稣背十字架上山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耶稣亲吻并拥抱祂那为爱我们的十字架，因为借此圣架，他将成为同我们一起的圣体</a:t>
            </a:r>
            <a:r>
              <a:rPr lang="en-US" dirty="0"/>
              <a:t>——</a:t>
            </a:r>
            <a:r>
              <a:rPr lang="zh-CN" altLang="en-US" dirty="0"/>
              <a:t>借着祂的苦难赐给我们的礼物。我们偕同圣母与耶稣结合，把身、心、灵的一切痛苦奉献给祂。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痛苦四端：</a:t>
            </a:r>
            <a:r>
              <a:rPr lang="zh-TW" altLang="en-US" dirty="0"/>
              <a:t>耶稣背十字架上山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我们从不会得到超过我们所能承担的重荷。一如西满曾帮助耶稣背十字架，主耶稣現在亲自帮助我们背我们的十字架。「上主亲近心灵破碎的人。」</a:t>
            </a:r>
            <a:r>
              <a:rPr lang="en-US" altLang="zh-TW" dirty="0"/>
              <a:t>(</a:t>
            </a:r>
            <a:r>
              <a:rPr lang="zh-TW" altLang="en-US" dirty="0"/>
              <a:t>詠</a:t>
            </a:r>
            <a:r>
              <a:rPr lang="en-US" altLang="zh-TW" dirty="0"/>
              <a:t>34:19)</a:t>
            </a:r>
            <a:r>
              <a:rPr lang="zh-TW" altLang="en-US" dirty="0"/>
              <a:t>所有考验皆能净化我们，并引领我们与主耶稣更亲密地结合。让我们把我们的一切痛苦，甚至包括自己带来的痛苦，全献给主耶稣，为拯救人灵</a:t>
            </a:r>
            <a:r>
              <a:rPr lang="zh-CN" altLang="en-US" dirty="0"/>
              <a:t>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痛苦四端：</a:t>
            </a:r>
            <a:r>
              <a:rPr lang="zh-TW" altLang="en-US" dirty="0"/>
              <a:t>耶稣背十字架上山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十字架的勝利是这样的：主耶稣借他的十字圣架，光荣了人类的一切苦难，使凡献给主的痛苦，皆有不滅的救赎功效！他在走上加尔瓦略山的路上三次跌倒，教导我们千万不要气馁，因为当我们谦卑地把自己的失败交托给救主爱人的圣心时，在圣体內的耶稣，就从我们这一切失败中，造出神圣的成功！ 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向</a:t>
            </a:r>
            <a:r>
              <a:rPr lang="zh-CN" altLang="en-US" dirty="0"/>
              <a:t>圣弥额尔总领天使祷</a:t>
            </a:r>
            <a:r>
              <a:rPr lang="zh-TW" altLang="en-US" dirty="0"/>
              <a:t>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圣弥额尔总领天使，在战争的日子里保卫我们，免我们陷入魔鬼邪恶的阴谋丶和奸诈的陷阱中。 我们谦卑地祈求，但愿上主谴责它。 上天万军的统帅，求你因上主的威能，把徘徊人间，引诱人灵，使其丧亡的撒殚及其他邪灵，抛下地狱里去。亚孟</a:t>
            </a:r>
            <a:r>
              <a:rPr lang="en-US" altLang="zh-CN" dirty="0"/>
              <a:t>/</a:t>
            </a:r>
            <a:r>
              <a:rPr lang="zh-CN" altLang="en-US" dirty="0"/>
              <a:t>阿们。</a:t>
            </a:r>
            <a:endParaRPr lang="en-US" dirty="0"/>
          </a:p>
        </p:txBody>
      </p:sp>
      <p:pic>
        <p:nvPicPr>
          <p:cNvPr id="403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93794" y="562819"/>
            <a:ext cx="1438275" cy="2676525"/>
          </a:xfrm>
        </p:spPr>
      </p:pic>
      <p:pic>
        <p:nvPicPr>
          <p:cNvPr id="9" name="Picture 8" descr="PopeLeoXI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3794" y="3000813"/>
            <a:ext cx="1650206" cy="213388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痛苦四端：</a:t>
            </a:r>
            <a:r>
              <a:rPr lang="zh-TW" altLang="en-US" dirty="0"/>
              <a:t>耶稣背十字架上山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正如火把任何物件都变成它自己，圣体內的耶稣以圣爱之火，把一切都转变成美好，从败坏中造出美好，从更大的败坏中造出更大的美好，甚至我们的过犯和失败，也要像扔进炉</a:t>
            </a:r>
            <a:r>
              <a:rPr lang="zh-CN" altLang="en-US" dirty="0"/>
              <a:t>里</a:t>
            </a:r>
            <a:r>
              <a:rPr lang="zh-TW" altLang="en-US" dirty="0"/>
              <a:t>的稻草被燃烧耗尽，借以让我们更谦卑自己，更靠近祂的圣心。「我几时软弱，正是我有能力的时候。」</a:t>
            </a:r>
            <a:r>
              <a:rPr lang="en-US" altLang="zh-TW" dirty="0"/>
              <a:t>(</a:t>
            </a:r>
            <a:r>
              <a:rPr lang="zh-TW" altLang="en-US" dirty="0"/>
              <a:t>格后</a:t>
            </a:r>
            <a:r>
              <a:rPr lang="en-US" altLang="zh-TW" dirty="0"/>
              <a:t>12:10) </a:t>
            </a:r>
          </a:p>
        </p:txBody>
      </p:sp>
    </p:spTree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痛苦四端：</a:t>
            </a:r>
            <a:r>
              <a:rPr lang="zh-TW" altLang="en-US" dirty="0"/>
              <a:t>耶稣背十字架上山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/>
              <a:t>圣体祷文</a:t>
            </a:r>
            <a:endParaRPr lang="en-US" dirty="0"/>
          </a:p>
          <a:p>
            <a:r>
              <a:rPr lang="zh-TW" altLang="en-US" dirty="0"/>
              <a:t>耶稣，你为了爱我们，而欣然接受你的十字架；在默想这端奧迹时，我们也为了爱你，欣然接受自己的十字架。求你赐下恩宠，帮助我们履行生活中的各种本份。我们重申领洗时的承诺，并求你准备我们的心灵，以作妥当的告解，好让你的圣血洗净我们的罪过。因这至圣圣体的力量，恳求你赐我们勇气每天背起十字架随你，作你的门徒。我们软弱，你卻坚强！你曾三次跌倒，并重新站起来，因此我们借着玛利亞的慈母之心，恳求你的圣体圣心向世上所有灰心喪志的人，尤其是那些绝望的及极需你鼓励的人，丰富地施予力量和安慰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「当我从地上被举起来时，便要吸引众人来归向我。」。</a:t>
            </a:r>
            <a:r>
              <a:rPr lang="en-US" dirty="0"/>
              <a:t>(</a:t>
            </a:r>
            <a:r>
              <a:rPr lang="zh-CN" altLang="en-US" dirty="0"/>
              <a:t>若</a:t>
            </a:r>
            <a:r>
              <a:rPr lang="en-US" dirty="0"/>
              <a:t>12:32)</a:t>
            </a:r>
          </a:p>
          <a:p>
            <a:r>
              <a:rPr lang="zh-CN" altLang="en-US" dirty="0"/>
              <a:t>默想：遭遗弃的伤痛</a:t>
            </a:r>
            <a:endParaRPr lang="en-US" dirty="0"/>
          </a:p>
          <a:p>
            <a:r>
              <a:rPr lang="zh-CN" altLang="en-US" dirty="0"/>
              <a:t>他从活人的地上被剪除。</a:t>
            </a:r>
            <a:r>
              <a:rPr lang="en-US" dirty="0"/>
              <a:t>(</a:t>
            </a:r>
            <a:r>
              <a:rPr lang="zh-CN" altLang="en-US" dirty="0"/>
              <a:t>依</a:t>
            </a:r>
            <a:r>
              <a:rPr lang="en-US" dirty="0"/>
              <a:t>53:8)</a:t>
            </a:r>
          </a:p>
        </p:txBody>
      </p:sp>
    </p:spTree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耶稣在十字架上感到完全被弃：「我的天主，我的天主，你为什么捨弃了我</a:t>
            </a:r>
            <a:r>
              <a:rPr lang="en-US" altLang="zh-TW" dirty="0"/>
              <a:t>﹖</a:t>
            </a:r>
            <a:r>
              <a:rPr lang="zh-TW" altLang="en-US" dirty="0"/>
              <a:t>」</a:t>
            </a:r>
            <a:r>
              <a:rPr lang="en-US" altLang="zh-TW" dirty="0"/>
              <a:t>(</a:t>
            </a:r>
            <a:r>
              <a:rPr lang="zh-TW" altLang="en-US" dirty="0"/>
              <a:t>玛</a:t>
            </a:r>
            <a:r>
              <a:rPr lang="en-US" altLang="zh-TW" dirty="0"/>
              <a:t>27:46) </a:t>
            </a:r>
            <a:r>
              <a:rPr lang="zh-TW" altLang="en-US" dirty="0"/>
              <a:t>大地摈弃了他，天上也不容纳他！「他曾使那不认识罪的，替我们成了罪，好叫我们在他內成为天主的正义。」</a:t>
            </a:r>
            <a:r>
              <a:rPr lang="en-US" altLang="zh-TW" dirty="0"/>
              <a:t>(</a:t>
            </a:r>
            <a:r>
              <a:rPr lang="zh-TW" altLang="en-US" dirty="0"/>
              <a:t>格后</a:t>
            </a:r>
            <a:r>
              <a:rPr lang="en-US" altLang="zh-TW" dirty="0"/>
              <a:t>5:21) </a:t>
            </a:r>
            <a:r>
              <a:rPr lang="zh-TW" altLang="en-US" dirty="0"/>
              <a:t>圣周五耶稣受难日紧接着圣周四，因为主耶稣为了爱，付出了在十字架上牺牲的代价，以圣体把自己完全给了我们，并在这至圣体圣事中陪伴着我们。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当我们在圣体圣事中与耶稣结合，便能以耶稣圣心的完美爱情去爱天父。圣体是爱情的全燔祭，在被爱自我焚烧中，主耶稣以祂在十字架上的最后七言，不断为我们恳求：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7" name="Content Placeholder 5" descr="十字架上的耶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55387" y="732141"/>
            <a:ext cx="2784764" cy="4118956"/>
          </a:xfrm>
        </p:spPr>
      </p:pic>
    </p:spTree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vineMerc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77050" y="450183"/>
            <a:ext cx="2341438" cy="46828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「父啊！宽赦他们吧。」为那些最需要</a:t>
            </a:r>
            <a:r>
              <a:rPr lang="zh-CN" altLang="en-US" dirty="0"/>
              <a:t>救主</a:t>
            </a:r>
            <a:r>
              <a:rPr lang="zh-TW" altLang="en-US" dirty="0"/>
              <a:t>慈悲的人。</a:t>
            </a:r>
            <a:endParaRPr lang="en-US" altLang="zh-TW" dirty="0"/>
          </a:p>
          <a:p>
            <a:endParaRPr lang="en-US" altLang="zh-TW" dirty="0"/>
          </a:p>
        </p:txBody>
      </p:sp>
    </p:spTree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「你为甚么捨弃了我。」为那些感到被遗弃的人。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Content Placeholder 5" descr="十字架上的耶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55387" y="732141"/>
            <a:ext cx="2784764" cy="4118956"/>
          </a:xfrm>
        </p:spPr>
      </p:pic>
    </p:spTree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SC0046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17945" y="439738"/>
            <a:ext cx="2659648" cy="4703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「看，你的母亲。」向奉献给她的世界。</a:t>
            </a:r>
            <a:endParaRPr lang="en-US" altLang="zh-TW" dirty="0"/>
          </a:p>
        </p:txBody>
      </p:sp>
    </p:spTree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「我渴」在圣体圣事中得到人的爱。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「你要与我一同在乐园里。」对前来看望祂的人，因为圣体承诺着荣耀和预尝着天国。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Content Placeholder 5" descr="十字架上的耶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55387" y="732141"/>
            <a:ext cx="2784764" cy="4118956"/>
          </a:xfrm>
        </p:spPr>
      </p:pic>
    </p:spTree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「我把我的灵魂交托在你手中。」耶稣这时把我们每个人放进祂的圣心里，并这样托给祂的天父，好让天父在我们內看到的，是祂的独生子，好让天父以爱着我们的爱，是给祂的独生子的爱</a:t>
            </a:r>
            <a:r>
              <a:rPr lang="zh-CN" altLang="en-US" dirty="0"/>
              <a:t>。</a:t>
            </a:r>
            <a:endParaRPr lang="en-US" altLang="zh-TW" dirty="0"/>
          </a:p>
        </p:txBody>
      </p:sp>
      <p:pic>
        <p:nvPicPr>
          <p:cNvPr id="5" name="Content Placeholder 5" descr="十字架上的耶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55387" y="732141"/>
            <a:ext cx="2784764" cy="4118956"/>
          </a:xfr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环顾今天的社会</a:t>
            </a:r>
            <a:endParaRPr lang="en-US" dirty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zh-CN" altLang="en-US" dirty="0"/>
              <a:t>在这个资讯时代里，人类依仗天主的恩宠，高科技空前发达 ，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zhège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zīxùn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shídài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rénlèi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yīzhàng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ēnchǒng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gāo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kējì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kōngqián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fādá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</a:t>
            </a:r>
            <a:endParaRPr lang="zh-TW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今天物质的拥有和享受远胜先祖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Jīntiān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wùzhí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yǒngyǒu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xiǎngshòu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yuǎn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xiānzǔ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然而人回报给主的大多是忘恩和离弃主，拿着不需要天主的借口去崇拜名、利、权、色诸偶像！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Rán'ér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huíbào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dàduō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wàng'ēn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líqì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názhe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xūyào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jíkǒu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chóngbài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míng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quán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ǒuxiàng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/>
              <a:t>「完成了」，祂已经在圣体中把自己完全给了我们，主已给了祂的全部所有和祂的整个</a:t>
            </a:r>
            <a:r>
              <a:rPr lang="zh-CN" altLang="en-US" dirty="0"/>
              <a:t>自己</a:t>
            </a:r>
            <a:r>
              <a:rPr lang="zh-TW" altLang="en-US" dirty="0"/>
              <a:t>，祂已沒有任何能再多给的了。祂爱我们，在十字架上交付祂的身体，为了在圣体中把祂的身体给我们，使我们好能在永恒的光辉中与祂合一。</a:t>
            </a:r>
            <a:endParaRPr lang="en-US" dirty="0"/>
          </a:p>
        </p:txBody>
      </p:sp>
      <p:pic>
        <p:nvPicPr>
          <p:cNvPr id="6" name="Content Placeholder 5" descr="crucifixio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678298" y="1116363"/>
            <a:ext cx="4435602" cy="3326700"/>
          </a:xfrm>
        </p:spPr>
      </p:pic>
    </p:spTree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痛苦五端：耶稣被钉死在十字架上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2800" dirty="0"/>
              <a:t>圣体祷文</a:t>
            </a:r>
            <a:endParaRPr lang="en-US" sz="2800" dirty="0"/>
          </a:p>
          <a:p>
            <a:r>
              <a:rPr lang="zh-TW" altLang="en-US" sz="2800" dirty="0"/>
              <a:t>耶稣，当你孤独地被遗弃在十字架上时，你的母亲依然在你身旁；現在你又孤独地被遗弃在世界各地的圣体柜內，因此我们在默想这端奧迹时，把圣母所有的安慰都奉献给你。耶稣，圣母是世上最爱你的人，也是最恭敬圣体的人，请看她为你所流的眼泪。我们恳求你，因着圣母的眼泪，以及世界穷尽前所举行的每一台感恩的功效，吸引所有人归向你的圣体之心，因你曾説：「当我从地上被举起来时，便要吸引众人来归向我。」（若</a:t>
            </a:r>
            <a:r>
              <a:rPr lang="en-US" sz="2800" dirty="0"/>
              <a:t>12</a:t>
            </a:r>
            <a:r>
              <a:rPr lang="zh-TW" altLang="en-US" sz="2800" dirty="0"/>
              <a:t>：</a:t>
            </a:r>
            <a:r>
              <a:rPr lang="en-US" sz="2800" dirty="0"/>
              <a:t>32</a:t>
            </a:r>
            <a:r>
              <a:rPr lang="zh-TW" altLang="en-US" sz="2800" dirty="0"/>
              <a:t>）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欢喜一端</a:t>
            </a:r>
            <a:r>
              <a:rPr lang="zh-CN" altLang="en-US" dirty="0"/>
              <a:t>　</a:t>
            </a:r>
            <a:r>
              <a:rPr lang="zh-TW" altLang="en-US" dirty="0"/>
              <a:t>宣告救恩的喜讯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「天主的旨意就是要你们成圣。」（得前</a:t>
            </a:r>
            <a:r>
              <a:rPr lang="en-US" dirty="0"/>
              <a:t>4</a:t>
            </a:r>
            <a:r>
              <a:rPr lang="zh-TW" altLang="en-US" dirty="0"/>
              <a:t>：</a:t>
            </a:r>
            <a:r>
              <a:rPr lang="en-US" dirty="0"/>
              <a:t>3</a:t>
            </a:r>
            <a:r>
              <a:rPr lang="zh-TW" altLang="en-US" dirty="0"/>
              <a:t>）</a:t>
            </a:r>
            <a:endParaRPr lang="en-US" dirty="0"/>
          </a:p>
          <a:p>
            <a:r>
              <a:rPr lang="zh-CN" altLang="en-US" dirty="0"/>
              <a:t>默想 ：</a:t>
            </a:r>
            <a:r>
              <a:rPr lang="zh-TW" altLang="en-US" dirty="0"/>
              <a:t>承行主旨的喜乐</a:t>
            </a:r>
            <a:endParaRPr lang="en-US" dirty="0"/>
          </a:p>
          <a:p>
            <a:r>
              <a:rPr lang="zh-TW" altLang="en-US" dirty="0"/>
              <a:t>「看，上主的婢女，愿照你的話成就于我吧！」（路</a:t>
            </a:r>
            <a:r>
              <a:rPr lang="en-US" dirty="0"/>
              <a:t>1</a:t>
            </a:r>
            <a:r>
              <a:rPr lang="zh-TW" altLang="en-US" dirty="0"/>
              <a:t>：</a:t>
            </a:r>
            <a:r>
              <a:rPr lang="en-US" dirty="0"/>
              <a:t>38</a:t>
            </a:r>
            <a:r>
              <a:rPr lang="zh-TW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欢喜一端</a:t>
            </a:r>
            <a:r>
              <a:rPr lang="zh-CN" altLang="en-US" dirty="0"/>
              <a:t>　</a:t>
            </a:r>
            <a:r>
              <a:rPr lang="zh-TW" altLang="en-US" dirty="0"/>
              <a:t>宣告救恩的喜讯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我们偕同玛利亞默想这端奧迹；她服从天主，心里愿意接受天主的旨意。</a:t>
            </a:r>
          </a:p>
          <a:p>
            <a:r>
              <a:rPr lang="zh-TW" altLang="en-US" dirty="0"/>
              <a:t>我们祈求像玛利亞一样，完全接受天主的圣意。玛利亞为了承行主旨，在生活中时时刻刻与天主的恩宠充份合作，即使她并不经常明白該怎么做，为何要这样做，或天主正在她身上行甚么事。</a:t>
            </a:r>
          </a:p>
          <a:p>
            <a:r>
              <a:rPr lang="zh-TW" altLang="en-US" dirty="0"/>
              <a:t>我们以圣母经祈祷，表示我们愿意谦抑自下，像玛利亞一样，承行天主的旨意：「看！上主的婢女，愿照你的話成就于我</a:t>
            </a:r>
            <a:r>
              <a:rPr lang="zh-CN" altLang="en-US" dirty="0"/>
              <a:t>吧</a:t>
            </a:r>
            <a:r>
              <a:rPr lang="zh-TW" altLang="en-US" dirty="0"/>
              <a:t>！」（路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38</a:t>
            </a:r>
            <a:r>
              <a:rPr lang="zh-TW" altLang="en-US" dirty="0"/>
              <a:t>）成圣就是专心一致取悦耶稣。</a:t>
            </a:r>
          </a:p>
        </p:txBody>
      </p:sp>
    </p:spTree>
  </p:cSld>
  <p:clrMapOvr>
    <a:masterClrMapping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欢喜一端</a:t>
            </a:r>
            <a:r>
              <a:rPr lang="zh-CN" altLang="en-US" dirty="0"/>
              <a:t>　</a:t>
            </a:r>
            <a:r>
              <a:rPr lang="zh-TW" altLang="en-US" dirty="0"/>
              <a:t>宣告救恩的喜讯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玛利亞的服从为我们带来耶稣圣体，因耶稣的身体来自祂母亲的无玷圣心。耶稣在她的身体內取得肉躯，并借圣体圣事把这肉躯赐给我们。</a:t>
            </a:r>
          </a:p>
          <a:p>
            <a:r>
              <a:rPr lang="zh-TW" altLang="en-US" dirty="0"/>
              <a:t>天使宣告的喜讯，仍然使我们欢跃，因为福音的喜讯就是天主对我们的爱。「看，一位贞女，将怀孕生子，人将称祂的名字为厄玛奴耳，意思是：天主与我们同在。」（玛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23</a:t>
            </a:r>
            <a:r>
              <a:rPr lang="zh-TW" altLang="en-US" dirty="0"/>
              <a:t>）</a:t>
            </a:r>
          </a:p>
          <a:p>
            <a:r>
              <a:rPr lang="zh-TW" altLang="en-US" dirty="0"/>
              <a:t>这是我们今天的喜乐！耶稣时常渴望借这至圣圣体寄居在我们中间，因此取名「厄玛奴尔」，以显示祂对我们每一个人所怀的无穷爱情及永远的关爱。</a:t>
            </a:r>
          </a:p>
        </p:txBody>
      </p:sp>
    </p:spTree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欢喜一端</a:t>
            </a:r>
            <a:r>
              <a:rPr lang="zh-CN" altLang="en-US" dirty="0"/>
              <a:t>　</a:t>
            </a:r>
            <a:r>
              <a:rPr lang="zh-TW" altLang="en-US" dirty="0"/>
              <a:t>宣告救恩的喜讯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圣体祈祷文</a:t>
            </a:r>
          </a:p>
          <a:p>
            <a:r>
              <a:rPr lang="zh-TW" altLang="en-US" dirty="0"/>
              <a:t>耶稣，我们知道你爱我们，并临在于此，因此我们偕同服从天主的玛利亞一起祈祷，向你献上她毫无保留的回应，以赔补我们沒有在一切事情上，全心回应你。</a:t>
            </a:r>
          </a:p>
          <a:p>
            <a:r>
              <a:rPr lang="zh-TW" altLang="en-US" dirty="0"/>
              <a:t>默想这端奧迹时，所献上的圣母经就是给你的回应：我们愿意按你的旨意生活和行动。</a:t>
            </a:r>
          </a:p>
        </p:txBody>
      </p:sp>
    </p:spTree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欢喜二端　耶稣和玛利亞访亲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「这是出我们天主的慈怀，使旭日由高天向我们照耀</a:t>
            </a:r>
            <a:r>
              <a:rPr lang="en-US" altLang="zh-TW" dirty="0"/>
              <a:t>…</a:t>
            </a:r>
            <a:r>
              <a:rPr lang="zh-TW" altLang="en-US" dirty="0"/>
              <a:t>」（路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79</a:t>
            </a:r>
            <a:r>
              <a:rPr lang="zh-TW" altLang="en-US" dirty="0"/>
              <a:t>）</a:t>
            </a:r>
          </a:p>
          <a:p>
            <a:r>
              <a:rPr lang="zh-TW" altLang="en-US" dirty="0"/>
              <a:t>默想：信赖的喜乐</a:t>
            </a:r>
          </a:p>
          <a:p>
            <a:r>
              <a:rPr lang="zh-TW" altLang="en-US" dirty="0"/>
              <a:t>「（玛利亞）信了由上主传于她的話必要完成</a:t>
            </a:r>
            <a:r>
              <a:rPr lang="en-US" altLang="zh-TW" dirty="0"/>
              <a:t>……</a:t>
            </a:r>
            <a:r>
              <a:rPr lang="zh-TW" altLang="en-US" dirty="0"/>
              <a:t>」（路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45</a:t>
            </a:r>
            <a:r>
              <a:rPr lang="zh-TW" altLang="en-US" dirty="0"/>
              <a:t>）</a:t>
            </a:r>
          </a:p>
        </p:txBody>
      </p:sp>
    </p:spTree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欢喜二端　耶稣和玛利亞访亲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玛利亞访亲时，依撒伯尔称她为「蒙祝福的」，因为她完全信赖天主：「那信了由上主传于她的話必要完成的，是有福的。」（路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45</a:t>
            </a:r>
            <a:r>
              <a:rPr lang="zh-TW" altLang="en-US" dirty="0"/>
              <a:t>）完全的信赖不是来自我们的努力，而是因着天主的全德：祂拥有无限仁慈、无限公义、无限美善、无限怜悯、无限德能、无限慈爱。</a:t>
            </a:r>
            <a:endParaRPr lang="en-US" altLang="zh-TW" dirty="0"/>
          </a:p>
          <a:p>
            <a:r>
              <a:rPr lang="zh-TW" altLang="en-US" dirty="0"/>
              <a:t>玛利亞曾在依撒伯尔有需要时伸出援手；現在，她也偕同她的圣子在圣体圣事中前来助我们。</a:t>
            </a:r>
          </a:p>
        </p:txBody>
      </p:sp>
    </p:spTree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欢喜二端　耶稣和玛利亞访亲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圣母访亲的喜乐，在于「天主的慈怀」（路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78</a:t>
            </a:r>
            <a:r>
              <a:rPr lang="zh-TW" altLang="en-US" dirty="0"/>
              <a:t>）。祂不断借着圣体探望我们，让我们能夠怀着信心接近祂。</a:t>
            </a:r>
            <a:endParaRPr lang="en-US" altLang="zh-TW" dirty="0"/>
          </a:p>
          <a:p>
            <a:r>
              <a:rPr lang="zh-TW" altLang="en-US" dirty="0"/>
              <a:t>洗者若翰认出耶稣藏于玛利亞的母腹之中。这是首个属于上主的圣体柜。現在，我们也认出藏于圣体中的耶稣，我们信仰的奧迹。</a:t>
            </a:r>
          </a:p>
          <a:p>
            <a:r>
              <a:rPr lang="zh-TW" altLang="en-US" dirty="0"/>
              <a:t>依撒伯尔充满了圣神，若翰也因祂的临在而欢乐。現在，我们也因祂的临在而欢乐，因耶稣在这充满无限爱情的圣事中，向我们倾注祂的圣神。</a:t>
            </a:r>
          </a:p>
          <a:p>
            <a:endParaRPr lang="zh-TW" altLang="en-US" dirty="0"/>
          </a:p>
        </p:txBody>
      </p:sp>
    </p:spTree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欢喜二端　耶稣和玛利亞访亲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圣体祈祷文</a:t>
            </a:r>
          </a:p>
          <a:p>
            <a:r>
              <a:rPr lang="zh-TW" altLang="en-US" dirty="0"/>
              <a:t>耶稣，我们偕同完全信赖天主的玛利亞一起祈祷；借着她的转求，愿我们也能完全信赖天主。耶稣，我们恳求你，因你圣体之爱的大能，帮助我们克服、戰勝和驱走所有疑惑、恐惧和焦虑，让我们的心充满你的平安。</a:t>
            </a:r>
          </a:p>
          <a:p>
            <a:r>
              <a:rPr lang="zh-TW" altLang="en-US" dirty="0"/>
              <a:t>默想这端奧迹时，我们以圣母经祈祷，并在心里祈求説：「耶稣甘饴之心，我完全信赖你」，因你曾</a:t>
            </a:r>
            <a:r>
              <a:rPr lang="en-US" altLang="zh-TW" dirty="0"/>
              <a:t>〔</a:t>
            </a:r>
            <a:r>
              <a:rPr lang="zh-TW" altLang="en-US" dirty="0"/>
              <a:t>借宗徒</a:t>
            </a:r>
            <a:r>
              <a:rPr lang="en-US" altLang="zh-TW" dirty="0"/>
              <a:t>〕</a:t>
            </a:r>
            <a:r>
              <a:rPr lang="zh-TW" altLang="en-US" dirty="0"/>
              <a:t>説：「将你们的一切挂虑都托给他上主，因为祂必关照你们。」（伯前</a:t>
            </a:r>
            <a:r>
              <a:rPr lang="en-US" altLang="zh-TW" dirty="0"/>
              <a:t>5</a:t>
            </a:r>
            <a:r>
              <a:rPr lang="zh-TW" altLang="en-US" dirty="0"/>
              <a:t>：</a:t>
            </a:r>
            <a:r>
              <a:rPr lang="en-US" altLang="zh-TW" dirty="0"/>
              <a:t>7</a:t>
            </a:r>
            <a:r>
              <a:rPr lang="zh-TW" altLang="en-US" dirty="0"/>
              <a:t>）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在</a:t>
            </a:r>
            <a:r>
              <a:rPr lang="zh-CN" altLang="en-US" dirty="0"/>
              <a:t>这个背弃</a:t>
            </a:r>
            <a:r>
              <a:rPr lang="zh-TW" altLang="en-US" dirty="0"/>
              <a:t>天主的世代</a:t>
            </a:r>
            <a:r>
              <a:rPr lang="zh-CN" altLang="en-US" dirty="0"/>
              <a:t>里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7</a:t>
            </a:r>
            <a:r>
              <a:rPr lang="zh-CN" altLang="en-US" dirty="0"/>
              <a:t>个天主教家庭才有一个长大后的子女成为真实的天主教徒</a:t>
            </a:r>
            <a:endParaRPr lang="en-US" altLang="zh-TW" dirty="0"/>
          </a:p>
          <a:p>
            <a:pPr eaLnBrk="1" hangingPunct="1"/>
            <a:r>
              <a:rPr lang="zh-TW" altLang="en-US" dirty="0"/>
              <a:t>即使在教</a:t>
            </a:r>
            <a:r>
              <a:rPr lang="zh-CN" altLang="en-US" dirty="0"/>
              <a:t>会</a:t>
            </a:r>
            <a:r>
              <a:rPr lang="zh-TW" altLang="en-US" dirty="0"/>
              <a:t>：</a:t>
            </a:r>
          </a:p>
          <a:p>
            <a:pPr lvl="1" eaLnBrk="1" hangingPunct="1"/>
            <a:r>
              <a:rPr lang="zh-TW" altLang="en-US" dirty="0"/>
              <a:t>百分之八、九十</a:t>
            </a:r>
            <a:r>
              <a:rPr lang="zh-CN" altLang="en-US" dirty="0"/>
              <a:t>年轻</a:t>
            </a:r>
            <a:r>
              <a:rPr lang="zh-TW" altLang="en-US" dirty="0"/>
              <a:t>人​​不</a:t>
            </a:r>
            <a:r>
              <a:rPr lang="zh-CN" altLang="en-US" dirty="0"/>
              <a:t>进</a:t>
            </a:r>
            <a:r>
              <a:rPr lang="zh-TW" altLang="en-US" dirty="0"/>
              <a:t>教堂，教堂像女生的長者中心，</a:t>
            </a:r>
            <a:r>
              <a:rPr lang="zh-CN" altLang="en-US" dirty="0"/>
              <a:t>越发达国家</a:t>
            </a:r>
            <a:r>
              <a:rPr lang="zh-TW" altLang="en-US" dirty="0"/>
              <a:t>越</a:t>
            </a:r>
            <a:r>
              <a:rPr lang="zh-CN" altLang="en-US" dirty="0"/>
              <a:t>严重</a:t>
            </a:r>
            <a:endParaRPr lang="zh-TW" altLang="en-US" dirty="0"/>
          </a:p>
          <a:p>
            <a:pPr lvl="1" eaLnBrk="1" hangingPunct="1"/>
            <a:r>
              <a:rPr lang="zh-TW" altLang="en-US" dirty="0"/>
              <a:t>在</a:t>
            </a:r>
            <a:r>
              <a:rPr lang="zh-CN" altLang="en-US" dirty="0"/>
              <a:t>进</a:t>
            </a:r>
            <a:r>
              <a:rPr lang="zh-TW" altLang="en-US" dirty="0"/>
              <a:t>堂教友中，亦只得百分之十到二十</a:t>
            </a:r>
            <a:r>
              <a:rPr lang="zh-CN" altLang="en-US" dirty="0"/>
              <a:t>积极参与服务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69066"/>
      </p:ext>
    </p:extLst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欢喜三端　耶稣在白冷誕生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「圣言成了血肉，寄居在我们中间；我们见了祂的光荣，正如父独生者的光荣，满溢恩宠和真理」（若</a:t>
            </a:r>
            <a:r>
              <a:rPr lang="en-US" dirty="0"/>
              <a:t>1</a:t>
            </a:r>
            <a:r>
              <a:rPr lang="zh-CN" altLang="en-US" dirty="0"/>
              <a:t>：</a:t>
            </a:r>
            <a:r>
              <a:rPr lang="en-US" dirty="0"/>
              <a:t>14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默想：朝拜救主的喜乐</a:t>
            </a:r>
            <a:endParaRPr lang="en-US" dirty="0"/>
          </a:p>
          <a:p>
            <a:r>
              <a:rPr lang="zh-CN" altLang="en-US" dirty="0"/>
              <a:t>「我的心神欢跃于天主，我的救主。」（路</a:t>
            </a:r>
            <a:r>
              <a:rPr lang="en-US" dirty="0"/>
              <a:t>1</a:t>
            </a:r>
            <a:r>
              <a:rPr lang="zh-CN" altLang="en-US" dirty="0"/>
              <a:t>：</a:t>
            </a:r>
            <a:r>
              <a:rPr lang="en-US" dirty="0"/>
              <a:t>47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欢喜三端　耶稣在白冷誕生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圣体是耶稣降临人间的延续。圣体的奧迹使我们能夠每天欢度圣誕节。当我们来到圣体前，就是来到白冷。</a:t>
            </a:r>
            <a:endParaRPr lang="en-US" dirty="0"/>
          </a:p>
          <a:p>
            <a:r>
              <a:rPr lang="zh-CN" altLang="en-US" dirty="0"/>
              <a:t>白冷的原意「面包之家」。耶稣选择生于白冷，是因为祂会成为从天而降的生活的食粮，永远寄居在我们中间。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欢喜三端　耶稣在白冷誕生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当牧羊人和贤士谦卑地前来白冷朝拜祂时，祂非常喜乐，而他们的事迹也获得千秋的传颂。</a:t>
            </a:r>
            <a:endParaRPr lang="en-US" dirty="0"/>
          </a:p>
          <a:p>
            <a:r>
              <a:rPr lang="zh-CN" altLang="en-US" dirty="0"/>
              <a:t>他们尊崇生于白冷的圣子，因此天主也让他们永远受人尊崇。同样，你今天若谦卑地来到圣体前探访耶稣，也会使祂非常喜乐，你的事迹也会被传述，直至永远，并使世界更早获得祂所应许的平安。</a:t>
            </a:r>
            <a:endParaRPr lang="en-US" dirty="0"/>
          </a:p>
          <a:p>
            <a:r>
              <a:rPr lang="zh-CN" altLang="en-US" dirty="0"/>
              <a:t>玛利亞、若瑟、牧羊人和贤士都蒙召朝拜耶稣，我们今天也得到同样的宠幸，因为耶稣借着圣体继续存留于世。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欢喜三端　耶稣在白冷誕生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圣体就是化为祭饼的天主圣爱！为此，天使仍不断高唱白冷的颂歌：「天主受享光荣于高天，主爱的人在世享平安。」（路</a:t>
            </a:r>
            <a:r>
              <a:rPr lang="en-US" dirty="0"/>
              <a:t>2</a:t>
            </a:r>
            <a:r>
              <a:rPr lang="zh-CN" altLang="en-US" dirty="0"/>
              <a:t>：</a:t>
            </a:r>
            <a:r>
              <a:rPr lang="en-US" dirty="0"/>
              <a:t>14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来，朝拜祂吧！耶稣仍不断接近我们，充满永远的慈爱。圣言借圣体成为血肉，寄居在我们中间。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TW" altLang="en-US" dirty="0"/>
              <a:t>欢喜三端　耶稣在白冷誕生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</a:t>
            </a:r>
            <a:r>
              <a:rPr lang="en-US" dirty="0"/>
              <a:t>祈</a:t>
            </a:r>
            <a:r>
              <a:rPr lang="zh-CN" altLang="en-US" dirty="0"/>
              <a:t>祷</a:t>
            </a:r>
            <a:r>
              <a:rPr lang="en-US" dirty="0"/>
              <a:t>文</a:t>
            </a:r>
          </a:p>
          <a:p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en-US" dirty="0"/>
              <a:t>，我</a:t>
            </a:r>
            <a:r>
              <a:rPr lang="zh-CN" altLang="en-US" dirty="0"/>
              <a:t>们</a:t>
            </a:r>
            <a:r>
              <a:rPr lang="en-US" dirty="0"/>
              <a:t>以</a:t>
            </a:r>
            <a:r>
              <a:rPr lang="zh-CN" altLang="en-US" dirty="0"/>
              <a:t>圣</a:t>
            </a:r>
            <a:r>
              <a:rPr lang="en-US" dirty="0"/>
              <a:t>母</a:t>
            </a:r>
            <a:r>
              <a:rPr lang="zh-CN" altLang="en-US" dirty="0"/>
              <a:t>经</a:t>
            </a:r>
            <a:r>
              <a:rPr lang="en-US" dirty="0"/>
              <a:t>祈</a:t>
            </a:r>
            <a:r>
              <a:rPr lang="zh-CN" altLang="en-US" dirty="0"/>
              <a:t>祷时</a:t>
            </a:r>
            <a:r>
              <a:rPr lang="en-US" dirty="0"/>
              <a:t>，</a:t>
            </a:r>
            <a:r>
              <a:rPr lang="en-US" dirty="0" err="1"/>
              <a:t>偕同向你奉</a:t>
            </a:r>
            <a:r>
              <a:rPr lang="zh-CN" altLang="en-US" dirty="0"/>
              <a:t>献</a:t>
            </a:r>
            <a:r>
              <a:rPr lang="en-US" dirty="0" err="1"/>
              <a:t>完美朝拜的</a:t>
            </a:r>
            <a:r>
              <a:rPr lang="zh-CN" altLang="en-US" dirty="0"/>
              <a:t>玛</a:t>
            </a:r>
            <a:r>
              <a:rPr lang="en-US" dirty="0" err="1"/>
              <a:t>利亞，向你</a:t>
            </a:r>
            <a:r>
              <a:rPr lang="zh-CN" altLang="en-US" dirty="0"/>
              <a:t>献</a:t>
            </a:r>
            <a:r>
              <a:rPr lang="en-US" dirty="0" err="1"/>
              <a:t>上她在白冷</a:t>
            </a:r>
            <a:r>
              <a:rPr lang="zh-CN" altLang="en-US" dirty="0"/>
              <a:t>献给</a:t>
            </a:r>
            <a:r>
              <a:rPr lang="en-US" dirty="0" err="1"/>
              <a:t>你的朝拜。在第一</a:t>
            </a:r>
            <a:r>
              <a:rPr lang="zh-CN" altLang="en-US" dirty="0"/>
              <a:t>个圣</a:t>
            </a:r>
            <a:r>
              <a:rPr lang="en-US" dirty="0" err="1"/>
              <a:t>誕夜</a:t>
            </a:r>
            <a:r>
              <a:rPr lang="en-US" dirty="0"/>
              <a:t>，</a:t>
            </a:r>
            <a:r>
              <a:rPr lang="zh-CN" altLang="en-US" dirty="0"/>
              <a:t>玛</a:t>
            </a:r>
            <a:r>
              <a:rPr lang="en-US" dirty="0" err="1"/>
              <a:t>利亞把你抱入</a:t>
            </a:r>
            <a:r>
              <a:rPr lang="zh-CN" altLang="en-US" dirty="0"/>
              <a:t>怀</a:t>
            </a:r>
            <a:r>
              <a:rPr lang="en-US" dirty="0" err="1"/>
              <a:t>內，使你</a:t>
            </a:r>
            <a:r>
              <a:rPr lang="zh-CN" altLang="en-US" dirty="0"/>
              <a:t>贴</a:t>
            </a:r>
            <a:r>
              <a:rPr lang="en-US" dirty="0" err="1"/>
              <a:t>近她的</a:t>
            </a:r>
            <a:r>
              <a:rPr lang="zh-CN" altLang="en-US" dirty="0"/>
              <a:t>圣</a:t>
            </a:r>
            <a:r>
              <a:rPr lang="en-US" dirty="0" err="1"/>
              <a:t>心，向你朝拜，使你感到喜</a:t>
            </a:r>
            <a:r>
              <a:rPr lang="zh-CN" altLang="en-US" dirty="0"/>
              <a:t>乐</a:t>
            </a:r>
            <a:r>
              <a:rPr lang="en-US" dirty="0" err="1"/>
              <a:t>和温暖；在此</a:t>
            </a:r>
            <a:r>
              <a:rPr lang="zh-CN" altLang="en-US" dirty="0"/>
              <a:t>时</a:t>
            </a:r>
            <a:r>
              <a:rPr lang="en-US" dirty="0" err="1"/>
              <a:t>此刻，我</a:t>
            </a:r>
            <a:r>
              <a:rPr lang="zh-CN" altLang="en-US" dirty="0"/>
              <a:t>们</a:t>
            </a:r>
            <a:r>
              <a:rPr lang="en-US" dirty="0"/>
              <a:t>也</a:t>
            </a:r>
            <a:r>
              <a:rPr lang="zh-CN" altLang="en-US" dirty="0"/>
              <a:t>愿</a:t>
            </a:r>
            <a:r>
              <a:rPr lang="en-US" dirty="0"/>
              <a:t>意</a:t>
            </a:r>
            <a:r>
              <a:rPr lang="zh-CN" altLang="en-US" dirty="0"/>
              <a:t>给</a:t>
            </a:r>
            <a:r>
              <a:rPr lang="en-US" dirty="0"/>
              <a:t>你</a:t>
            </a:r>
            <a:r>
              <a:rPr lang="zh-CN" altLang="en-US" dirty="0"/>
              <a:t>带来这</a:t>
            </a:r>
            <a:r>
              <a:rPr lang="en-US" dirty="0"/>
              <a:t>喜</a:t>
            </a:r>
            <a:r>
              <a:rPr lang="zh-CN" altLang="en-US" dirty="0"/>
              <a:t>乐</a:t>
            </a:r>
            <a:r>
              <a:rPr lang="en-US" dirty="0" err="1"/>
              <a:t>和温暖</a:t>
            </a:r>
            <a:r>
              <a:rPr lang="en-US" dirty="0"/>
              <a:t>。</a:t>
            </a:r>
          </a:p>
        </p:txBody>
      </p:sp>
    </p:spTree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欢喜四端　献耶稣于圣殿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「这孩子已被立定</a:t>
            </a:r>
            <a:r>
              <a:rPr lang="en-US" altLang="zh-CN" dirty="0"/>
              <a:t>……</a:t>
            </a:r>
            <a:r>
              <a:rPr lang="zh-CN" altLang="en-US" dirty="0"/>
              <a:t>成反对的記号。至于妳，要有一把利剑刺透你的心灵。」（路</a:t>
            </a:r>
            <a:r>
              <a:rPr lang="en-US" dirty="0"/>
              <a:t>2</a:t>
            </a:r>
            <a:r>
              <a:rPr lang="zh-CN" altLang="en-US" dirty="0"/>
              <a:t>：</a:t>
            </a:r>
            <a:r>
              <a:rPr lang="en-US" dirty="0"/>
              <a:t>34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默想：奉献的喜乐</a:t>
            </a:r>
            <a:endParaRPr lang="en-US" dirty="0"/>
          </a:p>
          <a:p>
            <a:r>
              <a:rPr lang="zh-CN" altLang="en-US" dirty="0"/>
              <a:t>「你们不可忧愁，因为喜乐于上主，就是你们的力量。」（厄下</a:t>
            </a:r>
            <a:r>
              <a:rPr lang="en-US" dirty="0"/>
              <a:t>8</a:t>
            </a:r>
            <a:r>
              <a:rPr lang="zh-CN" altLang="en-US" dirty="0"/>
              <a:t>：</a:t>
            </a:r>
            <a:r>
              <a:rPr lang="en-US" dirty="0"/>
              <a:t>10b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欢喜四端　献耶稣于圣殿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玛利亞曾在圣殿把耶稣献给天主，現在我们也请她把我们献给耶稣的圣心。</a:t>
            </a:r>
            <a:endParaRPr lang="en-US" dirty="0"/>
          </a:p>
          <a:p>
            <a:r>
              <a:rPr lang="zh-CN" altLang="en-US" dirty="0"/>
              <a:t>玛利亞把耶稣带到圣殿，是因为祂将会成新的圣殿；祂在世上将会临在于圣体之中，圣化上主的殿宇。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欢喜四端　献耶稣于圣殿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西默盎曾预言耶稣遭受反对，他的预言在这个时代仍然有效。今天，圣体使高傲的人感到尴尬，就如在二千年前，祂的降生、祂的圣体言论及祂的十字架，为那些不愿意接受天主救恩计划的人来説，也成了绊脚石。为此，今天你的探访是重要的。在许多人拒绝祂的圣体之爱时，你安慰了祂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欢喜四端　献耶稣于圣殿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西默盎的喜乐也是我们今天的喜乐，因为借着圣体，我们得以瞻仰西默盎所宣讲的：「我亲眼看见了你的救援，即你在万民之前早准备好的：为作启示异邦的光明，你百姓以色列的荣耀。」（路</a:t>
            </a:r>
            <a:r>
              <a:rPr lang="en-US" dirty="0"/>
              <a:t>2</a:t>
            </a:r>
            <a:r>
              <a:rPr lang="zh-CN" altLang="en-US" dirty="0"/>
              <a:t>：</a:t>
            </a:r>
            <a:r>
              <a:rPr lang="en-US" dirty="0"/>
              <a:t>29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欢喜四端　献耶稣于圣殿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们把自己完全奉献给圣母后，她以她的爱净化我们所有的思言行为，并披上她的功劳，使之能取悦耶稣，然后把它们呈献给祂的圣体之心，使祂在我们身上也能看到和喜爱祂母亲所有的一切。这就是奉献的喜乐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这个背离天主的时代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在工作及生活​​​​环境中：无法信任、失业、工作压力大， 商场如戰场、不公义、迫害弱小</a:t>
            </a:r>
          </a:p>
          <a:p>
            <a:pPr lvl="1"/>
            <a:r>
              <a:rPr lang="zh-CN" altLang="en-US" dirty="0"/>
              <a:t>经济困难、生活艰难、恐惧、环境破坏、食物污染</a:t>
            </a:r>
            <a:endParaRPr lang="en-US" altLang="zh-CN" dirty="0"/>
          </a:p>
          <a:p>
            <a:r>
              <a:rPr lang="zh-CN" altLang="en-US" dirty="0">
                <a:solidFill>
                  <a:srgbClr val="FFCCFF"/>
                </a:solidFill>
              </a:rPr>
              <a:t>误用为谋求人类幸福的恩宠而沉溺在可腐朽的虚假中， 并把错误传遍世界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+5</a:t>
            </a:r>
            <a:endParaRPr lang="en-US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欢喜四端　献耶稣于圣殿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圣体祈祷文</a:t>
            </a:r>
            <a:endParaRPr lang="en-US" dirty="0"/>
          </a:p>
          <a:p>
            <a:r>
              <a:rPr lang="zh-CN" altLang="en-US" dirty="0"/>
              <a:t>耶稣，请取去我们顽劣的心，并把你自己的心赐给我们，作为我们的「新心」。我们默想这端奧迹时，也重申我们对玛利亞无玷圣心的完全奉献。借着玛利亞，我们把所拥有的一切和我们自己，都奉献给你的圣体之心。我们全属于你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欢喜五端　在圣殿寻获耶稣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「</a:t>
            </a:r>
            <a:r>
              <a:rPr lang="en-US" altLang="zh-CN" dirty="0"/>
              <a:t>……</a:t>
            </a:r>
            <a:r>
              <a:rPr lang="zh-CN" altLang="en-US" dirty="0"/>
              <a:t>人子来，是为寻找及拯救迷失了的人。」（路</a:t>
            </a:r>
            <a:r>
              <a:rPr lang="en-US" dirty="0"/>
              <a:t>19</a:t>
            </a:r>
            <a:r>
              <a:rPr lang="zh-CN" altLang="en-US" dirty="0"/>
              <a:t>：</a:t>
            </a:r>
            <a:r>
              <a:rPr lang="en-US" dirty="0"/>
              <a:t>10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默想：得救的喜乐</a:t>
            </a:r>
            <a:endParaRPr lang="en-US" dirty="0"/>
          </a:p>
          <a:p>
            <a:r>
              <a:rPr lang="zh-CN" altLang="en-US" dirty="0"/>
              <a:t>「在主內应当常常喜乐，我再説：你们应当喜乐！」（斐</a:t>
            </a:r>
            <a:r>
              <a:rPr lang="en-US" dirty="0"/>
              <a:t>4</a:t>
            </a:r>
            <a:r>
              <a:rPr lang="zh-CN" altLang="en-US" dirty="0"/>
              <a:t>：</a:t>
            </a:r>
            <a:r>
              <a:rPr lang="en-US" dirty="0"/>
              <a:t>4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欢喜五端　在圣殿寻获耶稣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玛利亞和耶稣失散三天后，終于找到了祂。她失去祂时，痛苦难当；在找到祂后，其喜乐卻又无法言喻。她的心因痛苦而粉碎，充满忧伤，受尽折磨。正因她曾受如此的痛苦，她現在也体恤那些因罪恶而失去祂的人，以及那些曾经历任何失落的人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欢喜五端　在圣殿寻获耶稣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玛利亞正全力協助所有人寻找圣体內的耶稣。我们在圣体內，因上主而欢乐。祂来是为「寻找及拯救迷失了的人」（路</a:t>
            </a:r>
            <a:r>
              <a:rPr lang="en-US" dirty="0"/>
              <a:t>19</a:t>
            </a:r>
            <a:r>
              <a:rPr lang="zh-CN" altLang="en-US" dirty="0"/>
              <a:t>：</a:t>
            </a:r>
            <a:r>
              <a:rPr lang="en-US" dirty="0"/>
              <a:t>10</a:t>
            </a:r>
            <a:r>
              <a:rPr lang="zh-CN" altLang="en-US" dirty="0"/>
              <a:t>）。祂来不是为义人和健康的人，而是为罪人和有病的人，因为「不是健康的人需要医生生」（谷</a:t>
            </a:r>
            <a:r>
              <a:rPr lang="en-US" dirty="0"/>
              <a:t>2</a:t>
            </a:r>
            <a:r>
              <a:rPr lang="zh-CN" altLang="en-US" dirty="0"/>
              <a:t>：</a:t>
            </a:r>
            <a:r>
              <a:rPr lang="en-US" dirty="0"/>
              <a:t>17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欢喜五端　在圣殿寻获耶稣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玛利亞在逾越节当天找到耶稣。这非常重要，因为圣周四那天是逾越节，耶稣选择在这天建立圣体圣事，把自己赐给我们。今天，我们也在圣体內找到了祂。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欢喜五端　在圣殿寻获耶稣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</a:t>
            </a:r>
            <a:r>
              <a:rPr lang="en-US" dirty="0"/>
              <a:t>祈</a:t>
            </a:r>
            <a:r>
              <a:rPr lang="zh-CN" altLang="en-US" dirty="0"/>
              <a:t>祷</a:t>
            </a:r>
            <a:r>
              <a:rPr lang="en-US" dirty="0"/>
              <a:t>文</a:t>
            </a:r>
          </a:p>
          <a:p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en-US" dirty="0"/>
              <a:t>，我</a:t>
            </a:r>
            <a:r>
              <a:rPr lang="zh-CN" altLang="en-US" dirty="0"/>
              <a:t>们借着玛</a:t>
            </a:r>
            <a:r>
              <a:rPr lang="en-US" dirty="0" err="1"/>
              <a:t>利亞的</a:t>
            </a:r>
            <a:r>
              <a:rPr lang="zh-CN" altLang="en-US" dirty="0"/>
              <a:t>圣</a:t>
            </a:r>
            <a:r>
              <a:rPr lang="en-US" dirty="0"/>
              <a:t>心，</a:t>
            </a:r>
            <a:r>
              <a:rPr lang="zh-CN" altLang="en-US" dirty="0"/>
              <a:t>恳</a:t>
            </a:r>
            <a:r>
              <a:rPr lang="en-US" dirty="0" err="1"/>
              <a:t>求你引</a:t>
            </a:r>
            <a:r>
              <a:rPr lang="zh-CN" altLang="en-US" dirty="0"/>
              <a:t>领众</a:t>
            </a:r>
            <a:r>
              <a:rPr lang="en-US" dirty="0"/>
              <a:t>人</a:t>
            </a:r>
            <a:r>
              <a:rPr lang="zh-CN" altLang="en-US" dirty="0"/>
              <a:t>归</a:t>
            </a:r>
            <a:r>
              <a:rPr lang="en-US" dirty="0" err="1"/>
              <a:t>向你的至</a:t>
            </a:r>
            <a:r>
              <a:rPr lang="zh-CN" altLang="en-US" dirty="0"/>
              <a:t>圣圣体</a:t>
            </a:r>
            <a:r>
              <a:rPr lang="en-US" dirty="0"/>
              <a:t>，因</a:t>
            </a:r>
            <a:r>
              <a:rPr lang="zh-CN" altLang="en-US" dirty="0"/>
              <a:t>为</a:t>
            </a:r>
            <a:r>
              <a:rPr lang="en-US" dirty="0"/>
              <a:t>你</a:t>
            </a:r>
            <a:r>
              <a:rPr lang="zh-CN" altLang="en-US" dirty="0"/>
              <a:t>愿</a:t>
            </a:r>
            <a:r>
              <a:rPr lang="en-US" dirty="0" err="1"/>
              <a:t>意「所有的人都得救</a:t>
            </a:r>
            <a:r>
              <a:rPr lang="en-US" dirty="0"/>
              <a:t>，</a:t>
            </a:r>
            <a:r>
              <a:rPr lang="zh-CN" altLang="en-US" dirty="0"/>
              <a:t>并</a:t>
            </a:r>
            <a:r>
              <a:rPr lang="en-US" dirty="0" err="1"/>
              <a:t>得以</a:t>
            </a:r>
            <a:r>
              <a:rPr lang="zh-CN" altLang="en-US" dirty="0"/>
              <a:t>认识</a:t>
            </a:r>
            <a:r>
              <a:rPr lang="en-US" dirty="0" err="1"/>
              <a:t>真理</a:t>
            </a:r>
            <a:r>
              <a:rPr lang="en-US" dirty="0"/>
              <a:t>」（弟前2：4）。我</a:t>
            </a:r>
            <a:r>
              <a:rPr lang="zh-CN" altLang="en-US" dirty="0"/>
              <a:t>们</a:t>
            </a:r>
            <a:r>
              <a:rPr lang="en-US" dirty="0" err="1"/>
              <a:t>把所有</a:t>
            </a:r>
            <a:r>
              <a:rPr lang="zh-CN" altLang="en-US" dirty="0"/>
              <a:t>经历过</a:t>
            </a:r>
            <a:r>
              <a:rPr lang="en-US" dirty="0" err="1"/>
              <a:t>失落的人托付</a:t>
            </a:r>
            <a:r>
              <a:rPr lang="zh-CN" altLang="en-US" dirty="0"/>
              <a:t>给</a:t>
            </a:r>
            <a:r>
              <a:rPr lang="en-US" dirty="0" err="1"/>
              <a:t>你的</a:t>
            </a:r>
            <a:r>
              <a:rPr lang="zh-CN" altLang="en-US" dirty="0"/>
              <a:t>圣体</a:t>
            </a:r>
            <a:r>
              <a:rPr lang="en-US" dirty="0" err="1"/>
              <a:t>之心</a:t>
            </a:r>
            <a:r>
              <a:rPr lang="en-US" dirty="0"/>
              <a:t>，</a:t>
            </a:r>
            <a:r>
              <a:rPr lang="zh-CN" altLang="en-US" dirty="0"/>
              <a:t>恳</a:t>
            </a:r>
            <a:r>
              <a:rPr lang="en-US" dirty="0" err="1"/>
              <a:t>求你以</a:t>
            </a:r>
            <a:r>
              <a:rPr lang="zh-CN" altLang="en-US" dirty="0"/>
              <a:t>圣体爱</a:t>
            </a:r>
            <a:r>
              <a:rPr lang="en-US" dirty="0" err="1"/>
              <a:t>的大能</a:t>
            </a:r>
            <a:r>
              <a:rPr lang="en-US" dirty="0"/>
              <a:t>，</a:t>
            </a:r>
            <a:r>
              <a:rPr lang="zh-CN" altLang="en-US" dirty="0"/>
              <a:t>让</a:t>
            </a:r>
            <a:r>
              <a:rPr lang="en-US" dirty="0"/>
              <a:t>他</a:t>
            </a:r>
            <a:r>
              <a:rPr lang="zh-CN" altLang="en-US" dirty="0"/>
              <a:t>们</a:t>
            </a:r>
            <a:r>
              <a:rPr lang="en-US" dirty="0" err="1"/>
              <a:t>重拾所失去的一切</a:t>
            </a:r>
            <a:r>
              <a:rPr lang="en-US" dirty="0"/>
              <a:t>。</a:t>
            </a:r>
          </a:p>
        </p:txBody>
      </p:sp>
    </p:spTree>
  </p:cSld>
  <p:clrMapOvr>
    <a:masterClrMapping/>
  </p:clrMapOvr>
  <p:transition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欢喜五端　在圣殿寻获耶稣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</a:t>
            </a:r>
            <a:r>
              <a:rPr lang="en-US" dirty="0"/>
              <a:t>祈</a:t>
            </a:r>
            <a:r>
              <a:rPr lang="zh-CN" altLang="en-US" dirty="0"/>
              <a:t>祷</a:t>
            </a:r>
            <a:r>
              <a:rPr lang="en-US" dirty="0"/>
              <a:t>文</a:t>
            </a:r>
          </a:p>
          <a:p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en-US" dirty="0"/>
              <a:t>，我</a:t>
            </a:r>
            <a:r>
              <a:rPr lang="zh-CN" altLang="en-US" dirty="0"/>
              <a:t>们借着玛</a:t>
            </a:r>
            <a:r>
              <a:rPr lang="en-US" dirty="0" err="1"/>
              <a:t>利亞的</a:t>
            </a:r>
            <a:r>
              <a:rPr lang="zh-CN" altLang="en-US" dirty="0"/>
              <a:t>圣</a:t>
            </a:r>
            <a:r>
              <a:rPr lang="en-US" dirty="0"/>
              <a:t>心，</a:t>
            </a:r>
            <a:r>
              <a:rPr lang="zh-CN" altLang="en-US" dirty="0"/>
              <a:t>恳</a:t>
            </a:r>
            <a:r>
              <a:rPr lang="en-US" dirty="0" err="1"/>
              <a:t>求你引</a:t>
            </a:r>
            <a:r>
              <a:rPr lang="zh-CN" altLang="en-US" dirty="0"/>
              <a:t>领众</a:t>
            </a:r>
            <a:r>
              <a:rPr lang="en-US" dirty="0"/>
              <a:t>人</a:t>
            </a:r>
            <a:r>
              <a:rPr lang="zh-CN" altLang="en-US" dirty="0"/>
              <a:t>归</a:t>
            </a:r>
            <a:r>
              <a:rPr lang="en-US" dirty="0" err="1"/>
              <a:t>向你的至</a:t>
            </a:r>
            <a:r>
              <a:rPr lang="zh-CN" altLang="en-US" dirty="0"/>
              <a:t>圣圣体</a:t>
            </a:r>
            <a:r>
              <a:rPr lang="en-US" dirty="0"/>
              <a:t>，因</a:t>
            </a:r>
            <a:r>
              <a:rPr lang="zh-CN" altLang="en-US" dirty="0"/>
              <a:t>为</a:t>
            </a:r>
            <a:r>
              <a:rPr lang="en-US" dirty="0"/>
              <a:t>你</a:t>
            </a:r>
            <a:r>
              <a:rPr lang="zh-CN" altLang="en-US" dirty="0"/>
              <a:t>愿</a:t>
            </a:r>
            <a:r>
              <a:rPr lang="en-US" dirty="0" err="1"/>
              <a:t>意「所有的人都得救</a:t>
            </a:r>
            <a:r>
              <a:rPr lang="en-US" dirty="0"/>
              <a:t>，</a:t>
            </a:r>
            <a:r>
              <a:rPr lang="zh-CN" altLang="en-US" dirty="0"/>
              <a:t>并</a:t>
            </a:r>
            <a:r>
              <a:rPr lang="en-US" dirty="0" err="1"/>
              <a:t>得以</a:t>
            </a:r>
            <a:r>
              <a:rPr lang="zh-CN" altLang="en-US" dirty="0"/>
              <a:t>认识</a:t>
            </a:r>
            <a:r>
              <a:rPr lang="en-US" dirty="0" err="1"/>
              <a:t>真理</a:t>
            </a:r>
            <a:r>
              <a:rPr lang="en-US" dirty="0"/>
              <a:t>」（弟前2：4）。我</a:t>
            </a:r>
            <a:r>
              <a:rPr lang="zh-CN" altLang="en-US" dirty="0"/>
              <a:t>们</a:t>
            </a:r>
            <a:r>
              <a:rPr lang="en-US" dirty="0" err="1"/>
              <a:t>把所有</a:t>
            </a:r>
            <a:r>
              <a:rPr lang="zh-CN" altLang="en-US" dirty="0"/>
              <a:t>经历过</a:t>
            </a:r>
            <a:r>
              <a:rPr lang="en-US" dirty="0" err="1"/>
              <a:t>失落的人托付</a:t>
            </a:r>
            <a:r>
              <a:rPr lang="zh-CN" altLang="en-US" dirty="0"/>
              <a:t>给</a:t>
            </a:r>
            <a:r>
              <a:rPr lang="en-US" dirty="0" err="1"/>
              <a:t>你的</a:t>
            </a:r>
            <a:r>
              <a:rPr lang="zh-CN" altLang="en-US" dirty="0"/>
              <a:t>圣体</a:t>
            </a:r>
            <a:r>
              <a:rPr lang="en-US" dirty="0" err="1"/>
              <a:t>之心</a:t>
            </a:r>
            <a:r>
              <a:rPr lang="en-US" dirty="0"/>
              <a:t>，</a:t>
            </a:r>
            <a:r>
              <a:rPr lang="zh-CN" altLang="en-US" dirty="0"/>
              <a:t>恳</a:t>
            </a:r>
            <a:r>
              <a:rPr lang="en-US" dirty="0" err="1"/>
              <a:t>求你以</a:t>
            </a:r>
            <a:r>
              <a:rPr lang="zh-CN" altLang="en-US" dirty="0"/>
              <a:t>圣体爱</a:t>
            </a:r>
            <a:r>
              <a:rPr lang="en-US" dirty="0" err="1"/>
              <a:t>的大能</a:t>
            </a:r>
            <a:r>
              <a:rPr lang="en-US" dirty="0"/>
              <a:t>，</a:t>
            </a:r>
            <a:r>
              <a:rPr lang="zh-CN" altLang="en-US" dirty="0"/>
              <a:t>让</a:t>
            </a:r>
            <a:r>
              <a:rPr lang="en-US" dirty="0"/>
              <a:t>他</a:t>
            </a:r>
            <a:r>
              <a:rPr lang="zh-CN" altLang="en-US" dirty="0"/>
              <a:t>们</a:t>
            </a:r>
            <a:r>
              <a:rPr lang="en-US" dirty="0" err="1"/>
              <a:t>重拾所失去的一切</a:t>
            </a:r>
            <a:r>
              <a:rPr lang="en-US" dirty="0"/>
              <a:t>。</a:t>
            </a:r>
          </a:p>
        </p:txBody>
      </p:sp>
    </p:spTree>
  </p:cSld>
  <p:clrMapOvr>
    <a:masterClrMapping/>
  </p:clrMapOvr>
  <p:transition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荣福一端　耶稣复活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「被宰杀的羔羊堪享尊威、光荣、和赞颂！」（默</a:t>
            </a:r>
            <a:r>
              <a:rPr lang="en-US" dirty="0"/>
              <a:t>5</a:t>
            </a:r>
            <a:r>
              <a:rPr lang="zh-CN" altLang="en-US" dirty="0"/>
              <a:t>：</a:t>
            </a:r>
            <a:r>
              <a:rPr lang="en-US" dirty="0"/>
              <a:t>12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默想 ：信德的光荣</a:t>
            </a:r>
            <a:endParaRPr lang="en-US" dirty="0"/>
          </a:p>
          <a:p>
            <a:r>
              <a:rPr lang="zh-CN" altLang="en-US" dirty="0"/>
              <a:t>「信德是所希望之事的担保，是未见之事的确证。」（希</a:t>
            </a:r>
            <a:r>
              <a:rPr lang="en-US" dirty="0"/>
              <a:t>11</a:t>
            </a:r>
            <a:r>
              <a:rPr lang="zh-CN" altLang="en-US" dirty="0"/>
              <a:t>：</a:t>
            </a:r>
            <a:r>
              <a:rPr lang="en-US" dirty="0"/>
              <a:t>1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荣福一端　耶稣复活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耶稣复活的光荣，在至圣圣体中延续下来，因为圣体是复活救主所居之处，祂在这里向前来朝拜的人倾出生命、光明和爱情。</a:t>
            </a:r>
            <a:endParaRPr lang="en-US" altLang="zh-TW" dirty="0"/>
          </a:p>
          <a:p>
            <a:r>
              <a:rPr lang="zh-TW" altLang="en-US" dirty="0"/>
              <a:t>如果我们对圣体的信德薄弱，只需祈求説：「我信！请你补助我的无信</a:t>
            </a:r>
            <a:r>
              <a:rPr lang="zh-CN" altLang="en-US" dirty="0"/>
              <a:t>吧</a:t>
            </a:r>
            <a:r>
              <a:rPr lang="zh-TW" altLang="en-US" dirty="0"/>
              <a:t>！」（谷</a:t>
            </a:r>
            <a:r>
              <a:rPr lang="en-US" altLang="zh-TW" dirty="0"/>
              <a:t>9</a:t>
            </a:r>
            <a:r>
              <a:rPr lang="zh-TW" altLang="en-US" dirty="0"/>
              <a:t>：</a:t>
            </a:r>
            <a:r>
              <a:rPr lang="en-US" altLang="zh-TW" dirty="0"/>
              <a:t>24</a:t>
            </a:r>
            <a:r>
              <a:rPr lang="zh-TW" altLang="en-US" dirty="0"/>
              <a:t>）我们只要祈求，便可获信德：「你们求，必要给你们；你们找，必要找着；你们敲，必要给你们开。」（路</a:t>
            </a:r>
            <a:r>
              <a:rPr lang="en-US" altLang="zh-TW" dirty="0"/>
              <a:t>11</a:t>
            </a:r>
            <a:r>
              <a:rPr lang="zh-TW" altLang="en-US" dirty="0"/>
              <a:t>：</a:t>
            </a:r>
            <a:r>
              <a:rPr lang="en-US" altLang="zh-TW" dirty="0"/>
              <a:t>9</a:t>
            </a:r>
            <a:r>
              <a:rPr lang="zh-TW" altLang="en-US" dirty="0"/>
              <a:t>）我们应像宗徒一样，谦卑地恳求：「增加我们的信德</a:t>
            </a:r>
            <a:r>
              <a:rPr lang="zh-CN" altLang="en-US" dirty="0"/>
              <a:t>吧</a:t>
            </a:r>
            <a:r>
              <a:rPr lang="zh-TW" altLang="en-US" dirty="0"/>
              <a:t>！」（路</a:t>
            </a:r>
            <a:r>
              <a:rPr lang="en-US" altLang="zh-TW" dirty="0"/>
              <a:t>17</a:t>
            </a:r>
            <a:r>
              <a:rPr lang="zh-TW" altLang="en-US" dirty="0"/>
              <a:t>：</a:t>
            </a:r>
            <a:r>
              <a:rPr lang="en-US" altLang="zh-TW" dirty="0"/>
              <a:t>5</a:t>
            </a:r>
            <a:r>
              <a:rPr lang="zh-TW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荣福一端　耶稣复活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/>
          </a:bodyPr>
          <a:lstStyle/>
          <a:p>
            <a:r>
              <a:rPr lang="zh-TW" altLang="en-US" dirty="0"/>
              <a:t>圣体祷文</a:t>
            </a:r>
          </a:p>
          <a:p>
            <a:r>
              <a:rPr lang="zh-TW" altLang="en-US" dirty="0"/>
              <a:t>耶稣，求你增强我们的信徳，相信你在圣体的真实临在，我们信仰的奥迹。就像门徒在擘饼时认出了你，求你也让我们以坚固和生活的信徳，认出你在圣体中的临在，确信这未见之事，与你建立亲密的关係，体验你甘饴的和远超人所能知的慈爱（弗</a:t>
            </a:r>
            <a:r>
              <a:rPr lang="en-US" altLang="zh-TW" dirty="0"/>
              <a:t>3</a:t>
            </a:r>
            <a:r>
              <a:rPr lang="zh-TW" altLang="en-US" dirty="0"/>
              <a:t>：</a:t>
            </a:r>
            <a:r>
              <a:rPr lang="en-US" altLang="zh-TW" dirty="0"/>
              <a:t>19</a:t>
            </a:r>
            <a:r>
              <a:rPr lang="zh-TW" altLang="en-US" dirty="0"/>
              <a:t>）。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C9279-AE76-2D70-DA78-13E7C258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936B-E7B0-0447-386D-8E977661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两日一夜体验耶稣圣体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01C0-F4C4-E142-E987-419ED11792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正如谈恋爱需要花时间去体验，要用这</a:t>
            </a:r>
            <a:r>
              <a:rPr lang="zh-CN" altLang="en-US" dirty="0">
                <a:solidFill>
                  <a:srgbClr val="FFCCFF"/>
                </a:solidFill>
              </a:rPr>
              <a:t>两天一夜，去体验愈来愈深的爱情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这两天世上的事，能放下的就请尽量放下，带家人来并放心膳食。</a:t>
            </a:r>
            <a:endParaRPr lang="en-US" altLang="zh-CN" dirty="0"/>
          </a:p>
          <a:p>
            <a:r>
              <a:rPr lang="zh-CN" altLang="en-US" dirty="0"/>
              <a:t>以后还要继续听神父和修女教导爱朝。</a:t>
            </a:r>
            <a:endParaRPr lang="en-US" altLang="zh-C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792C9D-753C-5F3D-F977-E0D223B801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4900" y="1659298"/>
            <a:ext cx="2959100" cy="22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1784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将错误传遍世界</a:t>
            </a:r>
            <a:br>
              <a:rPr lang="en-US" altLang="zh-TW" dirty="0"/>
            </a:br>
            <a:r>
              <a:rPr lang="en-US" sz="2000" dirty="0" err="1"/>
              <a:t>jiàng</a:t>
            </a:r>
            <a:r>
              <a:rPr lang="en-US" sz="2000" dirty="0"/>
              <a:t> </a:t>
            </a:r>
            <a:r>
              <a:rPr lang="en-US" sz="2000" dirty="0" err="1"/>
              <a:t>cuòwù</a:t>
            </a:r>
            <a:r>
              <a:rPr lang="en-US" sz="2000" dirty="0"/>
              <a:t> </a:t>
            </a:r>
            <a:r>
              <a:rPr lang="en-US" sz="2000" dirty="0" err="1"/>
              <a:t>chuán</a:t>
            </a:r>
            <a:r>
              <a:rPr lang="en-US" sz="2000" dirty="0"/>
              <a:t> </a:t>
            </a:r>
            <a:r>
              <a:rPr lang="en-US" sz="2000" dirty="0" err="1"/>
              <a:t>biàn</a:t>
            </a:r>
            <a:r>
              <a:rPr lang="en-US" sz="2000" dirty="0"/>
              <a:t> </a:t>
            </a:r>
            <a:r>
              <a:rPr lang="en-US" sz="2000" dirty="0" err="1"/>
              <a:t>shìjiè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在工作​​​​及生活环境中：无法信任、失业、工作压力大、 商场如戰场、不公义、迫害弱小</a:t>
            </a:r>
          </a:p>
          <a:p>
            <a:pPr lvl="1"/>
            <a:r>
              <a:rPr lang="zh-CN" altLang="en-US" dirty="0"/>
              <a:t>失业，经济困难，环境破坏，食物污染，恐惧</a:t>
            </a:r>
          </a:p>
          <a:p>
            <a:r>
              <a:rPr lang="zh-CN" altLang="en-US" dirty="0">
                <a:solidFill>
                  <a:srgbClr val="FFCCFF"/>
                </a:solidFill>
              </a:rPr>
              <a:t>误用为谋求人类幸福的恩宠而沉溺在可腐朽的虚假中， 并把错误传遍世界</a:t>
            </a:r>
          </a:p>
          <a:p>
            <a:r>
              <a:rPr lang="zh-TW" altLang="en-US" dirty="0"/>
              <a:t>在家里：破碎家庭（近</a:t>
            </a:r>
            <a:r>
              <a:rPr lang="en-US" altLang="zh-TW" dirty="0"/>
              <a:t>50</a:t>
            </a:r>
            <a:r>
              <a:rPr lang="zh-TW" altLang="en-US" dirty="0"/>
              <a:t>％的婚姻破裂）</a:t>
            </a:r>
          </a:p>
          <a:p>
            <a:r>
              <a:rPr lang="zh-CN" altLang="en-US" dirty="0">
                <a:solidFill>
                  <a:srgbClr val="FFCCFF"/>
                </a:solidFill>
              </a:rPr>
              <a:t>误用为建立家庭爱情及养儿育女的恩宠，而沦为没有家庭责任的放纵肉欲</a:t>
            </a:r>
            <a:endParaRPr lang="en-US" altLang="zh-TW" dirty="0">
              <a:solidFill>
                <a:srgbClr val="FFCC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+5</a:t>
            </a:r>
            <a:endParaRPr lang="en-US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/>
              <a:t>荣福一端　耶稣复活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 lnSpcReduction="10000"/>
          </a:bodyPr>
          <a:lstStyle/>
          <a:p>
            <a:r>
              <a:rPr lang="zh-TW" altLang="en-US"/>
              <a:t>借着玛利亞无玷之心的转祷，求你助佑我们的堂区及所有堂区，都成为信徳的团体，回应你的呼召，昼夜爱慕这至圣圣体。这是复活救主所寄居之处，你亦在这里呼召我们「不断祷告」（得前</a:t>
            </a:r>
            <a:r>
              <a:rPr lang="en-US" altLang="zh-TW"/>
              <a:t>5</a:t>
            </a:r>
            <a:r>
              <a:rPr lang="zh-TW" altLang="en-US"/>
              <a:t>：</a:t>
            </a:r>
            <a:r>
              <a:rPr lang="en-US" altLang="zh-TW"/>
              <a:t>17</a:t>
            </a:r>
            <a:r>
              <a:rPr lang="zh-TW" altLang="en-US"/>
              <a:t>）。求你以复活的力量助佑我们，使我们分享你的苦难，并在将来分享你复活的光荣。</a:t>
            </a:r>
          </a:p>
          <a:p>
            <a:r>
              <a:rPr lang="zh-TW" altLang="en-US"/>
              <a:t>在我们默想这端奧迹时，求你使我们更深地与你结合，直至我们能一心一意祈求説：「我只愿认识基督</a:t>
            </a:r>
            <a:r>
              <a:rPr lang="en-US" altLang="zh-TW"/>
              <a:t>…</a:t>
            </a:r>
            <a:r>
              <a:rPr lang="zh-TW" altLang="en-US"/>
              <a:t>」（斐</a:t>
            </a:r>
            <a:r>
              <a:rPr lang="en-US" altLang="zh-TW"/>
              <a:t>3</a:t>
            </a:r>
            <a:r>
              <a:rPr lang="zh-TW" altLang="en-US"/>
              <a:t>：</a:t>
            </a:r>
            <a:r>
              <a:rPr lang="en-US" altLang="zh-TW"/>
              <a:t>10</a:t>
            </a:r>
            <a:r>
              <a:rPr lang="zh-TW" altLang="en-US"/>
              <a:t>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5407203"/>
      </p:ext>
    </p:extLst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荣福二端　耶稣升天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「那在宝座中间的羔羊要牧放他们，要领他们到生命的水泉那；天主也要从他们的眼上拭去一切泪痕。」（默</a:t>
            </a:r>
            <a:r>
              <a:rPr lang="en-US" dirty="0"/>
              <a:t>7</a:t>
            </a:r>
            <a:r>
              <a:rPr lang="zh-CN" altLang="en-US" dirty="0"/>
              <a:t>：</a:t>
            </a:r>
            <a:r>
              <a:rPr lang="en-US" dirty="0"/>
              <a:t>17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默想 ：望德的光荣</a:t>
            </a:r>
            <a:endParaRPr lang="en-US" dirty="0"/>
          </a:p>
          <a:p>
            <a:r>
              <a:rPr lang="zh-CN" altLang="en-US" dirty="0"/>
              <a:t>「然而仰望上主的，必获得新力量，必能振翼高飛有如兀鹰。」（依</a:t>
            </a:r>
            <a:r>
              <a:rPr lang="en-US" dirty="0"/>
              <a:t>40</a:t>
            </a:r>
            <a:r>
              <a:rPr lang="zh-CN" altLang="en-US" dirty="0"/>
              <a:t>：</a:t>
            </a:r>
            <a:r>
              <a:rPr lang="en-US" dirty="0"/>
              <a:t>31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荣福二端　耶稣升天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/>
              <a:t>圣体是希望的圣事。耶稣在升天前向我们保证，他会回到我们中间：「我必不留下你们为孤儿；我要回到你们这</a:t>
            </a:r>
            <a:r>
              <a:rPr lang="zh-CN" altLang="en-US" dirty="0"/>
              <a:t>里</a:t>
            </a:r>
            <a:r>
              <a:rPr lang="zh-TW" altLang="en-US" dirty="0"/>
              <a:t>来。」（若</a:t>
            </a:r>
            <a:r>
              <a:rPr lang="en-US" altLang="zh-TW" dirty="0"/>
              <a:t>14</a:t>
            </a:r>
            <a:r>
              <a:rPr lang="zh-TW" altLang="en-US" dirty="0"/>
              <a:t>：</a:t>
            </a:r>
            <a:r>
              <a:rPr lang="en-US" altLang="zh-TW" dirty="0"/>
              <a:t>18</a:t>
            </a:r>
            <a:r>
              <a:rPr lang="zh-TW" altLang="en-US" dirty="0"/>
              <a:t>）祂借着圣体实現的许诺，以此方式回来，时常与我们同在：「看！我同你们天天在一起，直到今世的終结。」（玛</a:t>
            </a:r>
            <a:r>
              <a:rPr lang="en-US" altLang="zh-TW" dirty="0"/>
              <a:t>28</a:t>
            </a:r>
            <a:r>
              <a:rPr lang="zh-TW" altLang="en-US" dirty="0"/>
              <a:t>：</a:t>
            </a:r>
            <a:r>
              <a:rPr lang="en-US" altLang="zh-TW" dirty="0"/>
              <a:t>20</a:t>
            </a:r>
            <a:r>
              <a:rPr lang="zh-TW" altLang="en-US" dirty="0"/>
              <a:t>）</a:t>
            </a:r>
          </a:p>
          <a:p>
            <a:r>
              <a:rPr lang="zh-TW" altLang="en-US" dirty="0"/>
              <a:t>玛利亞是完美的朝拜者，欽崇圣体的神圣人性，即主的圣体、圣血、灵魂及天主性。祂升天后，玛利亞在耶稣圣体面前度过她的一生，而且比耶稣在世时更享受祂的临在，因为她借着圣体，完全拥有了祂，而且在这圣事內，她与耶稣的结合和亲密关係，不受任何限制。</a:t>
            </a:r>
          </a:p>
        </p:txBody>
      </p:sp>
    </p:spTree>
  </p:cSld>
  <p:clrMapOvr>
    <a:masterClrMapping/>
  </p:clrMapOvr>
  <p:transition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荣福二端　耶稣升天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圣体转述了那不可转述的，表达了那无可言喻的：无限的天主无限地爱了我们。耶稣借着圣体，赐给我们祂所有的一切，甚至把自己赐给我们。「天主丰厚地把这恩宠倾注在我们身上。」（弗</a:t>
            </a:r>
            <a:r>
              <a:rPr lang="en-US" dirty="0"/>
              <a:t>1</a:t>
            </a:r>
            <a:r>
              <a:rPr lang="zh-CN" altLang="en-US" dirty="0"/>
              <a:t>：</a:t>
            </a:r>
            <a:r>
              <a:rPr lang="en-US" dirty="0"/>
              <a:t>8</a:t>
            </a:r>
            <a:r>
              <a:rPr lang="zh-CN" altLang="en-US" dirty="0"/>
              <a:t>）祂把自己赐给你，是要显示祂永远爱你，直至永恒，借此使你获得坚定的希望。你所想到的、所能説的及所能作的，都无法改变祂对你永恒不变的爱「你在天上确定了你的忠誠。」（詠</a:t>
            </a:r>
            <a:r>
              <a:rPr lang="en-US" dirty="0"/>
              <a:t>89</a:t>
            </a:r>
            <a:r>
              <a:rPr lang="zh-CN" altLang="en-US" dirty="0"/>
              <a:t>：</a:t>
            </a:r>
            <a:r>
              <a:rPr lang="en-US" dirty="0"/>
              <a:t>3</a:t>
            </a:r>
            <a:r>
              <a:rPr lang="zh-CN" altLang="en-US" dirty="0"/>
              <a:t>）</a:t>
            </a:r>
            <a:endParaRPr lang="en-US" dirty="0"/>
          </a:p>
        </p:txBody>
      </p:sp>
    </p:spTree>
  </p:cSld>
  <p:clrMapOvr>
    <a:masterClrMapping/>
  </p:clrMapOvr>
  <p:transition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荣福二端　耶稣升天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圣体祷文</a:t>
            </a:r>
            <a:endParaRPr lang="en-US" dirty="0"/>
          </a:p>
          <a:p>
            <a:r>
              <a:rPr lang="zh-CN" altLang="en-US" dirty="0"/>
              <a:t>耶稣，求你增强我们的望德，使我们专注于你的圣体之爱。借着玛利亞的转祷，我们恳求你，把希望带给全人类。玛利亞在世生活时，在你圣体的临在下度过许多时光；我们在默想这端奧迹时，向你奉献她陪伴你的这些时光，为使現在我们奉献的祈祷圣时，也能像玛利亞一样光荣你。</a:t>
            </a:r>
            <a:endParaRPr lang="en-US" dirty="0"/>
          </a:p>
          <a:p>
            <a:r>
              <a:rPr lang="zh-CN" altLang="en-US" dirty="0"/>
              <a:t>我们偕同玛利亞献上这祈祷，她给你献上了完美的谢恩之情，在你的圣体內，即地上的天国里，找到她的安息，她的平安，她的喜乐和她的圆满。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08E6CBF-BF96-56F7-0946-2FD372FF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DE7F-76FB-F24B-D110-06B7C388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荣福三端　圣神降临于宗徒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A7443-E44D-7943-6D42-8EC713EF8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「你来！我要把羔羊的淨配新娘指给你看。」（默</a:t>
            </a:r>
            <a:r>
              <a:rPr lang="en-US" altLang="zh-CN" dirty="0"/>
              <a:t>21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默想：爱德和更新的光荣</a:t>
            </a:r>
          </a:p>
          <a:p>
            <a:r>
              <a:rPr lang="zh-CN" altLang="en-US" dirty="0"/>
              <a:t>「我来是为把火投在地上，我是多麽切望它已经燃烧起来。」（路</a:t>
            </a:r>
            <a:r>
              <a:rPr lang="en-US" altLang="zh-CN" dirty="0"/>
              <a:t>12</a:t>
            </a:r>
            <a:r>
              <a:rPr lang="zh-CN" altLang="en-US" dirty="0"/>
              <a:t>：</a:t>
            </a:r>
            <a:r>
              <a:rPr lang="en-US" altLang="zh-CN" dirty="0"/>
              <a:t>49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44151381"/>
      </p:ext>
    </p:extLst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33D0CA-8DF3-A067-E517-718F604C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AD19-DF80-0C68-2656-C7C084EB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荣福三端　圣神降临于宗徒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56181-141F-BF2E-C5EB-B647F5A44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「我来是为把火投在地上，我是多麽切望它已经燃烧起来。」（路</a:t>
            </a:r>
            <a:r>
              <a:rPr lang="en-US" altLang="zh-CN" dirty="0"/>
              <a:t>12</a:t>
            </a:r>
            <a:r>
              <a:rPr lang="zh-CN" altLang="en-US" dirty="0"/>
              <a:t>：</a:t>
            </a:r>
            <a:r>
              <a:rPr lang="en-US" altLang="zh-CN" dirty="0"/>
              <a:t>49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　宗徒也像我们今天一样，聚集在玛利亚身旁祈祷。就在此时，圣神以火舌的形像降临。这圣爱的火舌也燃烧着耶稣的圣体之心；藉着圣体，天主的爱「已倾注在我们心中了」（罗</a:t>
            </a:r>
            <a:r>
              <a:rPr lang="en-US" altLang="zh-CN" dirty="0"/>
              <a:t>5</a:t>
            </a:r>
            <a:r>
              <a:rPr lang="zh-CN" altLang="en-US" dirty="0"/>
              <a:t>：</a:t>
            </a:r>
            <a:r>
              <a:rPr lang="en-US" altLang="zh-CN" dirty="0"/>
              <a:t>5</a:t>
            </a:r>
            <a:r>
              <a:rPr lang="zh-CN" altLang="en-US" dirty="0"/>
              <a:t>）。圣体是天主与人之间的「新而永久的盟约」（参希</a:t>
            </a:r>
            <a:r>
              <a:rPr lang="en-US" altLang="zh-CN" dirty="0"/>
              <a:t>9</a:t>
            </a:r>
            <a:r>
              <a:rPr lang="zh-CN" altLang="en-US" dirty="0"/>
              <a:t>：</a:t>
            </a:r>
            <a:r>
              <a:rPr lang="en-US" altLang="zh-CN" dirty="0"/>
              <a:t>15</a:t>
            </a:r>
            <a:r>
              <a:rPr lang="zh-CN" altLang="en-US" dirty="0"/>
              <a:t>）、「团结的圣事」、「爱的连繫」。</a:t>
            </a:r>
          </a:p>
        </p:txBody>
      </p:sp>
    </p:spTree>
    <p:extLst>
      <p:ext uri="{BB962C8B-B14F-4D97-AF65-F5344CB8AC3E}">
        <p14:creationId xmlns:p14="http://schemas.microsoft.com/office/powerpoint/2010/main" val="638131352"/>
      </p:ext>
    </p:extLst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33D0CA-8DF3-A067-E517-718F604C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AD19-DF80-0C68-2656-C7C084EB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荣福三端　圣神降临于宗徒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56181-141F-BF2E-C5EB-B647F5A44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　就如太阳是所有能量、热和光的泉源，祂的圣体之心也是爱的泉源。祂赐我们圣宠和力量，使我们不是随从肉性，而是随从圣神，因而能彼此相爱，如同祂爱了我们（若</a:t>
            </a:r>
            <a:r>
              <a:rPr lang="en-US" altLang="zh-CN" dirty="0"/>
              <a:t>13</a:t>
            </a:r>
            <a:r>
              <a:rPr lang="zh-CN" altLang="en-US" dirty="0"/>
              <a:t>：</a:t>
            </a:r>
            <a:r>
              <a:rPr lang="en-US" altLang="zh-CN" dirty="0"/>
              <a:t>34</a:t>
            </a:r>
            <a:r>
              <a:rPr lang="zh-CN" altLang="en-US" dirty="0"/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1915863876"/>
      </p:ext>
    </p:extLst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33D0CA-8DF3-A067-E517-718F604C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AD19-DF80-0C68-2656-C7C084EB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荣福三端　圣神降临于宗徒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56181-141F-BF2E-C5EB-B647F5A44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　</a:t>
            </a:r>
            <a:r>
              <a:rPr lang="zh-CN" altLang="en-US" dirty="0"/>
              <a:t>教会是基督的新娘。基督以圣体唤醒我们内的圣神，并赐给我们一颗新心，藉此不断滋养我们，更新我们：「我还要赐给你们一颗新心，在你们五内放上一种新的精神。」（则</a:t>
            </a:r>
            <a:r>
              <a:rPr lang="en-US" altLang="zh-CN" dirty="0"/>
              <a:t>36</a:t>
            </a:r>
            <a:r>
              <a:rPr lang="zh-CN" altLang="en-US" dirty="0"/>
              <a:t>：</a:t>
            </a:r>
            <a:r>
              <a:rPr lang="en-US" altLang="zh-CN" dirty="0"/>
              <a:t>26</a:t>
            </a:r>
            <a:r>
              <a:rPr lang="zh-CN" altLang="en-US" dirty="0"/>
              <a:t>；</a:t>
            </a:r>
            <a:r>
              <a:rPr lang="en-US" altLang="zh-CN" dirty="0"/>
              <a:t>11</a:t>
            </a:r>
            <a:r>
              <a:rPr lang="zh-CN" altLang="en-US" dirty="0"/>
              <a:t>：</a:t>
            </a:r>
            <a:r>
              <a:rPr lang="en-US" altLang="zh-CN" dirty="0"/>
              <a:t>19</a:t>
            </a:r>
            <a:r>
              <a:rPr lang="zh-CN" altLang="en-US" dirty="0"/>
              <a:t>）祂要取去我们「铁石的心」，换上祂自己的「血肉的心」，使我们得以爱天主在万有之上。</a:t>
            </a:r>
          </a:p>
        </p:txBody>
      </p:sp>
    </p:spTree>
    <p:extLst>
      <p:ext uri="{BB962C8B-B14F-4D97-AF65-F5344CB8AC3E}">
        <p14:creationId xmlns:p14="http://schemas.microsoft.com/office/powerpoint/2010/main" val="2056903095"/>
      </p:ext>
    </p:extLst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178AAE-26AD-40D1-CDB7-C326A874C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C29B-66E6-825A-A2D7-9D1668B4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荣福三端　圣神降临于宗徒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5B49-C39C-0ECD-DE84-971867D15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圣体祷文：耶稣圣体之心，爱德的烈，求你燃烧我的心，使它充满对你的爱；我把我所有的不洁和丑陋都交给你，以换取你的纯洁和美善。耶稣，求你使我成圣，使我的心肖似你的圣心，让你的爱在我身上显示给众人，像光线穿透窗户一样，使其他人也在我身上看见你的临在。求你使我像圣体的光座，向世人显示你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129169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B378-FCE3-3AB8-966C-8EC5D870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4B674-E75F-7D95-D732-91F3D4298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过去：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现在：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97139448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178AAE-26AD-40D1-CDB7-C326A874C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C29B-66E6-825A-A2D7-9D1668B4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荣福三端　圣神降临于宗徒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5B49-C39C-0ECD-DE84-971867D15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藉着圣神的淨配玛利亚的转祷，求你赐给我们一个新的五旬节，给所有人派遣你的圣神。愿你的圣爱之火，像阳光一样照耀众人，并接触、降福、助佑及医治每一个人。愿流溢自你的圣体之心的圣神，降临到所有人身上，更新大地的面貌，使我们同属「一栈一牧」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5422744"/>
      </p:ext>
    </p:extLst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1396A5-E9BC-9752-B6EF-79080C03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1AB8-9ED7-6EC6-0E1B-261A991E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荣福四端　圣母蒙召升天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A980E-B1C2-37CC-6B21-6F06D112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「被召赴羔羊婚宴的人，是有福的！」（默</a:t>
            </a:r>
            <a:r>
              <a:rPr lang="en-US" altLang="zh-CN" dirty="0"/>
              <a:t>19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默想：合而为一的光荣</a:t>
            </a:r>
          </a:p>
          <a:p>
            <a:r>
              <a:rPr lang="zh-CN" altLang="en-US" dirty="0"/>
              <a:t>「愿众人都合而为一！父啊！愿他们在我们内合而为一，就如你在我内，我在你内。」（若</a:t>
            </a:r>
            <a:r>
              <a:rPr lang="en-US" altLang="zh-CN" dirty="0"/>
              <a:t>17</a:t>
            </a:r>
            <a:r>
              <a:rPr lang="zh-CN" altLang="en-US" dirty="0"/>
              <a:t>：</a:t>
            </a:r>
            <a:r>
              <a:rPr lang="en-US" altLang="zh-CN" dirty="0"/>
              <a:t>21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729923631"/>
      </p:ext>
    </p:extLst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CA36AA-F860-C0ED-E3CA-0996B7812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7920-6DCA-FBDC-17D8-CC6DA2B8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荣福四端　圣母蒙召升天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85951-77A6-FCA2-13E4-445D5BB1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/>
          </a:bodyPr>
          <a:lstStyle/>
          <a:p>
            <a:r>
              <a:rPr lang="zh-CN" altLang="en-US" dirty="0"/>
              <a:t>　玛利亚蒙召升天，她的圣心与耶稣圣心永远合而为一。两颗心一起搏动。耶稣在那𥚃，玛利亚也在那裡。她被称为圣体之母。</a:t>
            </a:r>
          </a:p>
          <a:p>
            <a:r>
              <a:rPr lang="zh-CN" altLang="en-US" dirty="0"/>
              <a:t>　圣母圣心是直接通往耶稣的门。我们通过她这道门，进入耶稣的圣心。我们以圣母经祈祷时，我们的心都会敞开，接受耶稣的爱，并与耶稣的圣体之心更深度结合。所有人都蒙召进入这转化人灵的合一关係，众人都获邀与上主神婚。</a:t>
            </a:r>
          </a:p>
        </p:txBody>
      </p:sp>
    </p:spTree>
    <p:extLst>
      <p:ext uri="{BB962C8B-B14F-4D97-AF65-F5344CB8AC3E}">
        <p14:creationId xmlns:p14="http://schemas.microsoft.com/office/powerpoint/2010/main" val="3221471672"/>
      </p:ext>
    </p:extLst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CA36AA-F860-C0ED-E3CA-0996B7812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7920-6DCA-FBDC-17D8-CC6DA2B8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荣福四端　圣母蒙召升天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85951-77A6-FCA2-13E4-445D5BB1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/>
          </a:bodyPr>
          <a:lstStyle/>
          <a:p>
            <a:r>
              <a:rPr lang="zh-CN" altLang="en-US" dirty="0"/>
              <a:t>　圣体预示了天国的婚筵。在这婚筵中，天主的爱永无穷尽，我们将会以天主的爱来爱天主及彼此相爱。这就是合而为一的光荣。「天主为爱祂的人所准备的，是眼所未见，耳所未闻，人心所未想到的。」（格前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90187904"/>
      </p:ext>
    </p:extLst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CA36AA-F860-C0ED-E3CA-0996B7812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7920-6DCA-FBDC-17D8-CC6DA2B8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荣福四端　圣母蒙召升天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85951-77A6-FCA2-13E4-445D5BB1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/>
          </a:bodyPr>
          <a:lstStyle/>
          <a:p>
            <a:r>
              <a:rPr lang="zh-CN" altLang="en-US"/>
              <a:t>圣</a:t>
            </a:r>
            <a:r>
              <a:rPr lang="zh-CN" altLang="en-US" dirty="0"/>
              <a:t>体祷文：耶稣，我们默想这端奥蹟时，以圣母经祈祷，向你献上玛利亚的爱，以填补我们的心所欠缺的，好能以玛利亚无玷圣心的完美爱情，爱慕你的圣体。耶稣，以玛利亚的心来爱你，就已在地上开始了天国。</a:t>
            </a:r>
          </a:p>
        </p:txBody>
      </p:sp>
    </p:spTree>
    <p:extLst>
      <p:ext uri="{BB962C8B-B14F-4D97-AF65-F5344CB8AC3E}">
        <p14:creationId xmlns:p14="http://schemas.microsoft.com/office/powerpoint/2010/main" val="2340424323"/>
      </p:ext>
    </p:extLst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A8903E-6F3D-C2C1-4347-D5546003D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1598-7CB2-5441-3FA6-FC476DB0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荣福五端　圣母荣受加冕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9FD38-2487-BB38-EB09-12C4734C2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「他们要同羔羊交战，羔羊却要胜他们，因为他是万主之主，万王之王。」（默</a:t>
            </a:r>
            <a:r>
              <a:rPr lang="en-US" altLang="zh-CN" dirty="0"/>
              <a:t>17</a:t>
            </a:r>
            <a:r>
              <a:rPr lang="zh-CN" altLang="en-US" dirty="0"/>
              <a:t>：</a:t>
            </a:r>
            <a:r>
              <a:rPr lang="en-US" altLang="zh-CN" dirty="0"/>
              <a:t>24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默想：谦抑自下及大获全胜的光荣</a:t>
            </a:r>
          </a:p>
          <a:p>
            <a:r>
              <a:rPr lang="zh-CN" altLang="en-US" dirty="0"/>
              <a:t>「因为这是我父的旨意：凡看见子，并信从子的，必获得永生；并且在末日，我要使他复活。」（若</a:t>
            </a:r>
            <a:r>
              <a:rPr lang="en-US" altLang="zh-CN" dirty="0"/>
              <a:t>6</a:t>
            </a:r>
            <a:r>
              <a:rPr lang="zh-CN" altLang="en-US" dirty="0"/>
              <a:t>：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837417992"/>
      </p:ext>
    </p:extLst>
  </p:cSld>
  <p:clrMapOvr>
    <a:masterClrMapping/>
  </p:clrMapOvr>
  <p:transition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9179E8-D3FF-2A92-B8B8-E8C57283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1D52-657E-3441-DFDA-2CEC63E0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荣福五端　圣母荣受加冕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1A47-3C31-296C-7804-1B271A4F4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　玛利亚蒙受天主光荣，因为她遵从天主的带领，谦仰自下。荣福五端向我们保证，耶稣、玛利亚和教会必会大获全胜。这是因教会是耶稣和玛利亚的肖像，耶稣和玛利亚经历的，教会也要经历。</a:t>
            </a:r>
          </a:p>
          <a:p>
            <a:r>
              <a:rPr lang="zh-CN" altLang="en-US" dirty="0"/>
              <a:t>　玛利亚是天地的元后。她的脚跟会踏碎蛇的头颅：她谦卑的子女会服从天主的旨意，使她的圣子耶稣在所有人的心中为王。</a:t>
            </a:r>
          </a:p>
        </p:txBody>
      </p:sp>
    </p:spTree>
    <p:extLst>
      <p:ext uri="{BB962C8B-B14F-4D97-AF65-F5344CB8AC3E}">
        <p14:creationId xmlns:p14="http://schemas.microsoft.com/office/powerpoint/2010/main" val="260984019"/>
      </p:ext>
    </p:extLst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9179E8-D3FF-2A92-B8B8-E8C57283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1D52-657E-3441-DFDA-2CEC63E0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荣福五端　圣母荣受加冕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1A47-3C31-296C-7804-1B271A4F4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/>
          </a:bodyPr>
          <a:lstStyle/>
          <a:p>
            <a:r>
              <a:rPr lang="zh-CN" altLang="en-US" dirty="0"/>
              <a:t>　这就是谦抑自下和大获全胜的光荣！耶稣和玛利亚必会一同获胜，因那是同一的胜利。</a:t>
            </a:r>
            <a:endParaRPr lang="en-US" altLang="zh-CN" dirty="0"/>
          </a:p>
          <a:p>
            <a:r>
              <a:rPr lang="zh-CN" altLang="en-US" dirty="0"/>
              <a:t>　每当我们瞻仰耶稣圣体，祂都让我们与祂深深结合，并向普世广施慈爱，让我们更接近祂大获全胜的日子。「上天、地上和地下的一切，一听到耶稣的名字，无不屈膝叩拜」（斐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altLang="zh-CN" dirty="0"/>
              <a:t>10</a:t>
            </a:r>
            <a:r>
              <a:rPr lang="zh-CN" altLang="en-US" dirty="0"/>
              <a:t>）耶稣圣体已来到我们中间，成为祂大获全胜的保证。「看，我已更新了一切。」（默</a:t>
            </a:r>
            <a:r>
              <a:rPr lang="en-US" altLang="zh-CN" dirty="0"/>
              <a:t>21</a:t>
            </a:r>
            <a:r>
              <a:rPr lang="zh-CN" altLang="en-US" dirty="0"/>
              <a:t>：</a:t>
            </a:r>
            <a:r>
              <a:rPr lang="en-US" altLang="zh-CN" dirty="0"/>
              <a:t>5</a:t>
            </a:r>
            <a:r>
              <a:rPr lang="zh-CN" altLang="en-US" dirty="0"/>
              <a:t>）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3222514"/>
      </p:ext>
    </p:extLst>
  </p:cSld>
  <p:clrMapOvr>
    <a:masterClrMapping/>
  </p:clrMapOvr>
  <p:transition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9179E8-D3FF-2A92-B8B8-E8C57283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1D52-657E-3441-DFDA-2CEC63E0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荣福五端　圣母荣受加冕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1A47-3C31-296C-7804-1B271A4F4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84551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圣体祷文：耶稣，我们藉着玛利亚，谦卑地把自己的心交给你，为使我们能够一生实践福音的精神，以回应你藉着圣体把自己的心赐给我们。这件圣事盛载了你的所有，以及你自己，并蕴含教会的全部精神财富，是「连按带摇，以致外溢的升斗」。耶稣，在默想这端奥蹟时，我以信心祈求玛利亚无玷圣心的胜利，以及祈求你的至圣圣心在所有人的心中为王，「好叫天主成为万物之中的万有」</a:t>
            </a:r>
          </a:p>
        </p:txBody>
      </p:sp>
    </p:spTree>
    <p:extLst>
      <p:ext uri="{BB962C8B-B14F-4D97-AF65-F5344CB8AC3E}">
        <p14:creationId xmlns:p14="http://schemas.microsoft.com/office/powerpoint/2010/main" val="201526062"/>
      </p:ext>
    </p:extLst>
  </p:cSld>
  <p:clrMapOvr>
    <a:masterClrMapping/>
  </p:clrMapOvr>
  <p:transition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04-05-08_12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469" y="0"/>
            <a:ext cx="6857997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人类几千年的伦理道德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儿童一般可享有与父亲和母亲的关係</a:t>
            </a:r>
            <a:endParaRPr lang="en-US" dirty="0"/>
          </a:p>
        </p:txBody>
      </p:sp>
      <p:cxnSp>
        <p:nvCxnSpPr>
          <p:cNvPr id="19" name="Straight Connector 18"/>
          <p:cNvCxnSpPr>
            <a:stCxn id="14" idx="2"/>
            <a:endCxn id="13" idx="6"/>
          </p:cNvCxnSpPr>
          <p:nvPr/>
        </p:nvCxnSpPr>
        <p:spPr bwMode="auto">
          <a:xfrm>
            <a:off x="319273" y="4102850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Straight Connector 23"/>
          <p:cNvCxnSpPr>
            <a:stCxn id="15" idx="1"/>
            <a:endCxn id="13" idx="5"/>
          </p:cNvCxnSpPr>
          <p:nvPr/>
        </p:nvCxnSpPr>
        <p:spPr bwMode="auto">
          <a:xfrm>
            <a:off x="1688959" y="1569533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>
            <a:stCxn id="15" idx="7"/>
            <a:endCxn id="14" idx="3"/>
          </p:cNvCxnSpPr>
          <p:nvPr/>
        </p:nvCxnSpPr>
        <p:spPr bwMode="auto">
          <a:xfrm flipH="1">
            <a:off x="493830" y="1569533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2981310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生儿育女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19273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性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1514402" y="139897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婚姻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5222" y="2070343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b="1" i="0" dirty="0">
                <a:solidFill>
                  <a:srgbClr val="FFFF00"/>
                </a:solidFill>
                <a:latin typeface="Microsoft JhengHei" pitchFamily="34" charset="-120"/>
                <a:ea typeface="Microsoft JhengHei" pitchFamily="34" charset="-120"/>
              </a:rPr>
              <a:t>家</a:t>
            </a:r>
            <a:endParaRPr lang="en-US" sz="16600" b="1" i="0" dirty="0">
              <a:solidFill>
                <a:srgbClr val="FFFF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-11-09_09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Chapel in Guardian Angel Church in Las Vegas</a:t>
            </a:r>
          </a:p>
        </p:txBody>
      </p:sp>
    </p:spTree>
  </p:cSld>
  <p:clrMapOvr>
    <a:masterClrMapping/>
  </p:clrMapOvr>
  <p:transition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向耶稣苦像祈祷文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zh-TW" altLang="en-US" dirty="0"/>
              <a:t>至甘饴美善的主耶稣，我如今跪在您面前，最热切地恳求您，把坚确的信德、诚恳的望德、和真摰的爱情，以及真心痛悔我的罪过，并坚定改过的決心，都深印在我心里。</a:t>
            </a:r>
          </a:p>
          <a:p>
            <a:pPr eaLnBrk="1" hangingPunct="1"/>
            <a:r>
              <a:rPr lang="zh-TW" altLang="en-US" dirty="0"/>
              <a:t>主耶稣，当我心中恳切热爱地瞻仰、默想您的五伤时，我便想起达味圣王用您的口气论您说：「他们穿透了我的手、我的足，数尽我的一切骸骨。」</a:t>
            </a:r>
            <a:r>
              <a:rPr lang="zh-CN" altLang="en-US" dirty="0"/>
              <a:t>阿门</a:t>
            </a:r>
            <a:r>
              <a:rPr lang="zh-TW" altLang="en-US" dirty="0"/>
              <a:t>。 </a:t>
            </a:r>
            <a:endParaRPr lang="en-US" altLang="zh-TW" dirty="0"/>
          </a:p>
        </p:txBody>
      </p:sp>
      <p:pic>
        <p:nvPicPr>
          <p:cNvPr id="7" name="Content Placeholder 5" descr="十字架上的耶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72068" y="709916"/>
            <a:ext cx="2784764" cy="411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-02-09_13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1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Sacred Heart Church, Dallas</a:t>
            </a:r>
          </a:p>
        </p:txBody>
      </p:sp>
    </p:spTree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8B6BD65-634E-429A-71DF-37804F597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CF0BD3E-E6B5-3DE4-3F43-A953302F3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5077DA-585A-CDA3-D469-D76A135FF3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陪伴：偕同圣母陪伴耶稣</a:t>
            </a:r>
            <a:endParaRPr lang="en-US" altLang="zh-CN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陪伴：承諾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35085"/>
      </p:ext>
    </p:extLst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9585" y="1224501"/>
            <a:ext cx="444224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b="1" i="0" dirty="0">
                <a:solidFill>
                  <a:srgbClr val="FF99FF"/>
                </a:solidFill>
                <a:latin typeface="Microsoft JhengHei" pitchFamily="34" charset="-120"/>
                <a:ea typeface="Microsoft JhengHei" pitchFamily="34" charset="-120"/>
              </a:rPr>
              <a:t>绝招</a:t>
            </a:r>
          </a:p>
        </p:txBody>
      </p:sp>
    </p:spTree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圣若翰</a:t>
            </a:r>
            <a:r>
              <a:rPr lang="en-US" altLang="zh-CN" dirty="0"/>
              <a:t>•</a:t>
            </a:r>
            <a:r>
              <a:rPr lang="zh-CN" altLang="en-US" dirty="0"/>
              <a:t>维亚纳</a:t>
            </a:r>
            <a:r>
              <a:rPr lang="zh-TW" altLang="en-US" dirty="0"/>
              <a:t>， </a:t>
            </a:r>
            <a:r>
              <a:rPr lang="en-US" dirty="0"/>
              <a:t>1786-1859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主耶稣已把祂的辛劳，和祂受难至死的功劳给了我们，更给了我们祂尊贵的身体和宝血，作为我们灵魂的食粮；</a:t>
            </a:r>
            <a:r>
              <a:rPr lang="zh-CN" altLang="en-US" dirty="0">
                <a:solidFill>
                  <a:srgbClr val="FFCCFF"/>
                </a:solidFill>
              </a:rPr>
              <a:t>祂能给的都全给了我们之后，还要把祂剩下最珍贵的也给我们，就是祂的至圣母亲。 </a:t>
            </a:r>
            <a:endParaRPr lang="en-US" dirty="0">
              <a:solidFill>
                <a:srgbClr val="FFCCFF"/>
              </a:solidFill>
            </a:endParaRPr>
          </a:p>
        </p:txBody>
      </p:sp>
      <p:pic>
        <p:nvPicPr>
          <p:cNvPr id="6" name="Content Placeholder 6" descr="s1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11237" y="404262"/>
            <a:ext cx="2506426" cy="4730264"/>
          </a:xfrm>
        </p:spPr>
      </p:pic>
    </p:spTree>
  </p:cSld>
  <p:clrMapOvr>
    <a:masterClrMapping/>
  </p:clrMapOvr>
  <p:transition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47"/>
            <a:ext cx="3077961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4270912" y="2687718"/>
            <a:ext cx="448520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en-US" altLang="zh-TW" sz="3200" i="0" dirty="0">
                <a:solidFill>
                  <a:srgbClr val="FFFF00"/>
                </a:solidFill>
              </a:rPr>
              <a:t>Mother, may I borrow</a:t>
            </a:r>
          </a:p>
          <a:p>
            <a:pPr algn="ctr" eaLnBrk="1" hangingPunct="1"/>
            <a:r>
              <a:rPr lang="en-US" altLang="zh-TW" sz="3200" i="0" dirty="0">
                <a:solidFill>
                  <a:srgbClr val="FFFF00"/>
                </a:solidFill>
              </a:rPr>
              <a:t>your Immaculate Heart? 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879849" y="191691"/>
            <a:ext cx="526415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algn="ctr" eaLnBrk="1" hangingPunct="1"/>
            <a:r>
              <a:rPr lang="zh-TW" altLang="en-US" sz="4400" b="1" i="0" dirty="0">
                <a:solidFill>
                  <a:srgbClr val="FFFF00"/>
                </a:solidFill>
              </a:rPr>
              <a:t>母亲，</a:t>
            </a:r>
          </a:p>
          <a:p>
            <a:pPr algn="ctr" eaLnBrk="1" hangingPunct="1"/>
            <a:r>
              <a:rPr lang="zh-TW" altLang="en-US" sz="4400" b="1" i="0" dirty="0">
                <a:solidFill>
                  <a:srgbClr val="FFFF00"/>
                </a:solidFill>
              </a:rPr>
              <a:t>请把您的无玷圣心</a:t>
            </a:r>
          </a:p>
          <a:p>
            <a:pPr algn="ctr" eaLnBrk="1" hangingPunct="1"/>
            <a:r>
              <a:rPr lang="zh-TW" altLang="en-US" sz="4400" b="1" i="0" dirty="0">
                <a:solidFill>
                  <a:srgbClr val="FFFF00"/>
                </a:solidFill>
              </a:rPr>
              <a:t>借给我！</a:t>
            </a:r>
            <a:endParaRPr lang="en-US" altLang="zh-TW" sz="4400" b="1" i="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Mǔqīn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bǎ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wú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diàn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shèngxīn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Jiè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zh-TW" sz="2000" b="1" i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539750" y="4618947"/>
            <a:ext cx="8170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altLang="zh-TW" sz="2000" i="0" dirty="0">
                <a:solidFill>
                  <a:srgbClr val="FFFF00"/>
                </a:solidFill>
              </a:rPr>
              <a:t>Please sign up for an hour per week or per month to accompany Jesus. </a:t>
            </a: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615951" y="4384859"/>
            <a:ext cx="800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zh-TW" altLang="en-US" sz="2400" i="0" dirty="0">
                <a:solidFill>
                  <a:srgbClr val="FFFF00"/>
                </a:solidFill>
              </a:rPr>
              <a:t>请您</a:t>
            </a:r>
            <a:r>
              <a:rPr lang="zh-TW" altLang="zh-TW" sz="2400" i="0" dirty="0">
                <a:solidFill>
                  <a:srgbClr val="FFFF00"/>
                </a:solidFill>
              </a:rPr>
              <a:t>每星期或</a:t>
            </a:r>
            <a:r>
              <a:rPr lang="zh-TW" altLang="en-US" sz="2400" i="0" dirty="0">
                <a:solidFill>
                  <a:srgbClr val="FFFF00"/>
                </a:solidFill>
              </a:rPr>
              <a:t>每月认簽一小时，偕同圣母来陪伴耶稣圣体。</a:t>
            </a:r>
            <a:endParaRPr lang="en-US" altLang="zh-TW" sz="2400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母亲，请把您的无玷圣心借给我</a:t>
            </a:r>
            <a:r>
              <a:rPr lang="zh-TW" altLang="en-US" dirty="0"/>
              <a:t>！</a:t>
            </a:r>
            <a:r>
              <a:rPr lang="zh-TW" altLang="zh-TW" sz="2000" dirty="0"/>
              <a:t>http://www.catholicworld.info/eucharist/accompanyingjesus-4c.htm</a:t>
            </a:r>
            <a:endParaRPr lang="en-US" altLang="zh-TW" sz="2400" dirty="0"/>
          </a:p>
        </p:txBody>
      </p:sp>
      <p:pic>
        <p:nvPicPr>
          <p:cNvPr id="9" name="Picture 3" descr="Monstrance-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814388"/>
            <a:ext cx="4970463" cy="3757612"/>
          </a:xfr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38191" y="685800"/>
            <a:ext cx="492443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/>
            <a:r>
              <a:rPr lang="zh-TW" altLang="en-US" sz="3200" b="1" i="0" dirty="0">
                <a:solidFill>
                  <a:srgbClr val="FFFF00"/>
                </a:solidFill>
              </a:rPr>
              <a:t>无玷圣心</a:t>
            </a:r>
            <a:r>
              <a:rPr lang="zh-CN" altLang="en-US" sz="3200" b="1" i="0" dirty="0">
                <a:solidFill>
                  <a:srgbClr val="FFFF00"/>
                </a:solidFill>
              </a:rPr>
              <a:t>要获最后胜利</a:t>
            </a:r>
            <a:endParaRPr lang="zh-TW" altLang="en-US" sz="3200" b="1" i="0" dirty="0">
              <a:solidFill>
                <a:srgbClr val="FFFF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2571" y="2707834"/>
            <a:ext cx="20848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algn="ctr" eaLnBrk="1" hangingPunct="1"/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Wú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diàn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shèngxīn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huò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zuìhòu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shènglì</a:t>
            </a:r>
            <a:endParaRPr lang="zh-TW" sz="2000" b="1" i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母亲，请把您的无玷圣心借给我</a:t>
            </a:r>
            <a:r>
              <a:rPr lang="zh-TW" altLang="en-US" dirty="0"/>
              <a:t>！</a:t>
            </a:r>
            <a:r>
              <a:rPr lang="zh-TW" altLang="zh-TW" sz="2000" dirty="0"/>
              <a:t>http://www.catholicworld.info/eucharist/accompanyingjesus-4c.htm</a:t>
            </a:r>
            <a:endParaRPr lang="en-US" altLang="zh-TW" sz="2400" dirty="0"/>
          </a:p>
        </p:txBody>
      </p:sp>
      <p:pic>
        <p:nvPicPr>
          <p:cNvPr id="9" name="Picture 3" descr="Monstrance-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814388"/>
            <a:ext cx="4970463" cy="3757612"/>
          </a:xfr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38191" y="685800"/>
            <a:ext cx="492443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/>
            <a:r>
              <a:rPr lang="zh-TW" altLang="en-US" sz="3200" b="1" i="0" dirty="0">
                <a:solidFill>
                  <a:srgbClr val="FFFF00"/>
                </a:solidFill>
              </a:rPr>
              <a:t>无玷圣心</a:t>
            </a:r>
            <a:r>
              <a:rPr lang="zh-CN" altLang="en-US" sz="3200" b="1" i="0" dirty="0">
                <a:solidFill>
                  <a:srgbClr val="FFFF00"/>
                </a:solidFill>
              </a:rPr>
              <a:t>要获最后胜利</a:t>
            </a:r>
            <a:endParaRPr lang="zh-TW" altLang="en-US" sz="3200" b="1" i="0" dirty="0">
              <a:solidFill>
                <a:srgbClr val="FFFF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2571" y="2707834"/>
            <a:ext cx="20848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algn="ctr" eaLnBrk="1" hangingPunct="1"/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Wú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diàn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shèngxīn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huò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zuìhòu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shènglì</a:t>
            </a:r>
            <a:endParaRPr lang="zh-TW" sz="2000" b="1" i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DFAF0-C2FA-E255-EE10-1804DB94B72B}"/>
              </a:ext>
            </a:extLst>
          </p:cNvPr>
          <p:cNvSpPr txBox="1"/>
          <p:nvPr/>
        </p:nvSpPr>
        <p:spPr>
          <a:xfrm>
            <a:off x="3" y="8898"/>
            <a:ext cx="51635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19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请把您的无玷圣心借给我！</a:t>
            </a:r>
          </a:p>
        </p:txBody>
      </p:sp>
    </p:spTree>
    <p:extLst>
      <p:ext uri="{BB962C8B-B14F-4D97-AF65-F5344CB8AC3E}">
        <p14:creationId xmlns:p14="http://schemas.microsoft.com/office/powerpoint/2010/main" val="253063960"/>
      </p:ext>
    </p:extLst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圣若翰</a:t>
            </a:r>
            <a:r>
              <a:rPr lang="en-US" altLang="zh-CN" dirty="0">
                <a:latin typeface="MingLiU" pitchFamily="49" charset="-120"/>
                <a:ea typeface="MingLiU" pitchFamily="49" charset="-120"/>
              </a:rPr>
              <a:t>•</a:t>
            </a:r>
            <a:r>
              <a:rPr lang="zh-CN" altLang="en-US" dirty="0"/>
              <a:t>維雅纳</a:t>
            </a:r>
            <a:r>
              <a:rPr lang="zh-TW" altLang="en-US" dirty="0"/>
              <a:t>， </a:t>
            </a:r>
            <a:r>
              <a:rPr lang="en-US" dirty="0"/>
              <a:t>1786-1859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主耶稣已把祂的辛劳，和祂受难至死的功劳给了我们，更给了我们祂尊贵的身体和宝血，作为我们灵魂的食粮；祂能给的都全给了我们之后，还要把祂剩下最珍贵的也给我们，就是祂的至圣母亲。 </a:t>
            </a:r>
            <a:endParaRPr lang="en-US" dirty="0"/>
          </a:p>
        </p:txBody>
      </p:sp>
      <p:pic>
        <p:nvPicPr>
          <p:cNvPr id="6" name="Content Placeholder 6" descr="s1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11237" y="404262"/>
            <a:ext cx="2506426" cy="473026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53192459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人类几千年的伦理道德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儿童一般可享有与父亲和母亲的关係</a:t>
            </a:r>
            <a:endParaRPr lang="en-US" dirty="0"/>
          </a:p>
          <a:p>
            <a:r>
              <a:rPr lang="zh-CN" altLang="en-US" dirty="0"/>
              <a:t>父与母的角色不同，各有独特贡献而不能倒置</a:t>
            </a:r>
            <a:endParaRPr lang="en-US" dirty="0"/>
          </a:p>
          <a:p>
            <a:r>
              <a:rPr lang="zh-CN" altLang="en-US" dirty="0"/>
              <a:t>父母身份是天生的，不是任由法庭定的</a:t>
            </a:r>
            <a:endParaRPr lang="en-US" dirty="0"/>
          </a:p>
        </p:txBody>
      </p:sp>
      <p:cxnSp>
        <p:nvCxnSpPr>
          <p:cNvPr id="19" name="Straight Connector 18"/>
          <p:cNvCxnSpPr>
            <a:stCxn id="14" idx="2"/>
            <a:endCxn id="13" idx="6"/>
          </p:cNvCxnSpPr>
          <p:nvPr/>
        </p:nvCxnSpPr>
        <p:spPr bwMode="auto">
          <a:xfrm>
            <a:off x="319273" y="4102850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Straight Connector 23"/>
          <p:cNvCxnSpPr>
            <a:stCxn id="15" idx="1"/>
            <a:endCxn id="13" idx="5"/>
          </p:cNvCxnSpPr>
          <p:nvPr/>
        </p:nvCxnSpPr>
        <p:spPr bwMode="auto">
          <a:xfrm>
            <a:off x="1688959" y="1569533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>
            <a:stCxn id="15" idx="7"/>
            <a:endCxn id="14" idx="3"/>
          </p:cNvCxnSpPr>
          <p:nvPr/>
        </p:nvCxnSpPr>
        <p:spPr bwMode="auto">
          <a:xfrm flipH="1">
            <a:off x="493830" y="1569533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2981310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生儿育女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19273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性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1514402" y="139897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婚姻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37330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Microsoft YaHei" pitchFamily="34" charset="-122"/>
                <a:ea typeface="Microsoft YaHei" pitchFamily="34" charset="-122"/>
              </a:rPr>
              <a:t>男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85507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crosoft YaHei" pitchFamily="34" charset="-122"/>
                <a:ea typeface="Microsoft YaHei" pitchFamily="34" charset="-122"/>
              </a:rPr>
              <a:t>女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5222" y="2070343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b="1" i="0" dirty="0">
                <a:solidFill>
                  <a:srgbClr val="FFFF00"/>
                </a:solidFill>
                <a:latin typeface="Microsoft JhengHei" pitchFamily="34" charset="-120"/>
                <a:ea typeface="Microsoft JhengHei" pitchFamily="34" charset="-120"/>
              </a:rPr>
              <a:t>家</a:t>
            </a:r>
            <a:endParaRPr lang="en-US" sz="16600" b="1" i="0" dirty="0">
              <a:solidFill>
                <a:srgbClr val="FFFF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圣艾伯铎</a:t>
            </a:r>
            <a:r>
              <a:rPr lang="en-US" dirty="0"/>
              <a:t> (1811-1868)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朝拜圣体是最重大的事务。是分享圣母在世时的生命：分享她向她童贞母胎中降生成人的圣言的朝拜、分享她给马槽中的圣婴的朝拜、分享她在加尔瓦略山上的朝拜、分享她对圣体主耶稣的朝拜。</a:t>
            </a:r>
            <a:endParaRPr lang="en-US" dirty="0"/>
          </a:p>
        </p:txBody>
      </p:sp>
      <p:pic>
        <p:nvPicPr>
          <p:cNvPr id="6" name="Picture 3" descr="D:\html\catholic\eucharist\Pictures\StPeterJulianEymar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84900" y="639016"/>
            <a:ext cx="2959100" cy="4260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350076"/>
      </p:ext>
    </p:extLst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圣艾伯铎</a:t>
            </a:r>
            <a:r>
              <a:rPr lang="en-US" dirty="0"/>
              <a:t> (1811-1868)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既然我们的朝拜太不完美了，就把它与圣母的朝拜结合起来，与童贞玛利亞在白冷、在纳匝肋、在加尔瓦略山、在晚餐厅、和在圣体龛前的朝拜連在一起；联合着圣教会正在奉献的朝拜，連同正在此刻朝拜圣体的所有圣善灵魂，更偕同在天上光荣着天主的全天朝神圣，那么我们的朝拜便能与他们的朝拜相通功，像他们的朝拜般神圣。</a:t>
            </a:r>
            <a:endParaRPr lang="en-US" dirty="0"/>
          </a:p>
        </p:txBody>
      </p:sp>
      <p:pic>
        <p:nvPicPr>
          <p:cNvPr id="457731" name="Picture 3" descr="D:\html\catholic\eucharist\Pictures\Mother\MotherOfEucharist.narrow.we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315200" y="1306354"/>
            <a:ext cx="1828800" cy="2926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718298"/>
      </p:ext>
    </p:extLst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圣女小德兰自献于天主仁慈圣爱诵</a:t>
            </a:r>
            <a:br>
              <a:rPr lang="zh-TW" altLang="en-US" dirty="0"/>
            </a:br>
            <a:r>
              <a:rPr lang="zh-TW" altLang="en-US" sz="2000" dirty="0"/>
              <a:t>（圣女把此自撰的祷文放在福音书里，日夜藏在胸口。）</a:t>
            </a:r>
            <a:endParaRPr lang="en-US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啊！我的天主！荣福的圣三，我愿意爱祢，也使众人爱祢。为求我能在完美的爱中生活，我甘作全燔之祭，自献于祢的慈爱。求祢不断地焚化我，让蕴藏在祢內的无限溫柔，似洪流般淹没我的灵魂</a:t>
            </a:r>
            <a:r>
              <a:rPr lang="en-US" altLang="zh-TW" dirty="0"/>
              <a:t>,</a:t>
            </a:r>
            <a:r>
              <a:rPr lang="zh-TW" altLang="en-US" dirty="0"/>
              <a:t>。吁！我的天主，这样我就能因爱祢而致命了。愿这爱情的牺牲，帮助我终于因爱致命，使我出现在祢面前，我的灵魂将直奔到祢慈爱的怀抱里，永远地拥抱祢。吁，我的爱，我的心每跳一次，就要重复一次我的奉献，千遍、万遍，直到日影消失那天，我能永远地和祢面对面，倾诉我的爱情！</a:t>
            </a:r>
          </a:p>
        </p:txBody>
      </p:sp>
    </p:spTree>
  </p:cSld>
  <p:clrMapOvr>
    <a:masterClrMapping/>
  </p:clrMapOvr>
  <p:transition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DA85-5B5A-F3D6-7E4F-34A6A8972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9FE5E89-5BBA-D9A6-3D08-B25473BD9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陪伴耶</a:t>
            </a:r>
            <a:r>
              <a:rPr lang="zh-CN" altLang="en-US" dirty="0"/>
              <a:t>稣</a:t>
            </a: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C89FE1C-09A0-921F-C7DB-C4036034AC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医治：在现今世代为什么特别重要？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医治：母亲的话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 爱的承诺与我的软弱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圣体爱：陪伴耶稣圣体的甘饴与障碍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圣体爱：经常朝拜圣体的好哥哥好姐姐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圣体爱：小德兰好姐姐，请你教我爱耶稣！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圣体爱：弥撒领圣体的体验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陪伴与圣体医治：爱的承诺与更大的珍宝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陪伴：同我醒寤一个时辰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bg2"/>
                </a:solidFill>
              </a:rPr>
              <a:t>陪伴：偕同圣母陪伴耶稣</a:t>
            </a:r>
            <a:endParaRPr lang="en-US" altLang="zh-CN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陪伴：承諾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76083"/>
      </p:ext>
    </p:extLst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河北教堂</a:t>
            </a:r>
            <a:endParaRPr lang="en-US"/>
          </a:p>
        </p:txBody>
      </p:sp>
      <p:pic>
        <p:nvPicPr>
          <p:cNvPr id="6" name="Content Placeholder 5" descr="Photo01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94826"/>
            <a:ext cx="4495800" cy="3369773"/>
          </a:xfrm>
        </p:spPr>
      </p:pic>
      <p:pic>
        <p:nvPicPr>
          <p:cNvPr id="5" name="Content Placeholder 4" descr="Photo01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094826"/>
            <a:ext cx="4495800" cy="3369773"/>
          </a:xfrm>
        </p:spPr>
      </p:pic>
    </p:spTree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「看！我同你们天天在一起，直到今世的终结。」</a:t>
            </a:r>
            <a:br>
              <a:rPr lang="zh-TW" altLang="en-US" dirty="0"/>
            </a:br>
            <a:r>
              <a:rPr lang="en-US" altLang="zh-TW" sz="2000" dirty="0"/>
              <a:t>〔</a:t>
            </a:r>
            <a:r>
              <a:rPr lang="zh-TW" altLang="en-US" sz="2000" dirty="0"/>
              <a:t>玛</a:t>
            </a:r>
            <a:r>
              <a:rPr lang="en-US" altLang="zh-TW" sz="2000" dirty="0"/>
              <a:t>28</a:t>
            </a:r>
            <a:r>
              <a:rPr lang="zh-TW" altLang="en-US" sz="2000" dirty="0"/>
              <a:t>：</a:t>
            </a:r>
            <a:r>
              <a:rPr lang="en-US" altLang="zh-TW" sz="2000" dirty="0"/>
              <a:t>20〕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每</a:t>
            </a:r>
            <a:r>
              <a:rPr lang="zh-CN" altLang="en-US" dirty="0"/>
              <a:t>两星期</a:t>
            </a:r>
            <a:endParaRPr lang="en-HK" altLang="zh-CN" dirty="0"/>
          </a:p>
          <a:p>
            <a:r>
              <a:rPr lang="en-US" dirty="0" err="1">
                <a:solidFill>
                  <a:srgbClr val="FFCCFF"/>
                </a:solidFill>
              </a:rPr>
              <a:t>每星期</a:t>
            </a:r>
            <a:r>
              <a:rPr lang="en-US" dirty="0">
                <a:solidFill>
                  <a:srgbClr val="FFCCFF"/>
                </a:solidFill>
              </a:rPr>
              <a:t> </a:t>
            </a:r>
          </a:p>
          <a:p>
            <a:r>
              <a:rPr lang="en-US" dirty="0" err="1"/>
              <a:t>每天</a:t>
            </a:r>
            <a:endParaRPr lang="en-US" dirty="0"/>
          </a:p>
        </p:txBody>
      </p:sp>
    </p:spTree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2-09_13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Sacred Heart Church, Dallas</a:t>
            </a:r>
          </a:p>
        </p:txBody>
      </p:sp>
    </p:spTree>
  </p:cSld>
  <p:clrMapOvr>
    <a:masterClrMapping/>
  </p:clrMapOvr>
  <p:transition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承诺：每星期用一小时轮流朝拜圣体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填写问卷：什么时间可以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神父覆手：充满圣神，有力量遵守承诺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每月一次修和圣事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26711"/>
      </p:ext>
    </p:extLst>
  </p:cSld>
  <p:clrMapOvr>
    <a:masterClrMapping/>
  </p:clrMapOvr>
  <p:transition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承诺：每星期用一小时轮流朝拜圣体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填写问卷：什么时间可以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神父覆手：充满圣神，有力量遵守承诺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每月一次修和圣事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09690-D147-AE34-7636-CDBD75CB59F8}"/>
              </a:ext>
            </a:extLst>
          </p:cNvPr>
          <p:cNvSpPr txBox="1"/>
          <p:nvPr/>
        </p:nvSpPr>
        <p:spPr>
          <a:xfrm>
            <a:off x="3" y="8898"/>
            <a:ext cx="639469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20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承诺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每星期用一小时轮流朝拜圣体</a:t>
            </a:r>
          </a:p>
        </p:txBody>
      </p:sp>
    </p:spTree>
    <p:extLst>
      <p:ext uri="{BB962C8B-B14F-4D97-AF65-F5344CB8AC3E}">
        <p14:creationId xmlns:p14="http://schemas.microsoft.com/office/powerpoint/2010/main" val="1838942080"/>
      </p:ext>
    </p:extLst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rodigal_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1820" y="346294"/>
            <a:ext cx="3608560" cy="46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zh-TW" altLang="en-US" sz="2400" dirty="0"/>
              <a:t>「凡劳苦和負重担的，你们都到我跟前来，我要使你们安息。」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如果你觉得</a:t>
            </a:r>
            <a:r>
              <a:rPr lang="zh-TW" altLang="en-US" dirty="0"/>
              <a:t>很累，</a:t>
            </a:r>
            <a:r>
              <a:rPr lang="zh-CN" altLang="en-US" dirty="0"/>
              <a:t>烦恼不看</a:t>
            </a:r>
            <a:r>
              <a:rPr lang="zh-TW" altLang="en-US" dirty="0"/>
              <a:t>，</a:t>
            </a:r>
            <a:r>
              <a:rPr lang="zh-CN" altLang="en-US" dirty="0"/>
              <a:t>筋疲力竭</a:t>
            </a:r>
            <a:r>
              <a:rPr lang="zh-TW" altLang="en-US" dirty="0"/>
              <a:t>，</a:t>
            </a:r>
            <a:r>
              <a:rPr lang="zh-CN" altLang="en-US" dirty="0"/>
              <a:t>那么</a:t>
            </a:r>
            <a:r>
              <a:rPr lang="zh-TW" altLang="en-US" dirty="0"/>
              <a:t>你可以</a:t>
            </a:r>
            <a:r>
              <a:rPr lang="zh-CN" altLang="en-US" dirty="0"/>
              <a:t>什么</a:t>
            </a:r>
            <a:r>
              <a:rPr lang="zh-TW" altLang="en-US" dirty="0"/>
              <a:t>也不作，</a:t>
            </a:r>
            <a:r>
              <a:rPr lang="zh-CN" altLang="en-US" dirty="0"/>
              <a:t>只须</a:t>
            </a:r>
            <a:r>
              <a:rPr lang="zh-TW" altLang="en-US" dirty="0"/>
              <a:t>坐下来，</a:t>
            </a:r>
            <a:r>
              <a:rPr lang="zh-CN" altLang="en-US" dirty="0"/>
              <a:t>放松</a:t>
            </a:r>
            <a:r>
              <a:rPr lang="zh-TW" altLang="en-US" dirty="0"/>
              <a:t>自己，来享受祂所</a:t>
            </a:r>
            <a:r>
              <a:rPr lang="zh-CN" altLang="en-US" dirty="0"/>
              <a:t>赐</a:t>
            </a:r>
            <a:r>
              <a:rPr lang="zh-TW" altLang="en-US" dirty="0"/>
              <a:t>的平安。</a:t>
            </a:r>
            <a:endParaRPr lang="en-US" altLang="zh-TW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juéde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hěn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lèi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fánnǎo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bùkān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nàme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kěyǐ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shénme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yě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zuò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fàngsōng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zìjǐ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xiǎngshòu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píng'ān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上官玛姬</a:t>
            </a:r>
            <a:r>
              <a:rPr lang="en-US"/>
              <a:t>Margaret Sanger (1879-1966)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创立了后来演变成美国家庭计划联会，向全世界推动及发展控制生育。</a:t>
            </a:r>
            <a:endParaRPr lang="en-US" dirty="0"/>
          </a:p>
          <a:p>
            <a:r>
              <a:rPr lang="zh-CN" altLang="en-US" dirty="0"/>
              <a:t>她制定的原侧包括：</a:t>
            </a:r>
            <a:endParaRPr lang="en-US" dirty="0"/>
          </a:p>
          <a:p>
            <a:pPr lvl="1"/>
            <a:r>
              <a:rPr lang="zh-CN" altLang="en-US" dirty="0"/>
              <a:t>女人有权掌控</a:t>
            </a:r>
            <a:r>
              <a:rPr lang="zh-CN" altLang="en-US" dirty="0">
                <a:solidFill>
                  <a:srgbClr val="FFCCFF"/>
                </a:solidFill>
              </a:rPr>
              <a:t>她的身体</a:t>
            </a:r>
            <a:r>
              <a:rPr lang="zh-CN" altLang="en-US" dirty="0"/>
              <a:t>；（演变成对胎儿有生杀权，不顾科学早已证明胎儿是个别的人体）</a:t>
            </a:r>
            <a:endParaRPr lang="en-US" dirty="0"/>
          </a:p>
          <a:p>
            <a:pPr lvl="1"/>
            <a:r>
              <a:rPr lang="zh-CN" altLang="en-US" dirty="0"/>
              <a:t>社会应按人的</a:t>
            </a:r>
            <a:r>
              <a:rPr lang="zh-CN" altLang="en-US" dirty="0">
                <a:solidFill>
                  <a:srgbClr val="FFCCFF"/>
                </a:solidFill>
              </a:rPr>
              <a:t>经济能力</a:t>
            </a:r>
            <a:r>
              <a:rPr lang="zh-CN" altLang="en-US" dirty="0"/>
              <a:t>而限制生育；（今日强迫非洲国家推行堕胎）</a:t>
            </a:r>
            <a:endParaRPr lang="en-US" dirty="0"/>
          </a:p>
          <a:p>
            <a:pPr lvl="1"/>
            <a:r>
              <a:rPr lang="zh-CN" altLang="en-US" dirty="0"/>
              <a:t>女人有权利从事性行为的</a:t>
            </a:r>
            <a:r>
              <a:rPr lang="zh-CN" altLang="en-US" dirty="0">
                <a:solidFill>
                  <a:srgbClr val="FFCCFF"/>
                </a:solidFill>
              </a:rPr>
              <a:t>享乐</a:t>
            </a:r>
            <a:r>
              <a:rPr lang="zh-CN" altLang="en-US" dirty="0"/>
              <a:t>并</a:t>
            </a:r>
            <a:r>
              <a:rPr lang="zh-CN" altLang="en-US" dirty="0">
                <a:solidFill>
                  <a:srgbClr val="FFCCFF"/>
                </a:solidFill>
              </a:rPr>
              <a:t>满足情欲</a:t>
            </a:r>
            <a:r>
              <a:rPr lang="zh-CN" altLang="en-US" dirty="0"/>
              <a:t>。（今日大量女性在婚前性行为，自愿找陌生男人只要享乐）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57746"/>
      </p:ext>
    </p:extLst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11</a:t>
            </a:r>
            <a:r>
              <a:rPr lang="zh-TW" altLang="en-US" dirty="0"/>
              <a:t>日：圣嘉勒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朝拜圣体时：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99FF"/>
                </a:solidFill>
              </a:rPr>
              <a:t>注视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>
                <a:solidFill>
                  <a:srgbClr val="FF99FF"/>
                </a:solidFill>
              </a:rPr>
              <a:t>关心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>
                <a:solidFill>
                  <a:srgbClr val="FF99FF"/>
                </a:solidFill>
              </a:rPr>
              <a:t>默观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/>
              <a:t>渴望</a:t>
            </a:r>
            <a:r>
              <a:rPr lang="zh-CN" altLang="en-US" dirty="0">
                <a:solidFill>
                  <a:srgbClr val="FF99FF"/>
                </a:solidFill>
              </a:rPr>
              <a:t>效法</a:t>
            </a:r>
            <a:r>
              <a:rPr lang="zh-CN" altLang="en-US" dirty="0"/>
              <a:t>祂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9" name="Picture 2" descr="D:\html\catholic\eucharist\Pictures\100_0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758218"/>
            <a:ext cx="2959100" cy="402235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66E65A-B3AA-E1B8-C993-2854BF4787E9}"/>
              </a:ext>
            </a:extLst>
          </p:cNvPr>
          <p:cNvSpPr txBox="1"/>
          <p:nvPr/>
        </p:nvSpPr>
        <p:spPr>
          <a:xfrm>
            <a:off x="3" y="8898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：跟随圣嘉勒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806927"/>
      </p:ext>
    </p:extLst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4</a:t>
            </a:r>
            <a:r>
              <a:rPr lang="zh-TW" altLang="en-US" dirty="0"/>
              <a:t>日：圣若翰</a:t>
            </a:r>
            <a:r>
              <a:rPr lang="en-US" altLang="zh-TW" dirty="0"/>
              <a:t>•</a:t>
            </a:r>
            <a:r>
              <a:rPr lang="zh-TW" altLang="en-US" dirty="0"/>
              <a:t>维雅纳</a:t>
            </a:r>
            <a:r>
              <a:rPr lang="en-US" altLang="zh-TW" dirty="0"/>
              <a:t> St. John </a:t>
            </a:r>
            <a:r>
              <a:rPr lang="en-US" altLang="zh-TW" dirty="0" err="1"/>
              <a:t>Vianney</a:t>
            </a:r>
            <a:endParaRPr lang="en-US" altLang="zh-TW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你要每星期守圣时</a:t>
            </a:r>
            <a:r>
              <a:rPr lang="zh-TW" altLang="en-US" dirty="0"/>
              <a:t>，</a:t>
            </a:r>
            <a:r>
              <a:rPr lang="zh-CN" altLang="en-US" dirty="0"/>
              <a:t>求主引领和信赖主。</a:t>
            </a:r>
            <a:endParaRPr lang="en-US" altLang="zh-TW" dirty="0"/>
          </a:p>
          <a:p>
            <a:pPr eaLnBrk="1" hangingPunct="1"/>
            <a:r>
              <a:rPr lang="zh-TW" altLang="en-US" dirty="0">
                <a:solidFill>
                  <a:srgbClr val="FFCCFF"/>
                </a:solidFill>
              </a:rPr>
              <a:t>当你在夜间醒来时，快以你的心灵飞奔到圣体龛前，告诉主耶稣：</a:t>
            </a:r>
            <a:r>
              <a:rPr lang="en-US" altLang="zh-TW" dirty="0">
                <a:solidFill>
                  <a:srgbClr val="FFCCFF"/>
                </a:solidFill>
              </a:rPr>
              <a:t>『</a:t>
            </a:r>
            <a:r>
              <a:rPr lang="zh-TW" altLang="en-US" dirty="0">
                <a:solidFill>
                  <a:srgbClr val="FFCCFF"/>
                </a:solidFill>
              </a:rPr>
              <a:t>我的天主啊，看，我来朝拜你、赞美你、感谢你、爱慕你，我和众天使一起陪伴你！ </a:t>
            </a:r>
            <a:r>
              <a:rPr lang="en-US" altLang="zh-TW" dirty="0">
                <a:solidFill>
                  <a:srgbClr val="FFCCFF"/>
                </a:solidFill>
              </a:rPr>
              <a:t>』...</a:t>
            </a:r>
            <a:endParaRPr lang="zh-TW" altLang="en-US" dirty="0">
              <a:solidFill>
                <a:srgbClr val="FFCCFF"/>
              </a:solidFill>
            </a:endParaRPr>
          </a:p>
        </p:txBody>
      </p:sp>
      <p:pic>
        <p:nvPicPr>
          <p:cNvPr id="10" name="Content Placeholder 7" descr="s1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81899" y="1547018"/>
            <a:ext cx="1562101" cy="2948083"/>
          </a:xfrm>
        </p:spPr>
      </p:pic>
    </p:spTree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留在這裡一起醒寤祈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3737" y="11518"/>
            <a:ext cx="5131981" cy="51319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台北南松山天主堂 </a:t>
            </a:r>
            <a:r>
              <a:rPr lang="en-US" dirty="0">
                <a:solidFill>
                  <a:schemeClr val="bg1"/>
                </a:solidFill>
              </a:rPr>
              <a:t>Taipei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40CC6-6BC9-DDB8-2BEE-03FABAF7154A}"/>
              </a:ext>
            </a:extLst>
          </p:cNvPr>
          <p:cNvSpPr txBox="1"/>
          <p:nvPr/>
        </p:nvSpPr>
        <p:spPr>
          <a:xfrm>
            <a:off x="3" y="8898"/>
            <a:ext cx="27013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：夜阑人靜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pe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9177" y="-6808"/>
            <a:ext cx="2544823" cy="497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圣亚丰索神领圣体经文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3200" dirty="0"/>
              <a:t>我的主耶稣，我真心全信赖您在圣体圣事內，我爱您超过一切，我渴望领您到我心中。既然我现在不能实领您，请赏我至少神领您的恩典吧！我拥抱您，完全与您结合，像您实在到了我的心中一样。別让我再与您分离吧！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BF82E-D628-5B76-5AA7-32C79D9F3A67}"/>
              </a:ext>
            </a:extLst>
          </p:cNvPr>
          <p:cNvSpPr txBox="1"/>
          <p:nvPr/>
        </p:nvSpPr>
        <p:spPr>
          <a:xfrm>
            <a:off x="3" y="8898"/>
            <a:ext cx="39324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：神领圣体（平时）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温习</a:t>
            </a:r>
            <a:br>
              <a:rPr lang="en-US" dirty="0"/>
            </a:br>
            <a:r>
              <a:rPr lang="en-US" sz="2800" dirty="0"/>
              <a:t>http://www.peam.org/eucharist/eucharist-talks.htm</a:t>
            </a:r>
            <a:br>
              <a:rPr lang="en-US" sz="2800" dirty="0"/>
            </a:br>
            <a:r>
              <a:rPr lang="zh-CN" altLang="en-US" sz="2800" dirty="0"/>
              <a:t>敬礼耶稣圣体目录</a:t>
            </a:r>
            <a:br>
              <a:rPr lang="en-US" sz="2800" dirty="0"/>
            </a:br>
            <a:r>
              <a:rPr lang="en-US" sz="2800" dirty="0"/>
              <a:t>http://www.peam.org/eucharist/eucharist-files.html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陈庆鸿</a:t>
            </a:r>
            <a:endParaRPr lang="en-US" dirty="0"/>
          </a:p>
          <a:p>
            <a:r>
              <a:rPr lang="zh-CN" altLang="en-US" dirty="0"/>
              <a:t>电子邮箱：</a:t>
            </a:r>
            <a:r>
              <a:rPr lang="en-US" altLang="zh-CN" dirty="0"/>
              <a:t>h.a.chan@ieee.org</a:t>
            </a:r>
          </a:p>
          <a:p>
            <a:r>
              <a:rPr lang="zh-CN" altLang="zh-TW" dirty="0"/>
              <a:t>我原来一无所有，</a:t>
            </a:r>
            <a:endParaRPr lang="en-US" altLang="zh-CN" dirty="0"/>
          </a:p>
          <a:p>
            <a:r>
              <a:rPr lang="zh-CN" altLang="zh-TW" dirty="0"/>
              <a:t>我拥有的一切，都是主借给我的，好能服务他人。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3076" name="DtsShapeName" descr="6C6452B61563536ECG@E831GDDB8DG2109=KFe8=7&lt;bB62693!!!!!!BIHO@]B62693!!!11111111110C66@6B0D1ri`shof,@ens`uhno,311803170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19550"/>
      </p:ext>
    </p:extLst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教宗良十三的神视（</a:t>
            </a:r>
            <a:r>
              <a:rPr lang="en-US" altLang="zh-CN" dirty="0"/>
              <a:t>1884</a:t>
            </a:r>
            <a:r>
              <a:rPr lang="zh-CN" altLang="en-US" dirty="0"/>
              <a:t>年十月十三日）</a:t>
            </a:r>
            <a:br>
              <a:rPr lang="en-US" altLang="zh-CN" dirty="0"/>
            </a:br>
            <a:r>
              <a:rPr lang="en-US" altLang="zh-TW" sz="1800" dirty="0"/>
              <a:t>http://blog.sina.com.cn/s/blog_4a04237e0102wuva.html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教宗良十三世在异像中看到撒旦对天主说：「我能够毁灭你的教会。」 「需要花七十五至一百年，和对那将效忠于我的人使出更大威力。」</a:t>
            </a:r>
          </a:p>
          <a:p>
            <a:r>
              <a:rPr lang="zh-CN" altLang="en-US" dirty="0"/>
              <a:t>教宗圣若望保禄二世于</a:t>
            </a:r>
            <a:r>
              <a:rPr lang="en-US" altLang="zh-CN" dirty="0"/>
              <a:t>1994</a:t>
            </a:r>
            <a:r>
              <a:rPr lang="zh-CN" altLang="en-US" dirty="0"/>
              <a:t>年的发言：的确，教宗良十三世这一幕，即发生在他于上世纪把向圣弥额尔总领天使祷文引进全教会的一幕，今天非常贴切。</a:t>
            </a:r>
          </a:p>
          <a:p>
            <a:endParaRPr lang="en-US" altLang="zh-TW" dirty="0"/>
          </a:p>
        </p:txBody>
      </p:sp>
      <p:pic>
        <p:nvPicPr>
          <p:cNvPr id="7" name="Content Placeholder 6" descr="PopeLeoXII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76471" y="1702051"/>
            <a:ext cx="1767529" cy="2285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6797A-3B4B-8506-A75A-06C66BBC4E66}"/>
              </a:ext>
            </a:extLst>
          </p:cNvPr>
          <p:cNvSpPr txBox="1"/>
          <p:nvPr/>
        </p:nvSpPr>
        <p:spPr>
          <a:xfrm>
            <a:off x="0" y="0"/>
            <a:ext cx="67024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0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教会、家庭、民族、人类受摧毁的时刻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9008749"/>
      </p:ext>
    </p:extLst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mother_te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12317" y="1192"/>
            <a:ext cx="1131684" cy="1632237"/>
          </a:xfrm>
          <a:prstGeom prst="rect">
            <a:avLst/>
          </a:prstGeom>
          <a:noFill/>
          <a:ln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触动耶稣的圣心</a:t>
            </a: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zh-TW" dirty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CN" altLang="en-US" dirty="0"/>
              <a:t>加尔各答圣</a:t>
            </a:r>
            <a:r>
              <a:rPr lang="zh-TW" altLang="en-US" dirty="0"/>
              <a:t>德兰修女说：「</a:t>
            </a:r>
            <a:r>
              <a:rPr lang="zh-TW" altLang="en-US" dirty="0">
                <a:solidFill>
                  <a:srgbClr val="FFCCFF"/>
                </a:solidFill>
              </a:rPr>
              <a:t>恒久朝拜明供圣体的敬礼，将要拯救世界，治好列国万民。</a:t>
            </a:r>
            <a:r>
              <a:rPr lang="zh-TW" altLang="en-US" dirty="0"/>
              <a:t>」</a:t>
            </a:r>
            <a:endParaRPr lang="en-US" altLang="zh-TW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zh-CN" altLang="en-US" dirty="0"/>
              <a:t>伯多禄</a:t>
            </a:r>
            <a:r>
              <a:rPr lang="zh-TW" altLang="en-US" dirty="0"/>
              <a:t>．康業飛</a:t>
            </a:r>
            <a:r>
              <a:rPr lang="zh-CN" altLang="en-US" dirty="0"/>
              <a:t> </a:t>
            </a:r>
            <a:r>
              <a:rPr lang="en-HK" altLang="zh-CN" dirty="0"/>
              <a:t>(</a:t>
            </a:r>
            <a:r>
              <a:rPr lang="en-US" altLang="zh-TW" dirty="0"/>
              <a:t>Peter </a:t>
            </a:r>
            <a:r>
              <a:rPr lang="en-US" altLang="zh-TW" dirty="0" err="1"/>
              <a:t>Kreeft</a:t>
            </a:r>
            <a:r>
              <a:rPr lang="en-US" altLang="zh-TW" dirty="0"/>
              <a:t>)</a:t>
            </a:r>
            <a:r>
              <a:rPr lang="zh-CN" altLang="en-US" dirty="0"/>
              <a:t>：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FFCCFF"/>
                </a:solidFill>
              </a:rPr>
              <a:t>朝拜明供圣体的建设能力，超过核弹的破坏力。</a:t>
            </a:r>
            <a:r>
              <a:rPr lang="zh-TW" altLang="en-US" dirty="0"/>
              <a:t>」因为圣体就像一块强有力的神圣磁石。</a:t>
            </a:r>
            <a:endParaRPr lang="en-US" altLang="zh-TW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2C2CC-1217-8C79-1456-5BED8047AA67}"/>
              </a:ext>
            </a:extLst>
          </p:cNvPr>
          <p:cNvSpPr txBox="1"/>
          <p:nvPr/>
        </p:nvSpPr>
        <p:spPr>
          <a:xfrm>
            <a:off x="0" y="0"/>
            <a:ext cx="2212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救命！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477733"/>
      </p:ext>
    </p:extLst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没有其他</a:t>
            </a:r>
            <a:r>
              <a:rPr lang="en-US" dirty="0" err="1"/>
              <a:t>救援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如果我们</a:t>
            </a:r>
            <a:r>
              <a:rPr lang="zh-TW" altLang="en-US" dirty="0">
                <a:solidFill>
                  <a:srgbClr val="FFCCFF"/>
                </a:solidFill>
              </a:rPr>
              <a:t>每人</a:t>
            </a:r>
            <a:r>
              <a:rPr lang="zh-TW" altLang="en-US" dirty="0"/>
              <a:t>都来圣体前找耶稣，</a:t>
            </a:r>
            <a:r>
              <a:rPr lang="en-US" dirty="0" err="1"/>
              <a:t>定能挽救危</a:t>
            </a:r>
            <a:r>
              <a:rPr lang="zh-CN" altLang="en-US" dirty="0"/>
              <a:t>难</a:t>
            </a:r>
            <a:r>
              <a:rPr lang="zh-TW" altLang="en-US" dirty="0"/>
              <a:t>，治疗人</a:t>
            </a:r>
            <a:r>
              <a:rPr lang="zh-CN" altLang="en-US" dirty="0"/>
              <a:t>灵</a:t>
            </a:r>
            <a:r>
              <a:rPr lang="zh-TW" altLang="en-US" dirty="0"/>
              <a:t>，</a:t>
            </a:r>
            <a:r>
              <a:rPr lang="en-US" dirty="0"/>
              <a:t>改</a:t>
            </a:r>
            <a:r>
              <a:rPr lang="zh-CN" altLang="en-US" dirty="0"/>
              <a:t>变</a:t>
            </a:r>
            <a:r>
              <a:rPr lang="zh-TW" altLang="en-US" dirty="0"/>
              <a:t>世界。</a:t>
            </a:r>
            <a:endParaRPr lang="en-US" altLang="zh-TW" dirty="0"/>
          </a:p>
          <a:p>
            <a:pPr eaLnBrk="1" hangingPunct="1"/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dōu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qián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zhǎo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dìng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néng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wǎnjiù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wéinàn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zhìliáo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líng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gǎibiàn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shìjiè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8" name="Content Placeholder 5" descr="DSC_51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204087"/>
            <a:ext cx="4495800" cy="297503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FFC43-BA38-4467-59E8-0FDB1C036572}"/>
              </a:ext>
            </a:extLst>
          </p:cNvPr>
          <p:cNvSpPr txBox="1"/>
          <p:nvPr/>
        </p:nvSpPr>
        <p:spPr>
          <a:xfrm>
            <a:off x="0" y="0"/>
            <a:ext cx="19046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8281526"/>
      </p:ext>
    </p:extLst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在福音中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麻风病人、瞎子、瘫子</a:t>
            </a:r>
            <a:r>
              <a:rPr lang="zh-CN" altLang="en-US" dirty="0"/>
              <a:t>在</a:t>
            </a:r>
            <a:r>
              <a:rPr lang="zh-TW" altLang="en-US" dirty="0"/>
              <a:t>无望</a:t>
            </a:r>
            <a:r>
              <a:rPr lang="zh-CN" altLang="en-US" dirty="0"/>
              <a:t>中拼命</a:t>
            </a:r>
            <a:r>
              <a:rPr lang="zh-TW" altLang="en-US" dirty="0"/>
              <a:t>去找耶稣，到耶稣跟前，看耶稣，触摸耶稣。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b="0" dirty="0"/>
              <a:t>今天</a:t>
            </a:r>
            <a:endParaRPr lang="en-US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人类在涕泣之谷中</a:t>
            </a:r>
            <a:r>
              <a:rPr lang="zh-TW" altLang="en-US" dirty="0"/>
              <a:t>不是同样要到耶稣跟前，要看到耶稣吗？</a:t>
            </a:r>
            <a:endParaRPr lang="en-US" altLang="zh-TW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0C374-0BB0-A682-DA1A-52B10D304F9C}"/>
              </a:ext>
            </a:extLst>
          </p:cNvPr>
          <p:cNvSpPr txBox="1"/>
          <p:nvPr/>
        </p:nvSpPr>
        <p:spPr>
          <a:xfrm>
            <a:off x="0" y="0"/>
            <a:ext cx="344357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拼命去找耶稣！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724500"/>
      </p:ext>
    </p:extLst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82397-EAEC-10E6-84A8-43A17F65C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44753D-6EA4-026E-8FA5-7A96F95C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信德的眼光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E2F45-545A-1577-A190-0AE0733B6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他</a:t>
            </a:r>
            <a:r>
              <a:rPr lang="zh-CN" altLang="en-US" dirty="0"/>
              <a:t>现</a:t>
            </a:r>
            <a:r>
              <a:rPr lang="zh-TW" altLang="en-US" dirty="0"/>
              <a:t>在如此在神</a:t>
            </a:r>
            <a:r>
              <a:rPr lang="zh-CN" altLang="en-US" dirty="0"/>
              <a:t>圣</a:t>
            </a:r>
            <a:r>
              <a:rPr lang="zh-TW" altLang="en-US" dirty="0"/>
              <a:t>的</a:t>
            </a:r>
            <a:r>
              <a:rPr lang="zh-CN" altLang="en-US" dirty="0"/>
              <a:t>麺饼</a:t>
            </a:r>
            <a:r>
              <a:rPr lang="zh-TW" altLang="en-US" dirty="0"/>
              <a:t>中把自己展示给我们，就如同他在</a:t>
            </a:r>
            <a:r>
              <a:rPr lang="zh-CN" altLang="en-US" dirty="0"/>
              <a:t>真实</a:t>
            </a:r>
            <a:r>
              <a:rPr lang="zh-TW" altLang="en-US" dirty="0"/>
              <a:t>的肉躯中展示</a:t>
            </a:r>
            <a:r>
              <a:rPr lang="zh-CN" altLang="en-US" dirty="0"/>
              <a:t>给圣</a:t>
            </a:r>
            <a:r>
              <a:rPr lang="zh-TW" altLang="en-US" dirty="0"/>
              <a:t>宗徒们。他们以肉躯的眼注視，只看见了他的肉躯；但当他们以</a:t>
            </a:r>
            <a:r>
              <a:rPr lang="zh-CN" altLang="en-US" dirty="0"/>
              <a:t>属</a:t>
            </a:r>
            <a:r>
              <a:rPr lang="zh-TW" altLang="en-US" dirty="0"/>
              <a:t>神的眼去瞻仰他</a:t>
            </a:r>
            <a:r>
              <a:rPr lang="zh-CN" altLang="en-US" dirty="0"/>
              <a:t>时</a:t>
            </a:r>
            <a:r>
              <a:rPr lang="zh-TW" altLang="en-US" dirty="0"/>
              <a:t>，就相信了他是天主。同</a:t>
            </a:r>
            <a:r>
              <a:rPr lang="zh-CN" altLang="en-US" dirty="0"/>
              <a:t>样</a:t>
            </a:r>
            <a:r>
              <a:rPr lang="zh-TW" altLang="en-US" dirty="0"/>
              <a:t>地，我们用肉眼看到了</a:t>
            </a:r>
            <a:r>
              <a:rPr lang="zh-CN" altLang="en-US" dirty="0"/>
              <a:t>饼</a:t>
            </a:r>
            <a:r>
              <a:rPr lang="zh-TW" altLang="en-US" dirty="0"/>
              <a:t>和酒，而我们要注</a:t>
            </a:r>
            <a:r>
              <a:rPr lang="zh-CN" altLang="en-US" dirty="0"/>
              <a:t>视</a:t>
            </a:r>
            <a:r>
              <a:rPr lang="zh-TW" altLang="en-US" dirty="0"/>
              <a:t>和</a:t>
            </a:r>
            <a:r>
              <a:rPr lang="zh-CN" altLang="en-US" dirty="0"/>
              <a:t>坚决</a:t>
            </a:r>
            <a:r>
              <a:rPr lang="zh-TW" altLang="en-US" dirty="0"/>
              <a:t>相信，</a:t>
            </a:r>
            <a:r>
              <a:rPr lang="zh-CN" altLang="en-US" dirty="0"/>
              <a:t>这</a:t>
            </a:r>
            <a:r>
              <a:rPr lang="zh-TW" altLang="en-US" dirty="0"/>
              <a:t>是他真</a:t>
            </a:r>
            <a:r>
              <a:rPr lang="zh-CN" altLang="en-US" dirty="0"/>
              <a:t>实</a:t>
            </a:r>
            <a:r>
              <a:rPr lang="zh-TW" altLang="en-US" dirty="0"/>
              <a:t>和生活的至</a:t>
            </a:r>
            <a:r>
              <a:rPr lang="zh-CN" altLang="en-US" dirty="0"/>
              <a:t>圣圣体圣</a:t>
            </a:r>
            <a:r>
              <a:rPr lang="zh-TW" altLang="en-US" dirty="0"/>
              <a:t>血。</a:t>
            </a:r>
            <a:r>
              <a:rPr lang="zh-CN" altLang="en-US" dirty="0"/>
              <a:t>（圣方济各</a:t>
            </a:r>
            <a:r>
              <a:rPr lang="en-US" altLang="zh-CN" dirty="0"/>
              <a:t>·</a:t>
            </a:r>
            <a:r>
              <a:rPr lang="zh-CN" altLang="en-US" dirty="0"/>
              <a:t>亚西西）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1213F-9C37-B979-E63D-7E1CD34B935C}"/>
              </a:ext>
            </a:extLst>
          </p:cNvPr>
          <p:cNvSpPr txBox="1"/>
          <p:nvPr/>
        </p:nvSpPr>
        <p:spPr>
          <a:xfrm>
            <a:off x="0" y="0"/>
            <a:ext cx="43669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信德的眼光（怎樣找）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431621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徘徊人间，引诱人灵，使其丧亡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CN" altLang="en-US" dirty="0"/>
              <a:t>今天人类广遍否认真理</a:t>
            </a:r>
            <a:endParaRPr lang="en-US" altLang="zh-CN" dirty="0"/>
          </a:p>
          <a:p>
            <a:r>
              <a:rPr lang="zh-CN" altLang="en-US" dirty="0"/>
              <a:t>性、生儿育女、与婚姻分割</a:t>
            </a:r>
            <a:endParaRPr lang="en-US" dirty="0"/>
          </a:p>
        </p:txBody>
      </p:sp>
      <p:cxnSp>
        <p:nvCxnSpPr>
          <p:cNvPr id="16" name="Straight Connector 15"/>
          <p:cNvCxnSpPr>
            <a:stCxn id="20" idx="2"/>
            <a:endCxn id="19" idx="6"/>
          </p:cNvCxnSpPr>
          <p:nvPr/>
        </p:nvCxnSpPr>
        <p:spPr bwMode="auto">
          <a:xfrm>
            <a:off x="319273" y="4102850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Straight Connector 16"/>
          <p:cNvCxnSpPr>
            <a:stCxn id="21" idx="1"/>
            <a:endCxn id="19" idx="5"/>
          </p:cNvCxnSpPr>
          <p:nvPr/>
        </p:nvCxnSpPr>
        <p:spPr bwMode="auto">
          <a:xfrm>
            <a:off x="1688959" y="1569533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Straight Connector 17"/>
          <p:cNvCxnSpPr>
            <a:stCxn id="21" idx="7"/>
            <a:endCxn id="20" idx="3"/>
          </p:cNvCxnSpPr>
          <p:nvPr/>
        </p:nvCxnSpPr>
        <p:spPr bwMode="auto">
          <a:xfrm flipH="1">
            <a:off x="493830" y="1569533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2981310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生儿育女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319273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性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514402" y="139897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婚姻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0068" y="360003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90842" y="248822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1483" y="248955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37330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Microsoft YaHei" pitchFamily="34" charset="-122"/>
                <a:ea typeface="Microsoft YaHei" pitchFamily="34" charset="-122"/>
              </a:rPr>
              <a:t>男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585507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crosoft YaHei" pitchFamily="34" charset="-122"/>
                <a:ea typeface="Microsoft YaHei" pitchFamily="34" charset="-122"/>
              </a:rPr>
              <a:t>女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BCCB5-3C6D-5238-A15F-0F25C0E4C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FF8-75C9-50A9-37BE-52094267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体验部分</a:t>
            </a:r>
            <a:endParaRPr lang="en-00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C3123-64CC-8647-4D17-9CCD4266B7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</a:t>
            </a:r>
            <a:r>
              <a:rPr lang="zh-CN" altLang="en-US" dirty="0"/>
              <a:t>耶稣圣体</a:t>
            </a:r>
            <a:r>
              <a:rPr lang="zh-TW" altLang="en-US" dirty="0"/>
              <a:t>的</a:t>
            </a:r>
            <a:r>
              <a:rPr lang="zh-CN" altLang="en-US" dirty="0"/>
              <a:t>恩宠</a:t>
            </a:r>
            <a:r>
              <a:rPr lang="zh-TW" altLang="en-US" dirty="0"/>
              <a:t>，是</a:t>
            </a:r>
            <a:r>
              <a:rPr lang="zh-CN" altLang="en-US" dirty="0"/>
              <a:t>给</a:t>
            </a:r>
            <a:r>
              <a:rPr lang="zh-TW" altLang="en-US" dirty="0"/>
              <a:t>每一</a:t>
            </a:r>
            <a:r>
              <a:rPr lang="zh-CN" altLang="en-US" dirty="0"/>
              <a:t>个</a:t>
            </a:r>
            <a:r>
              <a:rPr lang="zh-TW" altLang="en-US" dirty="0"/>
              <a:t>人的。但</a:t>
            </a:r>
            <a:r>
              <a:rPr lang="zh-CN" altLang="en-US" dirty="0"/>
              <a:t>为</a:t>
            </a:r>
            <a:r>
              <a:rPr lang="zh-TW" altLang="en-US" dirty="0"/>
              <a:t>了</a:t>
            </a:r>
            <a:r>
              <a:rPr lang="zh-TW" altLang="en-US" dirty="0">
                <a:solidFill>
                  <a:srgbClr val="FFCCFF"/>
                </a:solidFill>
              </a:rPr>
              <a:t>不要只是像例行公事</a:t>
            </a:r>
            <a:r>
              <a:rPr lang="zh-TW" altLang="en-US" dirty="0"/>
              <a:t>，又要</a:t>
            </a:r>
            <a:r>
              <a:rPr lang="zh-TW" altLang="en-US" dirty="0">
                <a:solidFill>
                  <a:srgbClr val="FFCCFF"/>
                </a:solidFill>
              </a:rPr>
              <a:t>避免心</a:t>
            </a:r>
            <a:r>
              <a:rPr lang="zh-CN" altLang="en-US" dirty="0">
                <a:solidFill>
                  <a:srgbClr val="FFCCFF"/>
                </a:solidFill>
              </a:rPr>
              <a:t>灵</a:t>
            </a:r>
            <a:r>
              <a:rPr lang="zh-TW" altLang="en-US" dirty="0">
                <a:solidFill>
                  <a:srgbClr val="FFCCFF"/>
                </a:solidFill>
              </a:rPr>
              <a:t>枯燥</a:t>
            </a:r>
            <a:r>
              <a:rPr lang="zh-TW" altLang="en-US" dirty="0"/>
              <a:t>，朝拜者必須從各方面吸取</a:t>
            </a:r>
            <a:r>
              <a:rPr lang="zh-CN" altLang="en-US" dirty="0"/>
              <a:t>灵感</a:t>
            </a:r>
            <a:r>
              <a:rPr lang="zh-TW" altLang="en-US" dirty="0"/>
              <a:t>：主</a:t>
            </a:r>
            <a:r>
              <a:rPr lang="zh-CN" altLang="en-US" dirty="0"/>
              <a:t>召唤</a:t>
            </a:r>
            <a:r>
              <a:rPr lang="zh-TW" altLang="en-US" dirty="0"/>
              <a:t>我的大恩、主耶稣和</a:t>
            </a:r>
            <a:r>
              <a:rPr lang="zh-CN" altLang="en-US" dirty="0"/>
              <a:t>童贞</a:t>
            </a:r>
            <a:r>
              <a:rPr lang="zh-TW" altLang="en-US" dirty="0"/>
              <a:t>圣母生命</a:t>
            </a:r>
            <a:r>
              <a:rPr lang="zh-CN" altLang="en-US" dirty="0"/>
              <a:t>里</a:t>
            </a:r>
            <a:r>
              <a:rPr lang="zh-TW" altLang="en-US" dirty="0"/>
              <a:t>的各</a:t>
            </a:r>
            <a:r>
              <a:rPr lang="zh-CN" altLang="en-US" dirty="0"/>
              <a:t>个</a:t>
            </a:r>
            <a:r>
              <a:rPr lang="zh-TW" altLang="en-US" dirty="0"/>
              <a:t>奥迹、</a:t>
            </a:r>
            <a:r>
              <a:rPr lang="zh-CN" altLang="en-US" dirty="0"/>
              <a:t>圣</a:t>
            </a:r>
            <a:r>
              <a:rPr lang="zh-TW" altLang="en-US" dirty="0"/>
              <a:t>人</a:t>
            </a:r>
            <a:r>
              <a:rPr lang="zh-CN" altLang="en-US" dirty="0"/>
              <a:t>们</a:t>
            </a:r>
            <a:r>
              <a:rPr lang="zh-TW" altLang="en-US" dirty="0"/>
              <a:t>的</a:t>
            </a:r>
            <a:r>
              <a:rPr lang="zh-CN" altLang="en-US" dirty="0"/>
              <a:t>善表</a:t>
            </a:r>
            <a:r>
              <a:rPr lang="zh-TW" altLang="en-US" dirty="0"/>
              <a:t>。</a:t>
            </a:r>
            <a:r>
              <a:rPr lang="zh-CN" altLang="en-US" dirty="0"/>
              <a:t>（圣艾伯铎）</a:t>
            </a:r>
            <a:endParaRPr lang="en-00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F19CA6-B697-B196-9501-D709B7284E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797894"/>
            <a:ext cx="2959100" cy="3943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9C7FE4-6B10-9C32-692D-FF0399ABC9CF}"/>
              </a:ext>
            </a:extLst>
          </p:cNvPr>
          <p:cNvSpPr txBox="1"/>
          <p:nvPr/>
        </p:nvSpPr>
        <p:spPr>
          <a:xfrm>
            <a:off x="0" y="0"/>
            <a:ext cx="43669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信德的眼光（怎樣找）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182921"/>
      </p:ext>
    </p:extLst>
  </p:cSld>
  <p:clrMapOvr>
    <a:masterClrMapping/>
  </p:clrMapOvr>
  <p:transition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B5CF0-A8C5-90B2-8E35-22CA6390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E8497B-770F-C6DB-D1B1-193CAB50B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由谁找？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EE822AC-738F-D9F4-A81B-15CA7F8B4A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百夫长的仆人</a:t>
            </a:r>
            <a:r>
              <a:rPr lang="en-US" dirty="0"/>
              <a:t> (</a:t>
            </a:r>
            <a:r>
              <a:rPr lang="zh-TW" altLang="en-US" dirty="0"/>
              <a:t>玛</a:t>
            </a:r>
            <a:r>
              <a:rPr lang="zh-CN" altLang="en-US" dirty="0"/>
              <a:t>八</a:t>
            </a:r>
            <a:r>
              <a:rPr lang="en-US" dirty="0"/>
              <a:t>:5-13)</a:t>
            </a:r>
          </a:p>
          <a:p>
            <a:r>
              <a:rPr lang="zh-CN" altLang="en-US" dirty="0"/>
              <a:t>会堂长的女儿</a:t>
            </a:r>
            <a:r>
              <a:rPr lang="en-US" dirty="0"/>
              <a:t> (</a:t>
            </a:r>
            <a:r>
              <a:rPr lang="zh-CN" altLang="en-US" dirty="0"/>
              <a:t>路八</a:t>
            </a:r>
            <a:r>
              <a:rPr lang="en-US" dirty="0"/>
              <a:t>:41-42,49-56)</a:t>
            </a:r>
          </a:p>
          <a:p>
            <a:r>
              <a:rPr lang="zh-TW" altLang="en-US" dirty="0"/>
              <a:t>瘫子由四个人抬着</a:t>
            </a:r>
            <a:r>
              <a:rPr lang="en-US" dirty="0"/>
              <a:t> (</a:t>
            </a:r>
            <a:r>
              <a:rPr lang="zh-CN" altLang="en-US" dirty="0"/>
              <a:t>谷二</a:t>
            </a:r>
            <a:r>
              <a:rPr lang="en-US" dirty="0"/>
              <a:t>:3-12)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FDC319-C649-6FDB-C38E-1FD061243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那里找？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5B98BE-6B7D-DD34-F2B5-42D9F74BE5A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「</a:t>
            </a:r>
            <a:r>
              <a:rPr lang="zh-TW" altLang="en-US" dirty="0"/>
              <a:t>看！我同你们天天在一起，直到今世的终结。」</a:t>
            </a:r>
            <a:r>
              <a:rPr lang="en-US" dirty="0"/>
              <a:t> (</a:t>
            </a:r>
            <a:r>
              <a:rPr lang="zh-TW" altLang="en-US" dirty="0"/>
              <a:t>玛</a:t>
            </a:r>
            <a:r>
              <a:rPr lang="en-US" dirty="0"/>
              <a:t> </a:t>
            </a:r>
            <a:r>
              <a:rPr lang="zh-CN" altLang="en-US" dirty="0"/>
              <a:t>二十八</a:t>
            </a:r>
            <a:r>
              <a:rPr lang="en-US" dirty="0"/>
              <a:t>:20)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1ABDF-9950-9BC9-BC20-C0168536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94D48-C109-6963-C718-043F407B79CE}"/>
              </a:ext>
            </a:extLst>
          </p:cNvPr>
          <p:cNvSpPr txBox="1"/>
          <p:nvPr/>
        </p:nvSpPr>
        <p:spPr>
          <a:xfrm>
            <a:off x="0" y="0"/>
            <a:ext cx="57791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为同伴、亲人、朋友（为谁找）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4282476"/>
      </p:ext>
    </p:extLst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zh-CN" altLang="en-US" dirty="0"/>
              <a:t>月</a:t>
            </a:r>
            <a:r>
              <a:rPr lang="en-US" dirty="0"/>
              <a:t>27日：</a:t>
            </a:r>
            <a:r>
              <a:rPr lang="zh-CN" altLang="en-US" dirty="0"/>
              <a:t>圣</a:t>
            </a:r>
            <a:r>
              <a:rPr lang="en-US" dirty="0" err="1"/>
              <a:t>莫尼加</a:t>
            </a:r>
            <a:br>
              <a:rPr lang="en-US" dirty="0"/>
            </a:br>
            <a:r>
              <a:rPr lang="en-US" altLang="zh-CN" sz="2000" dirty="0"/>
              <a:t>St. Monica (322-387)</a:t>
            </a:r>
            <a:endParaRPr lang="en-US" sz="20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/>
              <a:t>圣奧斯定的母亲，</a:t>
            </a:r>
            <a:r>
              <a:rPr lang="zh-TW" altLang="en-US" sz="3200" dirty="0">
                <a:solidFill>
                  <a:srgbClr val="FFCCFF"/>
                </a:solidFill>
              </a:rPr>
              <a:t>每天参与弥撒，每天两次朝拜圣体，每天流着泪为儿子皈依恳切祈祷。</a:t>
            </a:r>
            <a:endParaRPr lang="zh-CN" altLang="en-US" sz="3200" dirty="0">
              <a:solidFill>
                <a:srgbClr val="FFCC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850E9B-DB79-4C38-AF48-F330CBFD9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6017" y="685800"/>
            <a:ext cx="2656865" cy="4275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72D9B-5F98-7CE4-34FB-BDBC1A3B8000}"/>
              </a:ext>
            </a:extLst>
          </p:cNvPr>
          <p:cNvSpPr txBox="1"/>
          <p:nvPr/>
        </p:nvSpPr>
        <p:spPr>
          <a:xfrm>
            <a:off x="0" y="0"/>
            <a:ext cx="282801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（为谁找）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DC2C-AA7A-B7E4-0192-8D3E8D4E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fulton_sheen_picture.jpg">
            <a:extLst>
              <a:ext uri="{FF2B5EF4-FFF2-40B4-BE49-F238E27FC236}">
                <a16:creationId xmlns:a16="http://schemas.microsoft.com/office/drawing/2014/main" id="{532AC5F9-3E5D-54D1-15D4-CFEADAC0B5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646273"/>
            <a:ext cx="2959100" cy="42462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4614FB-BE87-3724-7E34-7ED16485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AF638D-4AC1-D3D8-7B5E-F9D24E1DE4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在</a:t>
            </a:r>
            <a:r>
              <a:rPr lang="zh-CN" altLang="en-US" dirty="0">
                <a:solidFill>
                  <a:srgbClr val="FFCCFF"/>
                </a:solidFill>
              </a:rPr>
              <a:t>圣体</a:t>
            </a:r>
            <a:r>
              <a:rPr lang="zh-TW" altLang="en-US" dirty="0">
                <a:solidFill>
                  <a:srgbClr val="FFCCFF"/>
                </a:solidFill>
              </a:rPr>
              <a:t>前守</a:t>
            </a:r>
            <a:r>
              <a:rPr lang="zh-CN" altLang="en-US" dirty="0">
                <a:solidFill>
                  <a:srgbClr val="FFCCFF"/>
                </a:solidFill>
              </a:rPr>
              <a:t>圣时</a:t>
            </a:r>
            <a:r>
              <a:rPr lang="zh-TW" altLang="en-US" dirty="0">
                <a:solidFill>
                  <a:srgbClr val="FFCCFF"/>
                </a:solidFill>
              </a:rPr>
              <a:t>不</a:t>
            </a:r>
            <a:r>
              <a:rPr lang="zh-CN" altLang="en-US" dirty="0">
                <a:solidFill>
                  <a:srgbClr val="FFCCFF"/>
                </a:solidFill>
              </a:rPr>
              <a:t>仅</a:t>
            </a:r>
            <a:r>
              <a:rPr lang="zh-TW" altLang="en-US" dirty="0">
                <a:solidFill>
                  <a:srgbClr val="FFCCFF"/>
                </a:solidFill>
              </a:rPr>
              <a:t>是</a:t>
            </a:r>
            <a:r>
              <a:rPr lang="zh-CN" altLang="en-US" dirty="0">
                <a:solidFill>
                  <a:srgbClr val="FFCCFF"/>
                </a:solidFill>
              </a:rPr>
              <a:t>敬礼</a:t>
            </a:r>
            <a:r>
              <a:rPr lang="zh-TW" altLang="en-US" dirty="0">
                <a:solidFill>
                  <a:srgbClr val="FFCCFF"/>
                </a:solidFill>
              </a:rPr>
              <a:t>，而是</a:t>
            </a:r>
            <a:r>
              <a:rPr lang="zh-CN" altLang="en-US" dirty="0">
                <a:solidFill>
                  <a:srgbClr val="FFCCFF"/>
                </a:solidFill>
              </a:rPr>
              <a:t>分担救赎</a:t>
            </a:r>
            <a:r>
              <a:rPr lang="zh-TW" altLang="en-US" dirty="0">
                <a:solidFill>
                  <a:srgbClr val="FFCCFF"/>
                </a:solidFill>
              </a:rPr>
              <a:t>的工作。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FCF69-EEE0-66DD-A239-2DDF4DB992AD}"/>
              </a:ext>
            </a:extLst>
          </p:cNvPr>
          <p:cNvSpPr txBox="1"/>
          <p:nvPr/>
        </p:nvSpPr>
        <p:spPr>
          <a:xfrm>
            <a:off x="3" y="-1"/>
            <a:ext cx="48558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参与救赎工程（为何找）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872503"/>
      </p:ext>
    </p:extLst>
  </p:cSld>
  <p:clrMapOvr>
    <a:masterClrMapping/>
  </p:clrMapOvr>
  <p:transition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D1501-8A9A-B679-1920-3B806AC4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BF01765-E8F0-E5DD-8D3B-0EC53B0FD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22</a:t>
            </a:r>
            <a:r>
              <a:rPr lang="zh-CN" altLang="en-US"/>
              <a:t>日：圣</a:t>
            </a:r>
            <a:r>
              <a:rPr lang="zh-TW" altLang="en-US"/>
              <a:t>教宗若望保禄二世</a:t>
            </a:r>
            <a:r>
              <a:rPr lang="en-US" altLang="zh-TW"/>
              <a:t>(1920 - 2005)</a:t>
            </a:r>
            <a:endParaRPr lang="zh-TW" altLang="en-US" dirty="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5DB052D-8350-686B-3C3F-F821F2373D5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教会和世界极需要圣体圣事的敬礼。耶稣在这爱的圣事内等待我们。我们不要吝啬时间，要在朝拜圣体中与他相遇，在充满信德的默观​​中与他相遇，赔补世界的种种罪过。我们永不要停止对圣体的朝拜</a:t>
            </a:r>
            <a:r>
              <a:rPr lang="zh-TW" altLang="en-US" dirty="0"/>
              <a:t>。</a:t>
            </a:r>
            <a:r>
              <a:rPr lang="en-US" altLang="zh-TW" dirty="0"/>
              <a:t>(CCC 1380)</a:t>
            </a:r>
          </a:p>
        </p:txBody>
      </p:sp>
      <p:pic>
        <p:nvPicPr>
          <p:cNvPr id="11" name="Content Placeholder 7" descr="D:\html\catholic\Icon\JPII-Eucharist.jpg">
            <a:extLst>
              <a:ext uri="{FF2B5EF4-FFF2-40B4-BE49-F238E27FC236}">
                <a16:creationId xmlns:a16="http://schemas.microsoft.com/office/drawing/2014/main" id="{0AADBB70-3A00-42F5-F644-EE88874883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401" y="523898"/>
            <a:ext cx="2482740" cy="29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techism.jpg">
            <a:extLst>
              <a:ext uri="{FF2B5EF4-FFF2-40B4-BE49-F238E27FC236}">
                <a16:creationId xmlns:a16="http://schemas.microsoft.com/office/drawing/2014/main" id="{C67BD9A8-550A-EE2E-E19E-ED8C275135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8089" y="3149601"/>
            <a:ext cx="1335913" cy="1993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F9012-09AC-1214-4437-D9E42848388D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4183823"/>
      </p:ext>
    </p:extLst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9306-AA22-82A2-6384-82E9C81E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6BC3-C1DF-CB79-8445-BCD7B69E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教宗本</a:t>
            </a:r>
            <a:r>
              <a:rPr lang="zh-CN" altLang="en-US" dirty="0"/>
              <a:t>笃</a:t>
            </a:r>
            <a:r>
              <a:rPr lang="zh-TW" altLang="en-US" dirty="0"/>
              <a:t>十六世</a:t>
            </a:r>
            <a:r>
              <a:rPr lang="zh-CN" altLang="en-US" dirty="0"/>
              <a:t>　</a:t>
            </a:r>
            <a:r>
              <a:rPr lang="zh-TW" altLang="en-US" dirty="0"/>
              <a:t>宗座</a:t>
            </a:r>
            <a:r>
              <a:rPr lang="zh-CN" altLang="en-US" dirty="0"/>
              <a:t>劝</a:t>
            </a:r>
            <a:r>
              <a:rPr lang="zh-TW" altLang="en-US" dirty="0"/>
              <a:t>諭</a:t>
            </a:r>
            <a:r>
              <a:rPr lang="zh-CN" altLang="en-US" dirty="0"/>
              <a:t>　爱</a:t>
            </a:r>
            <a:r>
              <a:rPr lang="zh-TW" altLang="en-US" dirty="0"/>
              <a:t>的</a:t>
            </a:r>
            <a:r>
              <a:rPr lang="zh-CN" altLang="en-US" dirty="0"/>
              <a:t>圣</a:t>
            </a:r>
            <a:r>
              <a:rPr lang="zh-TW" altLang="en-US" dirty="0"/>
              <a:t>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66630-5C77-383C-C465-049062B01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朝拜圣</a:t>
            </a:r>
            <a:r>
              <a:rPr lang="zh-CN" altLang="en-US" dirty="0">
                <a:solidFill>
                  <a:srgbClr val="FFCCFF"/>
                </a:solidFill>
              </a:rPr>
              <a:t>体</a:t>
            </a:r>
            <a:r>
              <a:rPr lang="zh-TW" altLang="en-US" dirty="0">
                <a:solidFill>
                  <a:srgbClr val="FFCCFF"/>
                </a:solidFill>
              </a:rPr>
              <a:t>純粹是感恩圣祭的自然结果，而感恩圣祭本身是教会最高的朝拜行为。</a:t>
            </a:r>
            <a:r>
              <a:rPr lang="zh-TW" altLang="en-US" dirty="0"/>
              <a:t>领受圣体就是朝拜我们所领受的那一位。只有这样我们才能</a:t>
            </a:r>
            <a:r>
              <a:rPr lang="zh-CN" altLang="en-US" dirty="0"/>
              <a:t>与</a:t>
            </a:r>
            <a:r>
              <a:rPr lang="zh-TW" altLang="en-US" dirty="0"/>
              <a:t>祂合而为一，并且就像是</a:t>
            </a:r>
            <a:r>
              <a:rPr lang="zh-CN" altLang="en-US" dirty="0"/>
              <a:t>预尝</a:t>
            </a:r>
            <a:r>
              <a:rPr lang="zh-TW" altLang="en-US" dirty="0"/>
              <a:t>天上</a:t>
            </a:r>
            <a:r>
              <a:rPr lang="zh-CN" altLang="en-US" dirty="0"/>
              <a:t>礼仪</a:t>
            </a:r>
            <a:r>
              <a:rPr lang="zh-TW" altLang="en-US" dirty="0"/>
              <a:t>的美的滋味，</a:t>
            </a:r>
            <a:r>
              <a:rPr lang="zh-TW" altLang="en-US" dirty="0">
                <a:solidFill>
                  <a:srgbClr val="FFCCFF"/>
                </a:solidFill>
              </a:rPr>
              <a:t>感恩圣祭外的朝拜，是延伸并加</a:t>
            </a:r>
            <a:r>
              <a:rPr lang="zh-CN" altLang="en-US" dirty="0">
                <a:solidFill>
                  <a:srgbClr val="FFCCFF"/>
                </a:solidFill>
              </a:rPr>
              <a:t>强</a:t>
            </a:r>
            <a:r>
              <a:rPr lang="zh-TW" altLang="en-US" dirty="0">
                <a:solidFill>
                  <a:srgbClr val="FFCCFF"/>
                </a:solidFill>
              </a:rPr>
              <a:t>礼仪的一切</a:t>
            </a:r>
            <a:endParaRPr lang="en-US" altLang="zh-TW" dirty="0">
              <a:solidFill>
                <a:srgbClr val="FFCCFF"/>
              </a:solidFill>
            </a:endParaRPr>
          </a:p>
          <a:p>
            <a:r>
              <a:rPr lang="zh-TW" altLang="en-US" dirty="0">
                <a:solidFill>
                  <a:srgbClr val="FFCCFF"/>
                </a:solidFill>
              </a:rPr>
              <a:t>没有一</a:t>
            </a:r>
            <a:r>
              <a:rPr lang="zh-CN" altLang="en-US" dirty="0">
                <a:solidFill>
                  <a:srgbClr val="FFCCFF"/>
                </a:solidFill>
              </a:rPr>
              <a:t>个</a:t>
            </a:r>
            <a:r>
              <a:rPr lang="zh-TW" altLang="en-US" dirty="0">
                <a:solidFill>
                  <a:srgbClr val="FFCCFF"/>
                </a:solidFill>
              </a:rPr>
              <a:t>人可以吃这个肉，而不先朝拜祂。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21508-DC5B-8D4F-C501-BF7FCEB08777}"/>
              </a:ext>
            </a:extLst>
          </p:cNvPr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+1</a:t>
            </a:r>
            <a:endParaRPr lang="en-US" i="0" dirty="0">
              <a:solidFill>
                <a:srgbClr val="FF0000"/>
              </a:solidFill>
            </a:endParaRPr>
          </a:p>
        </p:txBody>
      </p:sp>
      <p:pic>
        <p:nvPicPr>
          <p:cNvPr id="9" name="Picture 8" descr="PopeCorpusChristi.jpg">
            <a:extLst>
              <a:ext uri="{FF2B5EF4-FFF2-40B4-BE49-F238E27FC236}">
                <a16:creationId xmlns:a16="http://schemas.microsoft.com/office/drawing/2014/main" id="{5330EE2E-4566-7702-56D4-61A8C6CBC7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6811" y="3735569"/>
            <a:ext cx="2117189" cy="1407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321895-3D18-C678-E494-85E2E2134164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5360479"/>
      </p:ext>
    </p:extLst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2D6F4-BB66-CA12-D727-0CDEA3E8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1B3F941-E88F-4057-BC29-A003E8D85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2800" dirty="0"/>
              <a:t>教宗方济各</a:t>
            </a:r>
            <a:r>
              <a:rPr lang="en-US" sz="2800" dirty="0"/>
              <a:t>Pope Francis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E98E570-3529-E3B1-5E63-585CA7CFA92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我很喜欢晚上朝拜圣体</a:t>
            </a:r>
            <a:r>
              <a:rPr lang="zh-TW" altLang="en-US" dirty="0"/>
              <a:t>，</a:t>
            </a:r>
            <a:r>
              <a:rPr lang="zh-CN" altLang="en-US" dirty="0"/>
              <a:t>即使我会分神想起其他事情</a:t>
            </a:r>
            <a:r>
              <a:rPr lang="zh-TW" altLang="en-US" dirty="0"/>
              <a:t>，</a:t>
            </a:r>
            <a:r>
              <a:rPr lang="zh-CN" altLang="en-US" dirty="0"/>
              <a:t>甚至祈祷时会睡着</a:t>
            </a:r>
            <a:r>
              <a:rPr lang="zh-TW" altLang="en-US" dirty="0"/>
              <a:t>。</a:t>
            </a:r>
            <a:r>
              <a:rPr lang="zh-CN" altLang="en-US" dirty="0">
                <a:solidFill>
                  <a:srgbClr val="FFCCFF"/>
                </a:solidFill>
              </a:rPr>
              <a:t>每晚七至八点</a:t>
            </a:r>
            <a:r>
              <a:rPr lang="zh-TW" altLang="en-US" dirty="0">
                <a:solidFill>
                  <a:srgbClr val="FFCCFF"/>
                </a:solidFill>
              </a:rPr>
              <a:t>，</a:t>
            </a:r>
            <a:r>
              <a:rPr lang="zh-CN" altLang="en-US" dirty="0">
                <a:solidFill>
                  <a:srgbClr val="FFCCFF"/>
                </a:solidFill>
              </a:rPr>
              <a:t>我都留在圣体前用一个小时朝拜</a:t>
            </a:r>
            <a:r>
              <a:rPr lang="zh-TW" altLang="en-US" dirty="0">
                <a:solidFill>
                  <a:srgbClr val="FFCCFF"/>
                </a:solidFill>
              </a:rPr>
              <a:t>。</a:t>
            </a:r>
            <a:endParaRPr lang="en-US" dirty="0">
              <a:solidFill>
                <a:srgbClr val="FFCCFF"/>
              </a:solidFill>
            </a:endParaRPr>
          </a:p>
        </p:txBody>
      </p:sp>
      <p:pic>
        <p:nvPicPr>
          <p:cNvPr id="9" name="Content Placeholder 5" descr="francis132way_custom-8b24e2e87477737d548dcba429bd487fa3d65713-s6-c30.jpg">
            <a:extLst>
              <a:ext uri="{FF2B5EF4-FFF2-40B4-BE49-F238E27FC236}">
                <a16:creationId xmlns:a16="http://schemas.microsoft.com/office/drawing/2014/main" id="{E81CD683-5656-17BB-2C60-E4E07C2618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1375683"/>
            <a:ext cx="2959100" cy="278742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2BC90E-A522-8EB4-45DA-5F8EBFBD92DE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455306"/>
      </p:ext>
    </p:extLst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CE3C7-2FEB-783F-C855-06B888294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html\catholic\Icon\JPII-Eucharist.jpg">
            <a:extLst>
              <a:ext uri="{FF2B5EF4-FFF2-40B4-BE49-F238E27FC236}">
                <a16:creationId xmlns:a16="http://schemas.microsoft.com/office/drawing/2014/main" id="{B772E8CB-9083-8A1C-D5A8-308DF986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939" y="-76792"/>
            <a:ext cx="2972432" cy="3551275"/>
          </a:xfrm>
          <a:prstGeom prst="rect">
            <a:avLst/>
          </a:prstGeom>
          <a:noFill/>
        </p:spPr>
      </p:pic>
      <p:pic>
        <p:nvPicPr>
          <p:cNvPr id="15" name="Picture 6" descr="D:\html\catholic\Icon\JuliaKimEucharist.png">
            <a:extLst>
              <a:ext uri="{FF2B5EF4-FFF2-40B4-BE49-F238E27FC236}">
                <a16:creationId xmlns:a16="http://schemas.microsoft.com/office/drawing/2014/main" id="{8AF68B0A-CD3B-DC42-88FE-D20E127C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539" y="3145564"/>
            <a:ext cx="2663916" cy="1997937"/>
          </a:xfrm>
          <a:prstGeom prst="rect">
            <a:avLst/>
          </a:prstGeom>
          <a:noFill/>
        </p:spPr>
      </p:pic>
      <p:pic>
        <p:nvPicPr>
          <p:cNvPr id="18" name="Picture 6" descr="pelerins3">
            <a:extLst>
              <a:ext uri="{FF2B5EF4-FFF2-40B4-BE49-F238E27FC236}">
                <a16:creationId xmlns:a16="http://schemas.microsoft.com/office/drawing/2014/main" id="{F8EAAAA2-5BD7-E02D-F536-0EAA727D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243" y="3145564"/>
            <a:ext cx="3533681" cy="201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g-19930627">
            <a:extLst>
              <a:ext uri="{FF2B5EF4-FFF2-40B4-BE49-F238E27FC236}">
                <a16:creationId xmlns:a16="http://schemas.microsoft.com/office/drawing/2014/main" id="{E7213652-6082-668C-BCCF-F21BBB1A2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79944" y="3145563"/>
            <a:ext cx="1320751" cy="1997936"/>
          </a:xfrm>
          <a:prstGeom prst="rect">
            <a:avLst/>
          </a:prstGeom>
          <a:noFill/>
        </p:spPr>
      </p:pic>
      <p:pic>
        <p:nvPicPr>
          <p:cNvPr id="21" name="Picture 3" descr="D:\html\catholic\Icon\images.jpg">
            <a:extLst>
              <a:ext uri="{FF2B5EF4-FFF2-40B4-BE49-F238E27FC236}">
                <a16:creationId xmlns:a16="http://schemas.microsoft.com/office/drawing/2014/main" id="{17BFC08D-9E00-0690-0B1A-3C6B2DF2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2158946" cy="3145562"/>
          </a:xfrm>
          <a:prstGeom prst="rect">
            <a:avLst/>
          </a:prstGeom>
          <a:noFill/>
        </p:spPr>
      </p:pic>
      <p:pic>
        <p:nvPicPr>
          <p:cNvPr id="22" name="Picture 4" descr="D:\html\catholic\Icon\angeloffatima.jpg">
            <a:extLst>
              <a:ext uri="{FF2B5EF4-FFF2-40B4-BE49-F238E27FC236}">
                <a16:creationId xmlns:a16="http://schemas.microsoft.com/office/drawing/2014/main" id="{5D391428-CADD-86B3-9DE3-3EBA5A60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"/>
            <a:ext cx="858858" cy="1219199"/>
          </a:xfrm>
          <a:prstGeom prst="rect">
            <a:avLst/>
          </a:prstGeom>
          <a:noFill/>
        </p:spPr>
      </p:pic>
      <p:pic>
        <p:nvPicPr>
          <p:cNvPr id="23" name="Picture 2" descr="D:\html\catholic\Icon\john_bosco_dream.jpg">
            <a:extLst>
              <a:ext uri="{FF2B5EF4-FFF2-40B4-BE49-F238E27FC236}">
                <a16:creationId xmlns:a16="http://schemas.microsoft.com/office/drawing/2014/main" id="{9DE69A7F-2921-F25B-2566-72C49A29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8948" y="1"/>
            <a:ext cx="2180093" cy="3145563"/>
          </a:xfrm>
          <a:prstGeom prst="rect">
            <a:avLst/>
          </a:prstGeom>
          <a:noFill/>
        </p:spPr>
      </p:pic>
      <p:pic>
        <p:nvPicPr>
          <p:cNvPr id="24" name="Picture 4" descr="s150">
            <a:extLst>
              <a:ext uri="{FF2B5EF4-FFF2-40B4-BE49-F238E27FC236}">
                <a16:creationId xmlns:a16="http://schemas.microsoft.com/office/drawing/2014/main" id="{AF32CD20-2719-C970-BFFA-4B504995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08448" y="1"/>
            <a:ext cx="2038136" cy="3848100"/>
          </a:xfrm>
          <a:prstGeom prst="rect">
            <a:avLst/>
          </a:prstGeom>
          <a:noFill/>
          <a:ln/>
        </p:spPr>
      </p:pic>
      <p:pic>
        <p:nvPicPr>
          <p:cNvPr id="19" name="Picture 13" descr="mother_teresa">
            <a:extLst>
              <a:ext uri="{FF2B5EF4-FFF2-40B4-BE49-F238E27FC236}">
                <a16:creationId xmlns:a16="http://schemas.microsoft.com/office/drawing/2014/main" id="{4934CD16-B5A8-A366-7A7D-18677645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387850" y="2643340"/>
            <a:ext cx="1807463" cy="2606918"/>
          </a:xfrm>
          <a:prstGeom prst="rect">
            <a:avLst/>
          </a:prstGeom>
          <a:noFill/>
          <a:ln/>
        </p:spPr>
      </p:pic>
      <p:pic>
        <p:nvPicPr>
          <p:cNvPr id="16" name="Picture 7" descr="lisieux_b3">
            <a:extLst>
              <a:ext uri="{FF2B5EF4-FFF2-40B4-BE49-F238E27FC236}">
                <a16:creationId xmlns:a16="http://schemas.microsoft.com/office/drawing/2014/main" id="{38417D14-838B-7EF4-5EDA-4AB94DC6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005655" y="3145564"/>
            <a:ext cx="1406178" cy="1997937"/>
          </a:xfrm>
          <a:prstGeom prst="rect">
            <a:avLst/>
          </a:prstGeom>
          <a:noFill/>
          <a:ln/>
        </p:spPr>
      </p:pic>
      <p:pic>
        <p:nvPicPr>
          <p:cNvPr id="17" name="Picture 5" descr="1015">
            <a:extLst>
              <a:ext uri="{FF2B5EF4-FFF2-40B4-BE49-F238E27FC236}">
                <a16:creationId xmlns:a16="http://schemas.microsoft.com/office/drawing/2014/main" id="{C04BE1CE-9D16-6DDD-AE90-8B41C6A2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3" y="3145564"/>
            <a:ext cx="1129235" cy="2104694"/>
          </a:xfrm>
          <a:prstGeom prst="rect">
            <a:avLst/>
          </a:prstGeo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20DA4-9151-7841-5F3C-12A824828CCF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（有谁找）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1662398"/>
      </p:ext>
    </p:extLst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法蒂玛圣母</a:t>
            </a:r>
            <a:endParaRPr lang="zh-TW" alt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天使很严肃地站起来，把圣体送给路濟亞，然后将圣爵內的圣血送给雅仙达和方濟各，并向他们說： 「接过去，</a:t>
            </a:r>
            <a:r>
              <a:rPr lang="zh-TW" altLang="en-US" dirty="0">
                <a:solidFill>
                  <a:srgbClr val="FFCCFF"/>
                </a:solidFill>
              </a:rPr>
              <a:t>领了吧！这是耶稣为了辜恩負义的人们倾流出来的圣血，你们为赔补他们的罪恶，和为安慰你们的天主，领去吧。</a:t>
            </a:r>
            <a:r>
              <a:rPr lang="zh-TW" altLang="en-US" dirty="0"/>
              <a:t>」</a:t>
            </a:r>
            <a:endParaRPr lang="en-US" altLang="zh-TW" dirty="0"/>
          </a:p>
        </p:txBody>
      </p:sp>
      <p:pic>
        <p:nvPicPr>
          <p:cNvPr id="13" name="Picture 4" descr="D:\html\catholic\Icon\angeloffati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181" y="1459819"/>
            <a:ext cx="1863502" cy="264772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96C1F-1072-76DC-5CA6-CD1DD17D20CD}"/>
              </a:ext>
            </a:extLst>
          </p:cNvPr>
          <p:cNvSpPr txBox="1"/>
          <p:nvPr/>
        </p:nvSpPr>
        <p:spPr>
          <a:xfrm>
            <a:off x="3" y="8898"/>
            <a:ext cx="344357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母亲的话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赔补、安慰</a:t>
            </a:r>
            <a:endParaRPr kumimoji="0" lang="en-HK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85095"/>
      </p:ext>
    </p:extLst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74D87-F161-9775-8433-1C20FFD4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>
            <a:extLst>
              <a:ext uri="{FF2B5EF4-FFF2-40B4-BE49-F238E27FC236}">
                <a16:creationId xmlns:a16="http://schemas.microsoft.com/office/drawing/2014/main" id="{6ADC8373-4154-238A-AE41-B73782256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在法蒂玛天使教的祈祷</a:t>
            </a:r>
            <a:endParaRPr lang="zh-TW" altLang="en-US" sz="2000" dirty="0"/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71811680-5B91-69B6-3864-5F7B64A3CD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CCFF"/>
                </a:solidFill>
              </a:rPr>
              <a:t>至圣的天主圣三：圣父、圣子、圣神，我深深地钦崇您，</a:t>
            </a:r>
            <a:r>
              <a:rPr lang="zh-CN" altLang="en-US" sz="2800" dirty="0">
                <a:solidFill>
                  <a:srgbClr val="FFCCFF"/>
                </a:solidFill>
              </a:rPr>
              <a:t> </a:t>
            </a:r>
            <a:r>
              <a:rPr lang="en-US" altLang="zh-CN" sz="2800" dirty="0">
                <a:solidFill>
                  <a:srgbClr val="FFCCFF"/>
                </a:solidFill>
              </a:rPr>
              <a:t>(</a:t>
            </a:r>
            <a:r>
              <a:rPr lang="zh-CN" altLang="en-US" sz="2800" dirty="0"/>
              <a:t>朝拜片刻</a:t>
            </a:r>
            <a:r>
              <a:rPr lang="en-US" altLang="zh-CN" sz="2800">
                <a:solidFill>
                  <a:srgbClr val="FFCCFF"/>
                </a:solidFill>
              </a:rPr>
              <a:t>)</a:t>
            </a:r>
            <a:br>
              <a:rPr lang="en-US" altLang="zh-CN" sz="2800">
                <a:solidFill>
                  <a:srgbClr val="FFCCFF"/>
                </a:solidFill>
              </a:rPr>
            </a:br>
            <a:br>
              <a:rPr lang="en-US" altLang="zh-CN" sz="2800">
                <a:solidFill>
                  <a:srgbClr val="FFCCFF"/>
                </a:solidFill>
              </a:rPr>
            </a:br>
            <a:r>
              <a:rPr lang="zh-TW" altLang="en-US" sz="2800">
                <a:solidFill>
                  <a:srgbClr val="FFCCFF"/>
                </a:solidFill>
              </a:rPr>
              <a:t>现</a:t>
            </a:r>
            <a:r>
              <a:rPr lang="zh-TW" altLang="en-US" sz="2800" dirty="0">
                <a:solidFill>
                  <a:srgbClr val="FFCCFF"/>
                </a:solidFill>
              </a:rPr>
              <a:t>在我把这个世界上所有圣体柜中最珍贵的圣体、圣血，耶稣基督的灵魂与天主性呈献给您，以赔补世人对天主的冷淡、侮辱和亵渎。借着耶稣圣心和无染原罪圣母圣心的无限功劳，求您使罪人悔改自新。</a:t>
            </a:r>
          </a:p>
        </p:txBody>
      </p:sp>
      <p:pic>
        <p:nvPicPr>
          <p:cNvPr id="8" name="Picture 3" descr="D:\html\catholic\Icon\images.jpg">
            <a:extLst>
              <a:ext uri="{FF2B5EF4-FFF2-40B4-BE49-F238E27FC236}">
                <a16:creationId xmlns:a16="http://schemas.microsoft.com/office/drawing/2014/main" id="{8299B96A-2225-D24D-43C9-A354C276B2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9188" y="678232"/>
            <a:ext cx="2914812" cy="4246849"/>
          </a:xfrm>
        </p:spPr>
      </p:pic>
      <p:pic>
        <p:nvPicPr>
          <p:cNvPr id="12" name="Picture 4" descr="D:\html\catholic\Icon\angeloffatima.jpg">
            <a:extLst>
              <a:ext uri="{FF2B5EF4-FFF2-40B4-BE49-F238E27FC236}">
                <a16:creationId xmlns:a16="http://schemas.microsoft.com/office/drawing/2014/main" id="{BA634E96-C28F-55F0-D31C-0BE5BEE0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850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徘徊人间，引诱人灵，使其丧亡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CN" altLang="en-US" dirty="0"/>
              <a:t>今天人类广遍否认真理</a:t>
            </a:r>
            <a:endParaRPr lang="en-US" altLang="zh-CN" dirty="0"/>
          </a:p>
          <a:p>
            <a:r>
              <a:rPr lang="zh-CN" altLang="en-US" dirty="0"/>
              <a:t>性、生儿育女、与婚姻分割</a:t>
            </a:r>
          </a:p>
          <a:p>
            <a:r>
              <a:rPr lang="zh-CN" altLang="en-US" dirty="0"/>
              <a:t>男女的身份与角色任由倒置</a:t>
            </a:r>
            <a:endParaRPr lang="en-US" dirty="0"/>
          </a:p>
        </p:txBody>
      </p:sp>
      <p:cxnSp>
        <p:nvCxnSpPr>
          <p:cNvPr id="16" name="Straight Connector 15"/>
          <p:cNvCxnSpPr>
            <a:stCxn id="20" idx="2"/>
            <a:endCxn id="19" idx="6"/>
          </p:cNvCxnSpPr>
          <p:nvPr/>
        </p:nvCxnSpPr>
        <p:spPr bwMode="auto">
          <a:xfrm>
            <a:off x="319273" y="4102850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Straight Connector 16"/>
          <p:cNvCxnSpPr>
            <a:stCxn id="21" idx="1"/>
            <a:endCxn id="19" idx="5"/>
          </p:cNvCxnSpPr>
          <p:nvPr/>
        </p:nvCxnSpPr>
        <p:spPr bwMode="auto">
          <a:xfrm>
            <a:off x="1688959" y="1569533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Straight Connector 17"/>
          <p:cNvCxnSpPr>
            <a:stCxn id="21" idx="7"/>
            <a:endCxn id="20" idx="3"/>
          </p:cNvCxnSpPr>
          <p:nvPr/>
        </p:nvCxnSpPr>
        <p:spPr bwMode="auto">
          <a:xfrm flipH="1">
            <a:off x="493830" y="1569533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2981310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生儿育女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319273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性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514402" y="139897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婚姻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0068" y="360003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90842" y="248822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1483" y="248955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37330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Microsoft YaHei" pitchFamily="34" charset="-122"/>
                <a:ea typeface="Microsoft YaHei" pitchFamily="34" charset="-122"/>
              </a:rPr>
              <a:t>男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Microsoft YaHei" pitchFamily="34" charset="-122"/>
                <a:ea typeface="Microsoft YaHei" pitchFamily="34" charset="-122"/>
              </a:rPr>
              <a:t>/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Microsoft YaHei" pitchFamily="34" charset="-122"/>
                <a:ea typeface="Microsoft YaHei" pitchFamily="34" charset="-122"/>
              </a:rPr>
              <a:t>女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585507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r>
              <a:rPr lang="zh-CN" altLang="en-US" sz="28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女</a:t>
            </a:r>
            <a:r>
              <a:rPr lang="en-US" altLang="zh-CN" sz="28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CN" altLang="en-US" sz="28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男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 descr="francisco2-224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55775" y="208095"/>
            <a:ext cx="1679172" cy="22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2月20日：</a:t>
            </a:r>
            <a:r>
              <a:rPr lang="zh-CN" altLang="en-US" dirty="0"/>
              <a:t>圣方济各 </a:t>
            </a:r>
            <a:r>
              <a:rPr lang="en-US" altLang="zh-CN" dirty="0"/>
              <a:t>(1908-1919)</a:t>
            </a:r>
            <a:br>
              <a:rPr lang="en-US" altLang="zh-CN" dirty="0"/>
            </a:br>
            <a:r>
              <a:rPr lang="en-US" altLang="zh-CN" sz="2400" dirty="0"/>
              <a:t>(</a:t>
            </a:r>
            <a:r>
              <a:rPr lang="zh-CN" altLang="en-US" sz="2400" dirty="0"/>
              <a:t>花地玛圣母显现给三个牧童的其中一个</a:t>
            </a:r>
            <a:r>
              <a:rPr lang="en-US" altLang="zh-CN" sz="2400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+mn-ea"/>
              </a:rPr>
              <a:t>「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我在这里想念天主，祂因许多罪恶而十分忧伤</a:t>
            </a:r>
            <a:r>
              <a:rPr lang="en-US" altLang="zh-CN" dirty="0">
                <a:solidFill>
                  <a:srgbClr val="FFCCFF"/>
                </a:solidFill>
                <a:latin typeface="+mn-ea"/>
              </a:rPr>
              <a:t>……</a:t>
            </a:r>
            <a:r>
              <a:rPr lang="zh-CN" altLang="en-US" dirty="0">
                <a:solidFill>
                  <a:srgbClr val="FFCCFF"/>
                </a:solidFill>
                <a:latin typeface="+mn-ea"/>
              </a:rPr>
              <a:t>噢！如果我能安慰祂！</a:t>
            </a:r>
            <a:r>
              <a:rPr lang="zh-CN" altLang="en-US" dirty="0">
                <a:latin typeface="+mn-ea"/>
              </a:rPr>
              <a:t>」</a:t>
            </a:r>
          </a:p>
        </p:txBody>
      </p:sp>
      <p:pic>
        <p:nvPicPr>
          <p:cNvPr id="15" name="Content Placeholder 14" descr="ChildrensofFatim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64425" y="2456986"/>
            <a:ext cx="1679575" cy="2686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A7EF0-4764-C521-3DA5-29976CBEEBA5}"/>
              </a:ext>
            </a:extLst>
          </p:cNvPr>
          <p:cNvSpPr txBox="1"/>
          <p:nvPr/>
        </p:nvSpPr>
        <p:spPr>
          <a:xfrm>
            <a:off x="3" y="8898"/>
            <a:ext cx="25202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母亲的话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学他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6278066"/>
      </p:ext>
    </p:extLst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坐到最前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如同每天跟家人一同吃晚饭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9714B-1CB3-B502-EF4C-98674A17DFA3}"/>
              </a:ext>
            </a:extLst>
          </p:cNvPr>
          <p:cNvSpPr txBox="1"/>
          <p:nvPr/>
        </p:nvSpPr>
        <p:spPr>
          <a:xfrm>
            <a:off x="3" y="8898"/>
            <a:ext cx="2212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亲人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8445279"/>
      </p:ext>
    </p:extLst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我第一次朝拜圣体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坐到最前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如同每天跟家人一同吃晚饭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不看时间</a:t>
            </a:r>
            <a:endParaRPr lang="en-US" dirty="0"/>
          </a:p>
          <a:p>
            <a:endParaRPr lang="en-US" altLang="zh-CN" dirty="0"/>
          </a:p>
          <a:p>
            <a:r>
              <a:rPr lang="zh-CN" altLang="en-US" dirty="0"/>
              <a:t>如同尊贵的君王邀请你一同吃晚饭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15E07-0B56-7DA2-A6BF-C2F565A7670F}"/>
              </a:ext>
            </a:extLst>
          </p:cNvPr>
          <p:cNvSpPr txBox="1"/>
          <p:nvPr/>
        </p:nvSpPr>
        <p:spPr>
          <a:xfrm>
            <a:off x="3" y="8898"/>
            <a:ext cx="2212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君王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141215"/>
      </p:ext>
    </p:extLst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用</a:t>
            </a:r>
            <a:r>
              <a:rPr lang="en-US" dirty="0"/>
              <a:t>心</a:t>
            </a:r>
            <a:r>
              <a:rPr lang="zh-CN" altLang="en-US" dirty="0"/>
              <a:t>学习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Yòngxīn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xuéxí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到处请教</a:t>
            </a:r>
            <a:r>
              <a:rPr lang="en-US" dirty="0"/>
              <a:t>有</a:t>
            </a:r>
            <a:r>
              <a:rPr lang="zh-TW" altLang="en-US" dirty="0"/>
              <a:t>陪伴</a:t>
            </a:r>
            <a:r>
              <a:rPr lang="zh-CN" altLang="en-US" dirty="0"/>
              <a:t>圣体习惯</a:t>
            </a:r>
            <a:r>
              <a:rPr lang="zh-TW" altLang="en-US" dirty="0"/>
              <a:t>朋友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Dàochù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xíguàn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péngyǒu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zh-CN" altLang="en-US" dirty="0"/>
              <a:t>还</a:t>
            </a:r>
            <a:r>
              <a:rPr lang="en-US" dirty="0"/>
              <a:t>有</a:t>
            </a:r>
            <a:r>
              <a:rPr lang="zh-CN" altLang="en-US" dirty="0"/>
              <a:t>许</a:t>
            </a:r>
            <a:r>
              <a:rPr lang="en-US" dirty="0"/>
              <a:t>多</a:t>
            </a:r>
            <a:r>
              <a:rPr lang="zh-CN" altLang="en-US" dirty="0"/>
              <a:t>爱</a:t>
            </a:r>
            <a:r>
              <a:rPr lang="en-US" dirty="0"/>
              <a:t>我</a:t>
            </a:r>
            <a:r>
              <a:rPr lang="zh-CN" altLang="en-US" dirty="0"/>
              <a:t>关</a:t>
            </a:r>
            <a:r>
              <a:rPr lang="en-US" dirty="0" err="1"/>
              <a:t>心我的好哥哥</a:t>
            </a:r>
            <a:r>
              <a:rPr lang="zh-TW" altLang="en-US" dirty="0">
                <a:latin typeface="新細明體" pitchFamily="18" charset="-120"/>
              </a:rPr>
              <a:t>、</a:t>
            </a:r>
            <a:r>
              <a:rPr lang="en-US" dirty="0" err="1"/>
              <a:t>好姐姐</a:t>
            </a:r>
            <a:r>
              <a:rPr lang="en-US" dirty="0"/>
              <a:t>，</a:t>
            </a:r>
            <a:r>
              <a:rPr lang="zh-TW" altLang="en-US" dirty="0"/>
              <a:t>现正先</a:t>
            </a:r>
            <a:r>
              <a:rPr lang="en-US" dirty="0"/>
              <a:t>我</a:t>
            </a:r>
            <a:r>
              <a:rPr lang="zh-TW" altLang="en-US" dirty="0"/>
              <a:t>们恒久陪伴着</a:t>
            </a:r>
            <a:r>
              <a:rPr lang="en-US" dirty="0"/>
              <a:t>耶</a:t>
            </a:r>
            <a:r>
              <a:rPr lang="zh-CN" altLang="en-US" dirty="0"/>
              <a:t>稣</a:t>
            </a:r>
            <a:r>
              <a:rPr lang="en-US" dirty="0"/>
              <a:t>，他</a:t>
            </a:r>
            <a:r>
              <a:rPr lang="zh-CN" altLang="en-US" dirty="0"/>
              <a:t>们乐</a:t>
            </a:r>
            <a:r>
              <a:rPr lang="en-US" dirty="0" err="1"/>
              <a:t>意教</a:t>
            </a:r>
            <a:r>
              <a:rPr lang="zh-CN" altLang="en-US" dirty="0"/>
              <a:t>导</a:t>
            </a:r>
            <a:r>
              <a:rPr lang="en-US" dirty="0"/>
              <a:t>我</a:t>
            </a:r>
            <a:r>
              <a:rPr lang="zh-TW" altLang="en-US" dirty="0"/>
              <a:t>们</a:t>
            </a:r>
            <a:r>
              <a:rPr lang="en-US" dirty="0"/>
              <a:t>，</a:t>
            </a:r>
            <a:r>
              <a:rPr lang="en-US" dirty="0" err="1"/>
              <a:t>就在他</a:t>
            </a:r>
            <a:r>
              <a:rPr lang="zh-CN" altLang="en-US" dirty="0"/>
              <a:t>们</a:t>
            </a:r>
            <a:r>
              <a:rPr lang="en-US" dirty="0" err="1"/>
              <a:t>留下的信仰</a:t>
            </a:r>
            <a:r>
              <a:rPr lang="zh-CN" altLang="en-US" dirty="0"/>
              <a:t>见证</a:t>
            </a:r>
            <a:r>
              <a:rPr lang="en-US" dirty="0" err="1"/>
              <a:t>和祈</a:t>
            </a:r>
            <a:r>
              <a:rPr lang="zh-CN" altLang="en-US" dirty="0"/>
              <a:t>祷</a:t>
            </a:r>
            <a:r>
              <a:rPr lang="en-US" dirty="0"/>
              <a:t>文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Hái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yǒu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xǔduō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guānxīn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gēgē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jiejie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xiān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héngjiǔ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péibànzhe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lèyì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xìnyǎng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jiànzhèng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qídǎo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en-US" dirty="0"/>
              <a:t>他</a:t>
            </a:r>
            <a:r>
              <a:rPr lang="zh-CN" altLang="en-US" dirty="0"/>
              <a:t>们</a:t>
            </a:r>
            <a:r>
              <a:rPr lang="en-US" dirty="0" err="1"/>
              <a:t>更教我怎</a:t>
            </a:r>
            <a:r>
              <a:rPr lang="zh-CN" altLang="en-US" dirty="0"/>
              <a:t>样领</a:t>
            </a:r>
            <a:r>
              <a:rPr lang="zh-TW" altLang="en-US" dirty="0"/>
              <a:t>圣体</a:t>
            </a:r>
            <a:endParaRPr lang="en-US" dirty="0"/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Tāmen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zěnyàng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C5CF4-F51A-8714-D9AB-02A23838A46B}"/>
              </a:ext>
            </a:extLst>
          </p:cNvPr>
          <p:cNvSpPr txBox="1"/>
          <p:nvPr/>
        </p:nvSpPr>
        <p:spPr>
          <a:xfrm>
            <a:off x="3" y="8898"/>
            <a:ext cx="48558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学习圣人圣女（阅读）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3108707"/>
      </p:ext>
    </p:extLst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小德</a:t>
            </a:r>
            <a:r>
              <a:rPr lang="zh-CN" altLang="en-US" dirty="0"/>
              <a:t>兰</a:t>
            </a:r>
            <a:r>
              <a:rPr lang="zh-TW" altLang="en-US" dirty="0"/>
              <a:t>好姐姐，请你教我</a:t>
            </a:r>
            <a:r>
              <a:rPr lang="zh-CN" altLang="en-US" dirty="0"/>
              <a:t>爱</a:t>
            </a:r>
            <a:r>
              <a:rPr lang="zh-TW" altLang="en-US" dirty="0"/>
              <a:t>耶</a:t>
            </a:r>
            <a:r>
              <a:rPr lang="zh-CN" altLang="en-US" dirty="0"/>
              <a:t>稣</a:t>
            </a:r>
            <a:r>
              <a:rPr lang="zh-TW" altLang="en-US" dirty="0"/>
              <a:t>！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lán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jiejie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所以，我生活已不是我生活，而是基督在我內生活；我现今在肉身內生活，是生活在对天主子的信仰內；祂爱了我，且为我舍弃了自己。 （迦拉达书 </a:t>
            </a:r>
            <a:r>
              <a:rPr lang="en-US" altLang="zh-TW" dirty="0"/>
              <a:t>2:20 </a:t>
            </a:r>
            <a:r>
              <a:rPr lang="zh-TW" altLang="en-US" dirty="0"/>
              <a:t>）</a:t>
            </a:r>
          </a:p>
          <a:p>
            <a:pPr eaLnBrk="1" hangingPunct="1"/>
            <a:r>
              <a:rPr lang="zh-TW" altLang="en-US" dirty="0"/>
              <a:t>小德兰</a:t>
            </a:r>
            <a:r>
              <a:rPr lang="en-US" dirty="0"/>
              <a:t>初</a:t>
            </a:r>
            <a:r>
              <a:rPr lang="zh-CN" altLang="en-US" dirty="0"/>
              <a:t>领</a:t>
            </a:r>
            <a:r>
              <a:rPr lang="zh-TW" altLang="en-US" dirty="0"/>
              <a:t>圣体</a:t>
            </a:r>
            <a:r>
              <a:rPr lang="zh-CN" altLang="en-US" dirty="0"/>
              <a:t>时</a:t>
            </a:r>
            <a:r>
              <a:rPr lang="zh-TW" altLang="en-US" dirty="0"/>
              <a:t>，</a:t>
            </a:r>
            <a:r>
              <a:rPr lang="en-US" dirty="0"/>
              <a:t>流</a:t>
            </a:r>
            <a:r>
              <a:rPr lang="zh-CN" altLang="en-US" dirty="0"/>
              <a:t>着泪</a:t>
            </a:r>
            <a:r>
              <a:rPr lang="en-US" dirty="0" err="1"/>
              <a:t>不停地背</a:t>
            </a:r>
            <a:r>
              <a:rPr lang="zh-CN" altLang="en-US" dirty="0"/>
              <a:t>诵这</a:t>
            </a:r>
            <a:r>
              <a:rPr lang="en-US" dirty="0"/>
              <a:t>句</a:t>
            </a:r>
            <a:r>
              <a:rPr lang="zh-TW" altLang="en-US" dirty="0"/>
              <a:t>圣</a:t>
            </a:r>
            <a:r>
              <a:rPr lang="en-US" dirty="0"/>
              <a:t>言</a:t>
            </a:r>
          </a:p>
        </p:txBody>
      </p:sp>
      <p:pic>
        <p:nvPicPr>
          <p:cNvPr id="9" name="Content Placeholder 7" descr="lisieux_b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61430" y="917734"/>
            <a:ext cx="2606040" cy="3703320"/>
          </a:xfrm>
          <a:prstGeom prst="rect">
            <a:avLst/>
          </a:prstGeo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79113-3831-C3CC-23FC-6AB5347493DF}"/>
              </a:ext>
            </a:extLst>
          </p:cNvPr>
          <p:cNvSpPr txBox="1"/>
          <p:nvPr/>
        </p:nvSpPr>
        <p:spPr>
          <a:xfrm>
            <a:off x="3" y="8898"/>
            <a:ext cx="239360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圣经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106032"/>
      </p:ext>
    </p:extLst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感恩经第三式</a:t>
            </a:r>
            <a:r>
              <a:rPr lang="en-US" altLang="zh-CN" dirty="0"/>
              <a:t>​​(</a:t>
            </a:r>
            <a:r>
              <a:rPr lang="zh-CN" altLang="en-US" dirty="0"/>
              <a:t>格林多前书第十一章</a:t>
            </a:r>
            <a:r>
              <a:rPr lang="en-US" altLang="zh-CN" dirty="0"/>
              <a:t>23-25​​)</a:t>
            </a:r>
            <a:br>
              <a:rPr lang="en-US" altLang="zh-CN" dirty="0"/>
            </a:br>
            <a:r>
              <a:rPr lang="en-US" sz="2000" dirty="0" err="1"/>
              <a:t>Gǎn'ēn</a:t>
            </a:r>
            <a:r>
              <a:rPr lang="en-US" sz="2000" dirty="0"/>
              <a:t> </a:t>
            </a:r>
            <a:r>
              <a:rPr lang="en-US" sz="2000" dirty="0" err="1"/>
              <a:t>jīng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sān</a:t>
            </a:r>
            <a:r>
              <a:rPr lang="en-US" sz="2000" dirty="0"/>
              <a:t> </a:t>
            </a:r>
            <a:r>
              <a:rPr lang="en-US" sz="2000" dirty="0" err="1"/>
              <a:t>shì</a:t>
            </a:r>
            <a:r>
              <a:rPr lang="en-US" sz="2000" dirty="0"/>
              <a:t> (</a:t>
            </a:r>
            <a:r>
              <a:rPr lang="en-US" sz="2000" dirty="0" err="1"/>
              <a:t>gélín</a:t>
            </a:r>
            <a:r>
              <a:rPr lang="en-US" sz="2000" dirty="0"/>
              <a:t> </a:t>
            </a:r>
            <a:r>
              <a:rPr lang="en-US" sz="2000" dirty="0" err="1"/>
              <a:t>duō</a:t>
            </a:r>
            <a:r>
              <a:rPr lang="en-US" sz="2000" dirty="0"/>
              <a:t> </a:t>
            </a:r>
            <a:r>
              <a:rPr lang="en-US" sz="2000" dirty="0" err="1"/>
              <a:t>qián</a:t>
            </a:r>
            <a:r>
              <a:rPr lang="en-US" sz="2000" dirty="0"/>
              <a:t> </a:t>
            </a:r>
            <a:r>
              <a:rPr lang="en-US" sz="2000" dirty="0" err="1"/>
              <a:t>shū</a:t>
            </a:r>
            <a:r>
              <a:rPr lang="en-US" sz="2000" dirty="0"/>
              <a:t> </a:t>
            </a:r>
            <a:r>
              <a:rPr lang="en-US" sz="2000" dirty="0" err="1"/>
              <a:t>dì</a:t>
            </a:r>
            <a:r>
              <a:rPr lang="en-US" sz="2000" dirty="0"/>
              <a:t> </a:t>
            </a:r>
            <a:r>
              <a:rPr lang="en-US" sz="2000" dirty="0" err="1"/>
              <a:t>shíyī</a:t>
            </a:r>
            <a:r>
              <a:rPr lang="en-US" sz="2000" dirty="0"/>
              <a:t> </a:t>
            </a:r>
            <a:r>
              <a:rPr lang="en-US" sz="2000" dirty="0" err="1"/>
              <a:t>zhāng</a:t>
            </a:r>
            <a:r>
              <a:rPr lang="en-US" sz="2000" dirty="0"/>
              <a:t> 23-25​​)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祂在被出卖的那天晚上，拿起面饼，感谢赞颂您，把面饼分开、交给祂的门徒说：</a:t>
            </a:r>
          </a:p>
          <a:p>
            <a:r>
              <a:rPr lang="zh-TW" altLang="en-US" dirty="0">
                <a:solidFill>
                  <a:srgbClr val="FFCCFF"/>
                </a:solidFill>
              </a:rPr>
              <a:t>你们大家拿去吃：这就是我的身体。将为你们而牺牲。</a:t>
            </a:r>
          </a:p>
        </p:txBody>
      </p:sp>
      <p:sp>
        <p:nvSpPr>
          <p:cNvPr id="65540" name="DtsShapeName" descr="6C6452B61563536ECG@E831GDDB8DG2109=KFe9=J1QB62693!!!!!!BIHO@]B62693!!!!!!!!!!1110C66@6B0D1ri`shof,@ens`uhno,b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Content Placeholder 7" descr="communion-imag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91201" y="685800"/>
            <a:ext cx="2946497" cy="41671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DCD93-E9C5-174D-3D07-5A744E815090}"/>
              </a:ext>
            </a:extLst>
          </p:cNvPr>
          <p:cNvSpPr txBox="1"/>
          <p:nvPr/>
        </p:nvSpPr>
        <p:spPr>
          <a:xfrm>
            <a:off x="3" y="8898"/>
            <a:ext cx="611096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用想象帮助</a:t>
            </a:r>
            <a:r>
              <a:rPr lang="en-US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—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真实在主前的情景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10584"/>
      </p:ext>
    </p:extLst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「我的</a:t>
            </a:r>
            <a:r>
              <a:rPr lang="zh-CN" altLang="en-US" dirty="0"/>
              <a:t>圣</a:t>
            </a:r>
            <a:r>
              <a:rPr lang="zh-TW" altLang="en-US" dirty="0"/>
              <a:t>召就是</a:t>
            </a:r>
            <a:r>
              <a:rPr lang="zh-CN" altLang="en-US" dirty="0"/>
              <a:t>爱</a:t>
            </a:r>
            <a:r>
              <a:rPr lang="zh-TW" altLang="en-US" dirty="0"/>
              <a:t>！」</a:t>
            </a:r>
            <a:br>
              <a:rPr lang="en-US" altLang="zh-TW" dirty="0"/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zhào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jiùshì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我觉得自己负有战士的、神父的、教师的、殉道者的使命，我愿意成全这一切无比的事工。我觉得有愿为教会而忠心战死沙場的勇气。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zh-TW" altLang="en-US" dirty="0"/>
              <a:t>我明白爱包含了一切圣召、一切使命；爱就是万有、爱就是永远、爱就是一切。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r>
              <a:rPr lang="en-US" altLang="zh-TW" sz="2200" dirty="0"/>
              <a:t>In the </a:t>
            </a:r>
            <a:r>
              <a:rPr lang="en-US" altLang="zh-TW" sz="2200" dirty="0">
                <a:solidFill>
                  <a:srgbClr val="FFCCFF"/>
                </a:solidFill>
              </a:rPr>
              <a:t>heart</a:t>
            </a:r>
            <a:r>
              <a:rPr lang="en-US" altLang="zh-TW" sz="2200" dirty="0"/>
              <a:t> of the Church, my Mother, I shall be love; thus I shall be everything.</a:t>
            </a:r>
          </a:p>
        </p:txBody>
      </p:sp>
      <p:pic>
        <p:nvPicPr>
          <p:cNvPr id="3" name="Picture 7" descr="lisieux_b3">
            <a:extLst>
              <a:ext uri="{FF2B5EF4-FFF2-40B4-BE49-F238E27FC236}">
                <a16:creationId xmlns:a16="http://schemas.microsoft.com/office/drawing/2014/main" id="{E9F6D0AD-8E01-40E4-073E-7DD17D7ECB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61430" y="917734"/>
            <a:ext cx="2606040" cy="37033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D04A1-3D71-93E9-B830-9DF7EF550B98}"/>
              </a:ext>
            </a:extLst>
          </p:cNvPr>
          <p:cNvSpPr txBox="1"/>
          <p:nvPr/>
        </p:nvSpPr>
        <p:spPr>
          <a:xfrm>
            <a:off x="3" y="8898"/>
            <a:ext cx="3624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13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轮流做小德兰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3778642"/>
      </p:ext>
    </p:extLst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耶稣给圣傅天娜修女的话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gěi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dehuà</a:t>
            </a:r>
            <a:endParaRPr lang="zh-TW" altLang="en-US" dirty="0">
              <a:solidFill>
                <a:schemeClr val="bg1">
                  <a:lumMod val="65000"/>
                </a:schemeClr>
              </a:solidFill>
              <a:latin typeface="新細明體" pitchFamily="18" charset="-12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dirty="0"/>
              <a:t>「我渴望亲自与人灵结合</a:t>
            </a:r>
            <a:r>
              <a:rPr lang="en-US" altLang="zh-TW" sz="3200" dirty="0"/>
              <a:t>--</a:t>
            </a:r>
            <a:r>
              <a:rPr lang="zh-TW" altLang="en-US" sz="3200" dirty="0"/>
              <a:t>当我在圣体圣事中进入人心的时候，我双手满载各式各样的恩宠，我切愿把这些恩宠赐予人灵。可是，他们根本没有注意我，拋下我独自一人，忙着办其他事情。</a:t>
            </a:r>
            <a:r>
              <a:rPr lang="zh-TW" altLang="en-US" sz="3200" dirty="0">
                <a:solidFill>
                  <a:srgbClr val="FF99FF"/>
                </a:solidFill>
              </a:rPr>
              <a:t>人灵不懂得爱，使我多难过啊！</a:t>
            </a:r>
            <a:r>
              <a:rPr lang="zh-TW" altLang="en-US" sz="3200" dirty="0"/>
              <a:t>」（</a:t>
            </a:r>
            <a:r>
              <a:rPr lang="en-US" altLang="zh-TW" sz="3200" dirty="0"/>
              <a:t>1385</a:t>
            </a:r>
            <a:r>
              <a:rPr lang="zh-TW" altLang="en-US" sz="3200" dirty="0"/>
              <a:t>）</a:t>
            </a:r>
          </a:p>
        </p:txBody>
      </p:sp>
      <p:pic>
        <p:nvPicPr>
          <p:cNvPr id="9" name="Picture 4" descr="jes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09321" y="685800"/>
            <a:ext cx="2110258" cy="4167188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2576F-9755-274C-7B9F-0C9A157AA906}"/>
              </a:ext>
            </a:extLst>
          </p:cNvPr>
          <p:cNvSpPr txBox="1"/>
          <p:nvPr/>
        </p:nvSpPr>
        <p:spPr>
          <a:xfrm>
            <a:off x="3" y="8898"/>
            <a:ext cx="608692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用尽爱情领每一次圣体，十分钟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586716"/>
      </p:ext>
    </p:extLst>
  </p:cSld>
  <p:clrMapOvr>
    <a:masterClrMapping/>
  </p:clrMapOvr>
  <p:transition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22</a:t>
            </a:r>
            <a:r>
              <a:rPr lang="zh-CN" altLang="en-US" dirty="0"/>
              <a:t>日：圣</a:t>
            </a:r>
            <a:r>
              <a:rPr lang="zh-TW" altLang="en-US" dirty="0"/>
              <a:t>教宗若望保禄二世</a:t>
            </a:r>
            <a:r>
              <a:rPr lang="en-US" altLang="zh-TW" dirty="0"/>
              <a:t>(1920 - 2005)</a:t>
            </a:r>
            <a:br>
              <a:rPr lang="en-US" altLang="zh-TW" dirty="0"/>
            </a:br>
            <a:r>
              <a:rPr lang="en-US" altLang="zh-TW" sz="2000" dirty="0"/>
              <a:t>St. John Paul II</a:t>
            </a:r>
            <a:endParaRPr lang="zh-TW" alt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zh-CN" altLang="en-US" dirty="0"/>
              <a:t>我们在弥撒中的团体崇拜必须连着朝拜圣体中的个人崇拜，我们的爱情才算完整。</a:t>
            </a:r>
            <a:endParaRPr lang="en-US" altLang="zh-CN" dirty="0"/>
          </a:p>
          <a:p>
            <a:pPr algn="just" eaLnBrk="1" hangingPunct="1"/>
            <a:endParaRPr lang="en-US" altLang="zh-CN" sz="1800" dirty="0"/>
          </a:p>
          <a:p>
            <a:pPr algn="just" eaLnBrk="1" hangingPunct="1"/>
            <a:r>
              <a:rPr lang="en-US" altLang="zh-CN" sz="1800" dirty="0" err="1">
                <a:solidFill>
                  <a:srgbClr val="FF99FF"/>
                </a:solidFill>
              </a:rPr>
              <a:t>Wǒmen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zài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mísā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zhōng</a:t>
            </a:r>
            <a:r>
              <a:rPr lang="en-US" altLang="zh-CN" sz="1800" dirty="0">
                <a:solidFill>
                  <a:srgbClr val="FF99FF"/>
                </a:solidFill>
              </a:rPr>
              <a:t> de </a:t>
            </a:r>
            <a:r>
              <a:rPr lang="en-US" altLang="zh-CN" sz="1800" dirty="0" err="1">
                <a:solidFill>
                  <a:srgbClr val="FF99FF"/>
                </a:solidFill>
              </a:rPr>
              <a:t>tuántǐ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chóngbài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bìxū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liánzhe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cháobài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shèng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tǐ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zhōng</a:t>
            </a:r>
            <a:r>
              <a:rPr lang="en-US" altLang="zh-CN" sz="1800" dirty="0">
                <a:solidFill>
                  <a:srgbClr val="FF99FF"/>
                </a:solidFill>
              </a:rPr>
              <a:t> de </a:t>
            </a:r>
            <a:r>
              <a:rPr lang="en-US" altLang="zh-CN" sz="1800" dirty="0" err="1">
                <a:solidFill>
                  <a:srgbClr val="FF99FF"/>
                </a:solidFill>
              </a:rPr>
              <a:t>gèrén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chóngbài</a:t>
            </a:r>
            <a:r>
              <a:rPr lang="en-US" altLang="zh-CN" sz="1800" dirty="0">
                <a:solidFill>
                  <a:srgbClr val="FF99FF"/>
                </a:solidFill>
              </a:rPr>
              <a:t>, </a:t>
            </a:r>
            <a:r>
              <a:rPr lang="en-US" altLang="zh-CN" sz="1800" dirty="0" err="1">
                <a:solidFill>
                  <a:srgbClr val="FF99FF"/>
                </a:solidFill>
              </a:rPr>
              <a:t>wǒmen</a:t>
            </a:r>
            <a:r>
              <a:rPr lang="en-US" altLang="zh-CN" sz="1800" dirty="0">
                <a:solidFill>
                  <a:srgbClr val="FF99FF"/>
                </a:solidFill>
              </a:rPr>
              <a:t> de </a:t>
            </a:r>
            <a:r>
              <a:rPr lang="en-US" altLang="zh-CN" sz="1800" dirty="0" err="1">
                <a:solidFill>
                  <a:srgbClr val="FF99FF"/>
                </a:solidFill>
              </a:rPr>
              <a:t>àiqíng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cái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suàn</a:t>
            </a:r>
            <a:r>
              <a:rPr lang="en-US" altLang="zh-CN" sz="1800" dirty="0">
                <a:solidFill>
                  <a:srgbClr val="FF99FF"/>
                </a:solidFill>
              </a:rPr>
              <a:t> </a:t>
            </a:r>
            <a:r>
              <a:rPr lang="en-US" altLang="zh-CN" sz="1800" dirty="0" err="1">
                <a:solidFill>
                  <a:srgbClr val="FF99FF"/>
                </a:solidFill>
              </a:rPr>
              <a:t>wánzhěng</a:t>
            </a:r>
            <a:r>
              <a:rPr lang="en-US" altLang="zh-CN" sz="1800" dirty="0">
                <a:solidFill>
                  <a:srgbClr val="FF99FF"/>
                </a:solidFill>
              </a:rPr>
              <a:t>.</a:t>
            </a:r>
            <a:endParaRPr lang="zh-CN" altLang="en-US" sz="1800" dirty="0">
              <a:solidFill>
                <a:srgbClr val="FF99FF"/>
              </a:solidFill>
            </a:endParaRPr>
          </a:p>
        </p:txBody>
      </p:sp>
      <p:pic>
        <p:nvPicPr>
          <p:cNvPr id="7" name="Content Placeholder 7" descr="D:\html\catholic\Icon\JPII-Euchari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1001721"/>
            <a:ext cx="2959100" cy="353534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3BC72-8B99-C16E-70F3-1B92968F6DD6}"/>
              </a:ext>
            </a:extLst>
          </p:cNvPr>
          <p:cNvSpPr txBox="1"/>
          <p:nvPr/>
        </p:nvSpPr>
        <p:spPr>
          <a:xfrm>
            <a:off x="3" y="8898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个人崇拜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0151247"/>
      </p:ext>
    </p:extLst>
  </p:cSld>
  <p:clrMapOvr>
    <a:masterClrMapping/>
  </p:clrMapOvr>
  <p:transition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圣傅天娜修女生命中的圣体圣事</a:t>
            </a:r>
            <a:br>
              <a:rPr lang="en-US" altLang="zh-TW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shēngmìng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我听见他越走越近，我走出去迎接他并邀请他。当他进入我心并存留于此时，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我心充满了敬爱之情，使我因敬畏而昏厥，倒在他的脚边。</a:t>
            </a:r>
            <a:r>
              <a:rPr lang="zh-TW" altLang="en-US" dirty="0">
                <a:latin typeface="新細明體" pitchFamily="18" charset="-120"/>
              </a:rPr>
              <a:t>耶稣向我的灵魂伸出手，准许我走到他身旁。他向我保证说：「看，我离开天上的宝座，来跟你结合。你看见的只是一少部分，但你的灵魂已因爱情而心醉神迷。当你看见我充满光荣的时候，你的心灵将会多么惊奇啊！可是我要告诉你，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永生必须在世间借着圣体圣事开始。</a:t>
            </a:r>
            <a:r>
              <a:rPr lang="zh-TW" altLang="en-US" dirty="0">
                <a:latin typeface="新細明體" pitchFamily="18" charset="-120"/>
              </a:rPr>
              <a:t>每一次的圣体圣事都使你更能在永恒之中与天主结合为一。」（ </a:t>
            </a:r>
            <a:r>
              <a:rPr lang="en-US" altLang="zh-TW" dirty="0">
                <a:latin typeface="新細明體" pitchFamily="18" charset="-120"/>
              </a:rPr>
              <a:t>1810 </a:t>
            </a:r>
            <a:r>
              <a:rPr lang="zh-TW" dirty="0">
                <a:latin typeface="新細明體" pitchFamily="18" charset="-120"/>
              </a:rPr>
              <a:t>）</a:t>
            </a:r>
            <a:endParaRPr lang="en-US" altLang="zh-TW" dirty="0">
              <a:latin typeface="新細明體" pitchFamily="18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B1CC-FC2B-2D59-C6A2-4963710CB2C3}"/>
              </a:ext>
            </a:extLst>
          </p:cNvPr>
          <p:cNvSpPr txBox="1"/>
          <p:nvPr/>
        </p:nvSpPr>
        <p:spPr>
          <a:xfrm>
            <a:off x="3" y="8898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开始永生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613250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今天人类广遍否认真理：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zh-CN" altLang="en-US" dirty="0"/>
              <a:t>性革命的后果</a:t>
            </a:r>
            <a:endParaRPr lang="en-US" dirty="0"/>
          </a:p>
          <a:p>
            <a:r>
              <a:rPr lang="zh-CN" altLang="en-US" dirty="0"/>
              <a:t>离婚伤害儿童、</a:t>
            </a:r>
            <a:r>
              <a:rPr lang="en-US" dirty="0"/>
              <a:t>3/4 </a:t>
            </a:r>
            <a:r>
              <a:rPr lang="zh-CN" altLang="en-US" dirty="0"/>
              <a:t>离婚一方不情愿、单身母亲、捐精子和借胎生儿、变性</a:t>
            </a:r>
            <a:endParaRPr lang="en-US" dirty="0"/>
          </a:p>
          <a:p>
            <a:r>
              <a:rPr lang="zh-CN" altLang="en-US" dirty="0"/>
              <a:t>新的广遍生活：避孕、堕胎、同居，婚外情，</a:t>
            </a:r>
            <a:r>
              <a:rPr lang="en-US" dirty="0"/>
              <a:t> </a:t>
            </a:r>
            <a:r>
              <a:rPr lang="zh-CN" altLang="en-US" dirty="0"/>
              <a:t>摧毁了男女的互信，产生大量不想要的怀孕、堕胎、婚外生育</a:t>
            </a:r>
            <a:endParaRPr lang="en-US" dirty="0"/>
          </a:p>
        </p:txBody>
      </p:sp>
      <p:cxnSp>
        <p:nvCxnSpPr>
          <p:cNvPr id="16" name="Straight Connector 15"/>
          <p:cNvCxnSpPr>
            <a:stCxn id="20" idx="2"/>
            <a:endCxn id="19" idx="6"/>
          </p:cNvCxnSpPr>
          <p:nvPr/>
        </p:nvCxnSpPr>
        <p:spPr bwMode="auto">
          <a:xfrm>
            <a:off x="319273" y="4102850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Straight Connector 16"/>
          <p:cNvCxnSpPr>
            <a:stCxn id="21" idx="1"/>
            <a:endCxn id="19" idx="5"/>
          </p:cNvCxnSpPr>
          <p:nvPr/>
        </p:nvCxnSpPr>
        <p:spPr bwMode="auto">
          <a:xfrm>
            <a:off x="1688959" y="1569533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Straight Connector 17"/>
          <p:cNvCxnSpPr>
            <a:stCxn id="21" idx="7"/>
            <a:endCxn id="20" idx="3"/>
          </p:cNvCxnSpPr>
          <p:nvPr/>
        </p:nvCxnSpPr>
        <p:spPr bwMode="auto">
          <a:xfrm flipH="1">
            <a:off x="493830" y="1569533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2981310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生儿育女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319273" y="352052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性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514402" y="1398974"/>
            <a:ext cx="1191948" cy="116465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i="0" dirty="0">
                <a:solidFill>
                  <a:srgbClr val="660066"/>
                </a:solidFill>
                <a:latin typeface="Microsoft YaHei" pitchFamily="34" charset="-122"/>
                <a:ea typeface="Microsoft YaHei" pitchFamily="34" charset="-122"/>
              </a:rPr>
              <a:t>婚姻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0068" y="360003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42" y="248822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1483" y="248955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0" dirty="0">
                <a:solidFill>
                  <a:srgbClr val="FFCCFF"/>
                </a:solidFill>
              </a:rPr>
              <a:t>X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437330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Microsoft YaHei" pitchFamily="34" charset="-122"/>
                <a:ea typeface="Microsoft YaHei" pitchFamily="34" charset="-122"/>
              </a:rPr>
              <a:t>男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Microsoft YaHei" pitchFamily="34" charset="-122"/>
                <a:ea typeface="Microsoft YaHei" pitchFamily="34" charset="-122"/>
              </a:rPr>
              <a:t>/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Microsoft YaHei" pitchFamily="34" charset="-122"/>
                <a:ea typeface="Microsoft YaHei" pitchFamily="34" charset="-122"/>
              </a:rPr>
              <a:t>女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585507" y="914400"/>
            <a:ext cx="1166713" cy="65513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r>
              <a:rPr lang="zh-CN" altLang="en-US" sz="28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女</a:t>
            </a:r>
            <a:r>
              <a:rPr lang="en-US" altLang="zh-CN" sz="28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CN" altLang="en-US" sz="28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男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新細明體" pitchFamily="18" charset="-120"/>
              </a:rPr>
              <a:t>朝拜圣体祷文</a:t>
            </a:r>
            <a:r>
              <a:rPr lang="en-US" altLang="zh-CN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圣傅天娜修女</a:t>
            </a:r>
            <a:r>
              <a:rPr lang="en-US" altLang="zh-CN" dirty="0">
                <a:latin typeface="新細明體" pitchFamily="18" charset="-120"/>
              </a:rPr>
              <a:t>)</a:t>
            </a:r>
            <a:br>
              <a:rPr lang="en-US" altLang="zh-CN" dirty="0">
                <a:latin typeface="新細明體" pitchFamily="18" charset="-120"/>
              </a:rPr>
            </a:b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Cháobài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dǎo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futiānnà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xiūnǚ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latin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>
                <a:latin typeface="新細明體" pitchFamily="18" charset="-120"/>
              </a:rPr>
              <a:t>造生万物的上主，你除了赐下这些恩典，还将你自己赏给我，与我这个卑微的受造物紧密结合，唯独你会这样做。在这里，我们心心相印，一切尽在不言中；在这里，谁也不能骚扰我们交谈。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耶稣，我跟你说的话都是秘密，其他人不会知道，我暗地里宽恕別人，只有耶稣和我知道此事。</a:t>
            </a:r>
            <a:r>
              <a:rPr lang="zh-TW" altLang="en-US" dirty="0">
                <a:latin typeface="新細明體" pitchFamily="18" charset="-120"/>
              </a:rPr>
              <a:t>他的慈悲是个奧秘，个別地拥抱每一个灵魂。造生万物的上主，你的美善是我们不能理解的，为此我全心全灵朝拜你。</a:t>
            </a:r>
            <a:r>
              <a:rPr lang="zh-TW" altLang="en-US" dirty="0">
                <a:solidFill>
                  <a:srgbClr val="FFCCFF"/>
                </a:solidFill>
                <a:latin typeface="新細明體" pitchFamily="18" charset="-120"/>
              </a:rPr>
              <a:t>虽然我的朝拜微不足道，我也感平安，因为你知道这是衷心的朝拜。</a:t>
            </a:r>
            <a:endParaRPr lang="en-US" sz="2000" dirty="0">
              <a:solidFill>
                <a:srgbClr val="FFCCFF"/>
              </a:solidFill>
              <a:latin typeface="新細明體" pitchFamily="18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DE2ED-DEE3-7780-8626-7EABF49CB409}"/>
              </a:ext>
            </a:extLst>
          </p:cNvPr>
          <p:cNvSpPr txBox="1"/>
          <p:nvPr/>
        </p:nvSpPr>
        <p:spPr>
          <a:xfrm>
            <a:off x="3" y="8898"/>
            <a:ext cx="39324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圣体爱：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无拘无束地交心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3708283"/>
      </p:ext>
    </p:extLst>
  </p:cSld>
  <p:clrMapOvr>
    <a:masterClrMapping/>
  </p:clrMapOvr>
  <p:transition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新細明體" pitchFamily="18" charset="-120"/>
              </a:rPr>
              <a:t>玫瑰经圣体默想</a:t>
            </a:r>
            <a:endParaRPr lang="en-US" dirty="0"/>
          </a:p>
        </p:txBody>
      </p:sp>
      <p:grpSp>
        <p:nvGrpSpPr>
          <p:cNvPr id="4" name="Group 193">
            <a:extLst>
              <a:ext uri="{FF2B5EF4-FFF2-40B4-BE49-F238E27FC236}">
                <a16:creationId xmlns:a16="http://schemas.microsoft.com/office/drawing/2014/main" id="{CBBA4F67-C7E7-409F-BE4E-FD7369366DA0}"/>
              </a:ext>
            </a:extLst>
          </p:cNvPr>
          <p:cNvGrpSpPr>
            <a:grpSpLocks/>
          </p:cNvGrpSpPr>
          <p:nvPr/>
        </p:nvGrpSpPr>
        <p:grpSpPr bwMode="auto">
          <a:xfrm>
            <a:off x="2330463" y="811901"/>
            <a:ext cx="4483074" cy="3843052"/>
            <a:chOff x="1736685" y="1358770"/>
            <a:chExt cx="5670630" cy="5337637"/>
          </a:xfrm>
        </p:grpSpPr>
        <p:cxnSp>
          <p:nvCxnSpPr>
            <p:cNvPr id="6" name="AutoShape 167">
              <a:extLst>
                <a:ext uri="{FF2B5EF4-FFF2-40B4-BE49-F238E27FC236}">
                  <a16:creationId xmlns:a16="http://schemas.microsoft.com/office/drawing/2014/main" id="{6D82EE5C-CBBC-4577-B087-AD7481ABEB52}"/>
                </a:ext>
              </a:extLst>
            </p:cNvPr>
            <p:cNvCxnSpPr>
              <a:cxnSpLocks noChangeShapeType="1"/>
              <a:stCxn id="257" idx="0"/>
              <a:endCxn id="272" idx="6"/>
            </p:cNvCxnSpPr>
            <p:nvPr/>
          </p:nvCxnSpPr>
          <p:spPr bwMode="auto">
            <a:xfrm flipH="1">
              <a:off x="4711545" y="1746518"/>
              <a:ext cx="266219" cy="24396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AutoShape 177">
              <a:extLst>
                <a:ext uri="{FF2B5EF4-FFF2-40B4-BE49-F238E27FC236}">
                  <a16:creationId xmlns:a16="http://schemas.microsoft.com/office/drawing/2014/main" id="{2AD93531-72A8-4345-BC1E-837B5A093D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59047" y="4088433"/>
              <a:ext cx="9721" cy="394719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AutoShape 180">
              <a:extLst>
                <a:ext uri="{FF2B5EF4-FFF2-40B4-BE49-F238E27FC236}">
                  <a16:creationId xmlns:a16="http://schemas.microsoft.com/office/drawing/2014/main" id="{1CF1A7F7-EA65-4829-B2EA-BD2BF6941DF1}"/>
                </a:ext>
              </a:extLst>
            </p:cNvPr>
            <p:cNvCxnSpPr>
              <a:cxnSpLocks noChangeShapeType="1"/>
              <a:stCxn id="265" idx="4"/>
              <a:endCxn id="213" idx="0"/>
            </p:cNvCxnSpPr>
            <p:nvPr/>
          </p:nvCxnSpPr>
          <p:spPr bwMode="auto">
            <a:xfrm>
              <a:off x="4565495" y="2420933"/>
              <a:ext cx="3023" cy="32323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" name="Group 181">
              <a:extLst>
                <a:ext uri="{FF2B5EF4-FFF2-40B4-BE49-F238E27FC236}">
                  <a16:creationId xmlns:a16="http://schemas.microsoft.com/office/drawing/2014/main" id="{EDF08365-8F4A-4CFD-AAF2-4C7847DDC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270" y="1960557"/>
              <a:ext cx="295275" cy="460375"/>
              <a:chOff x="3697" y="2755"/>
              <a:chExt cx="186" cy="290"/>
            </a:xfrm>
          </p:grpSpPr>
          <p:sp>
            <p:nvSpPr>
              <p:cNvPr id="265" name="Oval 182">
                <a:extLst>
                  <a:ext uri="{FF2B5EF4-FFF2-40B4-BE49-F238E27FC236}">
                    <a16:creationId xmlns:a16="http://schemas.microsoft.com/office/drawing/2014/main" id="{EF7E598A-6759-4CBF-ADD1-51477DDB7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" y="3014"/>
                <a:ext cx="152" cy="3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6" name="Oval 183">
                <a:extLst>
                  <a:ext uri="{FF2B5EF4-FFF2-40B4-BE49-F238E27FC236}">
                    <a16:creationId xmlns:a16="http://schemas.microsoft.com/office/drawing/2014/main" id="{A23701C5-E2A3-4563-ACF8-3B7C294D9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006"/>
                <a:ext cx="117" cy="2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7" name="Oval 184">
                <a:extLst>
                  <a:ext uri="{FF2B5EF4-FFF2-40B4-BE49-F238E27FC236}">
                    <a16:creationId xmlns:a16="http://schemas.microsoft.com/office/drawing/2014/main" id="{9F0F2F30-1B7B-4FCD-9EA4-2CA26F3BE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750" y="2996"/>
                <a:ext cx="83" cy="1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8" name="AutoShape 185">
                <a:extLst>
                  <a:ext uri="{FF2B5EF4-FFF2-40B4-BE49-F238E27FC236}">
                    <a16:creationId xmlns:a16="http://schemas.microsoft.com/office/drawing/2014/main" id="{71D062CE-DF0B-4885-B5BA-528252FE8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772" y="2846"/>
                <a:ext cx="36" cy="158"/>
              </a:xfrm>
              <a:prstGeom prst="can">
                <a:avLst>
                  <a:gd name="adj" fmla="val 29361"/>
                </a:avLst>
              </a:prstGeom>
              <a:solidFill>
                <a:schemeClr val="bg1"/>
              </a:solidFill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grpSp>
            <p:nvGrpSpPr>
              <p:cNvPr id="269" name="Group 186">
                <a:extLst>
                  <a:ext uri="{FF2B5EF4-FFF2-40B4-BE49-F238E27FC236}">
                    <a16:creationId xmlns:a16="http://schemas.microsoft.com/office/drawing/2014/main" id="{141D7CFF-6915-49C7-B24E-B89B7777FC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7" y="2755"/>
                <a:ext cx="186" cy="107"/>
                <a:chOff x="2001" y="2967"/>
                <a:chExt cx="851" cy="525"/>
              </a:xfrm>
            </p:grpSpPr>
            <p:sp>
              <p:nvSpPr>
                <p:cNvPr id="270" name="Arc 187">
                  <a:extLst>
                    <a:ext uri="{FF2B5EF4-FFF2-40B4-BE49-F238E27FC236}">
                      <a16:creationId xmlns:a16="http://schemas.microsoft.com/office/drawing/2014/main" id="{DEAF7576-D11F-48DC-BBA0-269D76685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001" y="3067"/>
                  <a:ext cx="425" cy="425"/>
                </a:xfrm>
                <a:custGeom>
                  <a:avLst/>
                  <a:gdLst>
                    <a:gd name="T0" fmla="*/ 0 w 21600"/>
                    <a:gd name="T1" fmla="*/ 0 h 21600"/>
                    <a:gd name="T2" fmla="*/ 425 w 21600"/>
                    <a:gd name="T3" fmla="*/ 425 h 21600"/>
                    <a:gd name="T4" fmla="*/ 0 w 21600"/>
                    <a:gd name="T5" fmla="*/ 42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271" name="Arc 188">
                  <a:extLst>
                    <a:ext uri="{FF2B5EF4-FFF2-40B4-BE49-F238E27FC236}">
                      <a16:creationId xmlns:a16="http://schemas.microsoft.com/office/drawing/2014/main" id="{4962CBB7-4AFD-4805-A43C-6CDCAF3E0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426" y="3067"/>
                  <a:ext cx="425" cy="425"/>
                </a:xfrm>
                <a:custGeom>
                  <a:avLst/>
                  <a:gdLst>
                    <a:gd name="T0" fmla="*/ 0 w 21600"/>
                    <a:gd name="T1" fmla="*/ 0 h 21600"/>
                    <a:gd name="T2" fmla="*/ 425 w 21600"/>
                    <a:gd name="T3" fmla="*/ 425 h 21600"/>
                    <a:gd name="T4" fmla="*/ 0 w 21600"/>
                    <a:gd name="T5" fmla="*/ 42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272" name="Oval 189">
                  <a:extLst>
                    <a:ext uri="{FF2B5EF4-FFF2-40B4-BE49-F238E27FC236}">
                      <a16:creationId xmlns:a16="http://schemas.microsoft.com/office/drawing/2014/main" id="{677C20FB-8616-47F1-B3A9-68CA45595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001" y="2967"/>
                  <a:ext cx="851" cy="185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</p:grpSp>
        <p:grpSp>
          <p:nvGrpSpPr>
            <p:cNvPr id="10" name="Group 1051672">
              <a:extLst>
                <a:ext uri="{FF2B5EF4-FFF2-40B4-BE49-F238E27FC236}">
                  <a16:creationId xmlns:a16="http://schemas.microsoft.com/office/drawing/2014/main" id="{6D3BBBC1-7C40-4F94-B85C-3A09419C0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1970" y="4483152"/>
              <a:ext cx="523875" cy="881063"/>
              <a:chOff x="4314192" y="4285174"/>
              <a:chExt cx="523875" cy="881063"/>
            </a:xfrm>
          </p:grpSpPr>
          <p:grpSp>
            <p:nvGrpSpPr>
              <p:cNvPr id="258" name="Group 191">
                <a:extLst>
                  <a:ext uri="{FF2B5EF4-FFF2-40B4-BE49-F238E27FC236}">
                    <a16:creationId xmlns:a16="http://schemas.microsoft.com/office/drawing/2014/main" id="{B73C6D56-8054-4F70-95B9-CD815E4DF9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4192" y="4285174"/>
                <a:ext cx="523875" cy="881063"/>
                <a:chOff x="2341" y="3209"/>
                <a:chExt cx="369" cy="624"/>
              </a:xfrm>
            </p:grpSpPr>
            <p:sp>
              <p:nvSpPr>
                <p:cNvPr id="263" name="Rectangle 192">
                  <a:extLst>
                    <a:ext uri="{FF2B5EF4-FFF2-40B4-BE49-F238E27FC236}">
                      <a16:creationId xmlns:a16="http://schemas.microsoft.com/office/drawing/2014/main" id="{57B1FAF9-CA57-4C8C-930A-25A4F4FE8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1" y="3351"/>
                  <a:ext cx="369" cy="85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4" name="Rectangle 193">
                  <a:extLst>
                    <a:ext uri="{FF2B5EF4-FFF2-40B4-BE49-F238E27FC236}">
                      <a16:creationId xmlns:a16="http://schemas.microsoft.com/office/drawing/2014/main" id="{5480A9F1-E1D6-49AE-AAE2-A1D16A062D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3" y="3209"/>
                  <a:ext cx="85" cy="624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59" name="Group 194">
                <a:extLst>
                  <a:ext uri="{FF2B5EF4-FFF2-40B4-BE49-F238E27FC236}">
                    <a16:creationId xmlns:a16="http://schemas.microsoft.com/office/drawing/2014/main" id="{72F4FD21-9819-4243-A7D0-A0128BFDA0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3255" y="4418524"/>
                <a:ext cx="282575" cy="282575"/>
                <a:chOff x="3702" y="3825"/>
                <a:chExt cx="178" cy="178"/>
              </a:xfrm>
            </p:grpSpPr>
            <p:sp>
              <p:nvSpPr>
                <p:cNvPr id="260" name="Oval 195">
                  <a:extLst>
                    <a:ext uri="{FF2B5EF4-FFF2-40B4-BE49-F238E27FC236}">
                      <a16:creationId xmlns:a16="http://schemas.microsoft.com/office/drawing/2014/main" id="{FE199CAE-95BC-4F77-A5E0-74D3405A5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2" y="3825"/>
                  <a:ext cx="178" cy="17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1" name="Line 196">
                  <a:extLst>
                    <a:ext uri="{FF2B5EF4-FFF2-40B4-BE49-F238E27FC236}">
                      <a16:creationId xmlns:a16="http://schemas.microsoft.com/office/drawing/2014/main" id="{4FC6BC05-E8DB-4F10-995C-5AC727F4F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87" y="3861"/>
                  <a:ext cx="0" cy="114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262" name="Line 197">
                  <a:extLst>
                    <a:ext uri="{FF2B5EF4-FFF2-40B4-BE49-F238E27FC236}">
                      <a16:creationId xmlns:a16="http://schemas.microsoft.com/office/drawing/2014/main" id="{44028549-28D3-406F-933D-B71567EEC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0" y="3918"/>
                  <a:ext cx="114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HK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新細明體" pitchFamily="18" charset="-120"/>
                    <a:cs typeface="+mn-cs"/>
                  </a:endParaRPr>
                </a:p>
              </p:txBody>
            </p:sp>
          </p:grpSp>
        </p:grpSp>
        <p:cxnSp>
          <p:nvCxnSpPr>
            <p:cNvPr id="11" name="AutoShape 177">
              <a:extLst>
                <a:ext uri="{FF2B5EF4-FFF2-40B4-BE49-F238E27FC236}">
                  <a16:creationId xmlns:a16="http://schemas.microsoft.com/office/drawing/2014/main" id="{A92116BE-91B1-40AE-9831-ADE7EEBD7ED0}"/>
                </a:ext>
              </a:extLst>
            </p:cNvPr>
            <p:cNvCxnSpPr>
              <a:cxnSpLocks noChangeShapeType="1"/>
              <a:stCxn id="205" idx="0"/>
            </p:cNvCxnSpPr>
            <p:nvPr/>
          </p:nvCxnSpPr>
          <p:spPr bwMode="auto">
            <a:xfrm flipH="1">
              <a:off x="4559049" y="3699030"/>
              <a:ext cx="5030" cy="28143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177">
              <a:extLst>
                <a:ext uri="{FF2B5EF4-FFF2-40B4-BE49-F238E27FC236}">
                  <a16:creationId xmlns:a16="http://schemas.microsoft.com/office/drawing/2014/main" id="{D44B49B8-292D-4003-9359-9EEED838DFBD}"/>
                </a:ext>
              </a:extLst>
            </p:cNvPr>
            <p:cNvCxnSpPr>
              <a:cxnSpLocks noChangeShapeType="1"/>
              <a:stCxn id="213" idx="0"/>
              <a:endCxn id="209" idx="0"/>
            </p:cNvCxnSpPr>
            <p:nvPr/>
          </p:nvCxnSpPr>
          <p:spPr bwMode="auto">
            <a:xfrm flipH="1">
              <a:off x="4564079" y="2744168"/>
              <a:ext cx="4439" cy="41480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167">
              <a:extLst>
                <a:ext uri="{FF2B5EF4-FFF2-40B4-BE49-F238E27FC236}">
                  <a16:creationId xmlns:a16="http://schemas.microsoft.com/office/drawing/2014/main" id="{B4B55BFB-6CD9-4827-A1D7-B1AF9B74E6C9}"/>
                </a:ext>
              </a:extLst>
            </p:cNvPr>
            <p:cNvCxnSpPr>
              <a:cxnSpLocks noChangeShapeType="1"/>
              <a:stCxn id="255" idx="0"/>
              <a:endCxn id="257" idx="0"/>
            </p:cNvCxnSpPr>
            <p:nvPr/>
          </p:nvCxnSpPr>
          <p:spPr bwMode="auto">
            <a:xfrm flipH="1">
              <a:off x="4977764" y="1628800"/>
              <a:ext cx="215031" cy="11771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4" name="Group 1051660">
              <a:extLst>
                <a:ext uri="{FF2B5EF4-FFF2-40B4-BE49-F238E27FC236}">
                  <a16:creationId xmlns:a16="http://schemas.microsoft.com/office/drawing/2014/main" id="{DD2F4387-F66C-4424-BB20-CCACBE0F4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4437" y="1611503"/>
              <a:ext cx="126311" cy="207067"/>
              <a:chOff x="4905733" y="2844596"/>
              <a:chExt cx="126311" cy="207067"/>
            </a:xfrm>
          </p:grpSpPr>
          <p:pic>
            <p:nvPicPr>
              <p:cNvPr id="256" name="Picture 16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F37F4BE-3106-4962-B646-F29D660E9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7" name="Isosceles Triangle 1051648">
                <a:extLst>
                  <a:ext uri="{FF2B5EF4-FFF2-40B4-BE49-F238E27FC236}">
                    <a16:creationId xmlns:a16="http://schemas.microsoft.com/office/drawing/2014/main" id="{F84C87A6-CF88-4B2A-B178-CCCDF9A41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5" name="Group 1051659">
              <a:extLst>
                <a:ext uri="{FF2B5EF4-FFF2-40B4-BE49-F238E27FC236}">
                  <a16:creationId xmlns:a16="http://schemas.microsoft.com/office/drawing/2014/main" id="{C4C53A4F-5732-4960-9172-35CD187528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9468" y="1493785"/>
              <a:ext cx="126311" cy="207067"/>
              <a:chOff x="5058133" y="2824993"/>
              <a:chExt cx="126311" cy="207067"/>
            </a:xfrm>
          </p:grpSpPr>
          <p:pic>
            <p:nvPicPr>
              <p:cNvPr id="254" name="Picture 20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06D2FDC-8CDE-4215-927C-5DB47615A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5" name="Isosceles Triangle 200">
                <a:extLst>
                  <a:ext uri="{FF2B5EF4-FFF2-40B4-BE49-F238E27FC236}">
                    <a16:creationId xmlns:a16="http://schemas.microsoft.com/office/drawing/2014/main" id="{0AE84F21-5D7C-4EE5-A654-6394CC898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6" name="AutoShape 167">
              <a:extLst>
                <a:ext uri="{FF2B5EF4-FFF2-40B4-BE49-F238E27FC236}">
                  <a16:creationId xmlns:a16="http://schemas.microsoft.com/office/drawing/2014/main" id="{81E6CDDA-BB67-4CD6-BBD6-97AE2D18C912}"/>
                </a:ext>
              </a:extLst>
            </p:cNvPr>
            <p:cNvCxnSpPr>
              <a:cxnSpLocks noChangeShapeType="1"/>
              <a:stCxn id="253" idx="0"/>
              <a:endCxn id="255" idx="0"/>
            </p:cNvCxnSpPr>
            <p:nvPr/>
          </p:nvCxnSpPr>
          <p:spPr bwMode="auto">
            <a:xfrm flipH="1">
              <a:off x="5192795" y="1538790"/>
              <a:ext cx="216321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7" name="Group 209">
              <a:extLst>
                <a:ext uri="{FF2B5EF4-FFF2-40B4-BE49-F238E27FC236}">
                  <a16:creationId xmlns:a16="http://schemas.microsoft.com/office/drawing/2014/main" id="{4604B63F-CE39-41AF-BF50-911E6D4E5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5789" y="1403775"/>
              <a:ext cx="126311" cy="207067"/>
              <a:chOff x="5058133" y="2824993"/>
              <a:chExt cx="126311" cy="207067"/>
            </a:xfrm>
          </p:grpSpPr>
          <p:pic>
            <p:nvPicPr>
              <p:cNvPr id="252" name="Picture 21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E9E9FD6-F4AB-4744-BD29-7545CA87F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3" name="Isosceles Triangle 211">
                <a:extLst>
                  <a:ext uri="{FF2B5EF4-FFF2-40B4-BE49-F238E27FC236}">
                    <a16:creationId xmlns:a16="http://schemas.microsoft.com/office/drawing/2014/main" id="{28FE2759-34B5-49F0-BD52-43B933312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8" name="AutoShape 167">
              <a:extLst>
                <a:ext uri="{FF2B5EF4-FFF2-40B4-BE49-F238E27FC236}">
                  <a16:creationId xmlns:a16="http://schemas.microsoft.com/office/drawing/2014/main" id="{75A85180-4735-4963-8A2E-042259A1933C}"/>
                </a:ext>
              </a:extLst>
            </p:cNvPr>
            <p:cNvCxnSpPr>
              <a:cxnSpLocks noChangeShapeType="1"/>
              <a:stCxn id="251" idx="0"/>
              <a:endCxn id="253" idx="0"/>
            </p:cNvCxnSpPr>
            <p:nvPr/>
          </p:nvCxnSpPr>
          <p:spPr bwMode="auto">
            <a:xfrm flipH="1">
              <a:off x="5409116" y="1493785"/>
              <a:ext cx="225025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9" name="Group 214">
              <a:extLst>
                <a:ext uri="{FF2B5EF4-FFF2-40B4-BE49-F238E27FC236}">
                  <a16:creationId xmlns:a16="http://schemas.microsoft.com/office/drawing/2014/main" id="{83DFED91-CEFE-4A02-9098-2BF5FF9CB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0814" y="1358770"/>
              <a:ext cx="126311" cy="207067"/>
              <a:chOff x="5058133" y="2824993"/>
              <a:chExt cx="126311" cy="207067"/>
            </a:xfrm>
          </p:grpSpPr>
          <p:pic>
            <p:nvPicPr>
              <p:cNvPr id="250" name="Picture 21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AAB4A66-F4E9-424C-BD10-C1CA349C19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1" name="Isosceles Triangle 216">
                <a:extLst>
                  <a:ext uri="{FF2B5EF4-FFF2-40B4-BE49-F238E27FC236}">
                    <a16:creationId xmlns:a16="http://schemas.microsoft.com/office/drawing/2014/main" id="{1A926716-8678-422D-9D44-055CF5F6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0" name="AutoShape 167">
              <a:extLst>
                <a:ext uri="{FF2B5EF4-FFF2-40B4-BE49-F238E27FC236}">
                  <a16:creationId xmlns:a16="http://schemas.microsoft.com/office/drawing/2014/main" id="{34D75639-1DB9-4907-8576-07CFAC313812}"/>
                </a:ext>
              </a:extLst>
            </p:cNvPr>
            <p:cNvCxnSpPr>
              <a:cxnSpLocks noChangeShapeType="1"/>
              <a:stCxn id="249" idx="0"/>
              <a:endCxn id="251" idx="0"/>
            </p:cNvCxnSpPr>
            <p:nvPr/>
          </p:nvCxnSpPr>
          <p:spPr bwMode="auto">
            <a:xfrm flipH="1">
              <a:off x="5634141" y="1493785"/>
              <a:ext cx="225025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" name="Group 219">
              <a:extLst>
                <a:ext uri="{FF2B5EF4-FFF2-40B4-BE49-F238E27FC236}">
                  <a16:creationId xmlns:a16="http://schemas.microsoft.com/office/drawing/2014/main" id="{48DDBA0B-72C5-406A-8559-2A8150E1C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5839" y="1358770"/>
              <a:ext cx="126311" cy="207067"/>
              <a:chOff x="5058133" y="2824993"/>
              <a:chExt cx="126311" cy="207067"/>
            </a:xfrm>
          </p:grpSpPr>
          <p:pic>
            <p:nvPicPr>
              <p:cNvPr id="248" name="Picture 22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B564B29-ED32-4863-9DCE-E63763AC1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9" name="Isosceles Triangle 221">
                <a:extLst>
                  <a:ext uri="{FF2B5EF4-FFF2-40B4-BE49-F238E27FC236}">
                    <a16:creationId xmlns:a16="http://schemas.microsoft.com/office/drawing/2014/main" id="{563F958E-629F-4A72-9223-7C24BF6BF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2" name="AutoShape 167">
              <a:extLst>
                <a:ext uri="{FF2B5EF4-FFF2-40B4-BE49-F238E27FC236}">
                  <a16:creationId xmlns:a16="http://schemas.microsoft.com/office/drawing/2014/main" id="{FB830BBB-E7C3-435F-BAA9-5EB011120D63}"/>
                </a:ext>
              </a:extLst>
            </p:cNvPr>
            <p:cNvCxnSpPr>
              <a:cxnSpLocks noChangeShapeType="1"/>
              <a:stCxn id="247" idx="0"/>
              <a:endCxn id="249" idx="0"/>
            </p:cNvCxnSpPr>
            <p:nvPr/>
          </p:nvCxnSpPr>
          <p:spPr bwMode="auto">
            <a:xfrm flipH="1">
              <a:off x="5859166" y="1493785"/>
              <a:ext cx="216321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3" name="Group 224">
              <a:extLst>
                <a:ext uri="{FF2B5EF4-FFF2-40B4-BE49-F238E27FC236}">
                  <a16:creationId xmlns:a16="http://schemas.microsoft.com/office/drawing/2014/main" id="{A392FD63-B2E0-48A9-BC9A-6286EC31F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2160" y="1358770"/>
              <a:ext cx="126311" cy="207067"/>
              <a:chOff x="5058133" y="2824993"/>
              <a:chExt cx="126311" cy="207067"/>
            </a:xfrm>
          </p:grpSpPr>
          <p:pic>
            <p:nvPicPr>
              <p:cNvPr id="246" name="Picture 22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C2CAF04-21B0-4FB8-90C9-9881915E08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Isosceles Triangle 226">
                <a:extLst>
                  <a:ext uri="{FF2B5EF4-FFF2-40B4-BE49-F238E27FC236}">
                    <a16:creationId xmlns:a16="http://schemas.microsoft.com/office/drawing/2014/main" id="{F2E980B0-8D0B-485A-BDE3-6B5F6B22E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4" name="AutoShape 167">
              <a:extLst>
                <a:ext uri="{FF2B5EF4-FFF2-40B4-BE49-F238E27FC236}">
                  <a16:creationId xmlns:a16="http://schemas.microsoft.com/office/drawing/2014/main" id="{87D1697D-E14B-42E7-A195-DA90ED2EF36A}"/>
                </a:ext>
              </a:extLst>
            </p:cNvPr>
            <p:cNvCxnSpPr>
              <a:cxnSpLocks noChangeShapeType="1"/>
              <a:stCxn id="245" idx="0"/>
              <a:endCxn id="247" idx="0"/>
            </p:cNvCxnSpPr>
            <p:nvPr/>
          </p:nvCxnSpPr>
          <p:spPr bwMode="auto">
            <a:xfrm flipH="1" flipV="1">
              <a:off x="6075487" y="1493785"/>
              <a:ext cx="206703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30">
              <a:extLst>
                <a:ext uri="{FF2B5EF4-FFF2-40B4-BE49-F238E27FC236}">
                  <a16:creationId xmlns:a16="http://schemas.microsoft.com/office/drawing/2014/main" id="{383A77E6-320A-4C8E-B4DC-893D1A1BA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8863" y="1403775"/>
              <a:ext cx="126311" cy="207067"/>
              <a:chOff x="5058133" y="2824993"/>
              <a:chExt cx="126311" cy="207067"/>
            </a:xfrm>
          </p:grpSpPr>
          <p:pic>
            <p:nvPicPr>
              <p:cNvPr id="244" name="Picture 23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58730AC-A9C0-4BD2-A96C-A1BB666D9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" name="Isosceles Triangle 232">
                <a:extLst>
                  <a:ext uri="{FF2B5EF4-FFF2-40B4-BE49-F238E27FC236}">
                    <a16:creationId xmlns:a16="http://schemas.microsoft.com/office/drawing/2014/main" id="{6BA7E571-C0C5-4731-89EC-6A49E1363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6" name="AutoShape 167">
              <a:extLst>
                <a:ext uri="{FF2B5EF4-FFF2-40B4-BE49-F238E27FC236}">
                  <a16:creationId xmlns:a16="http://schemas.microsoft.com/office/drawing/2014/main" id="{17D2A7ED-3FCC-4F1C-9070-669F77657578}"/>
                </a:ext>
              </a:extLst>
            </p:cNvPr>
            <p:cNvCxnSpPr>
              <a:cxnSpLocks noChangeShapeType="1"/>
              <a:stCxn id="243" idx="0"/>
              <a:endCxn id="245" idx="0"/>
            </p:cNvCxnSpPr>
            <p:nvPr/>
          </p:nvCxnSpPr>
          <p:spPr bwMode="auto">
            <a:xfrm flipH="1" flipV="1">
              <a:off x="6282190" y="1538790"/>
              <a:ext cx="225985" cy="6296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" name="Group 236">
              <a:extLst>
                <a:ext uri="{FF2B5EF4-FFF2-40B4-BE49-F238E27FC236}">
                  <a16:creationId xmlns:a16="http://schemas.microsoft.com/office/drawing/2014/main" id="{F0FC61E5-B0B2-448F-9965-0EC7181AE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4848" y="1466738"/>
              <a:ext cx="126311" cy="207067"/>
              <a:chOff x="5058133" y="2824993"/>
              <a:chExt cx="126311" cy="207067"/>
            </a:xfrm>
          </p:grpSpPr>
          <p:pic>
            <p:nvPicPr>
              <p:cNvPr id="242" name="Picture 23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6EC1E8D-1EA7-4A33-AA3E-5164350BD3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Isosceles Triangle 238">
                <a:extLst>
                  <a:ext uri="{FF2B5EF4-FFF2-40B4-BE49-F238E27FC236}">
                    <a16:creationId xmlns:a16="http://schemas.microsoft.com/office/drawing/2014/main" id="{17780240-0171-40B8-A1AD-484A6FBD9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8" name="AutoShape 167">
              <a:extLst>
                <a:ext uri="{FF2B5EF4-FFF2-40B4-BE49-F238E27FC236}">
                  <a16:creationId xmlns:a16="http://schemas.microsoft.com/office/drawing/2014/main" id="{1E5ADB7D-695D-406E-8D88-1024AC08249D}"/>
                </a:ext>
              </a:extLst>
            </p:cNvPr>
            <p:cNvCxnSpPr>
              <a:cxnSpLocks noChangeShapeType="1"/>
              <a:stCxn id="241" idx="0"/>
              <a:endCxn id="243" idx="0"/>
            </p:cNvCxnSpPr>
            <p:nvPr/>
          </p:nvCxnSpPr>
          <p:spPr bwMode="auto">
            <a:xfrm flipH="1" flipV="1">
              <a:off x="6508175" y="1601753"/>
              <a:ext cx="242410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Group 241">
              <a:extLst>
                <a:ext uri="{FF2B5EF4-FFF2-40B4-BE49-F238E27FC236}">
                  <a16:creationId xmlns:a16="http://schemas.microsoft.com/office/drawing/2014/main" id="{37281F61-0CCC-4658-A8C6-AF6FC6B21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7258" y="1556748"/>
              <a:ext cx="126311" cy="207067"/>
              <a:chOff x="5058133" y="2824993"/>
              <a:chExt cx="126311" cy="207067"/>
            </a:xfrm>
          </p:grpSpPr>
          <p:pic>
            <p:nvPicPr>
              <p:cNvPr id="240" name="Picture 24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7BC1721-508A-4023-8110-543253F209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1" name="Isosceles Triangle 243">
                <a:extLst>
                  <a:ext uri="{FF2B5EF4-FFF2-40B4-BE49-F238E27FC236}">
                    <a16:creationId xmlns:a16="http://schemas.microsoft.com/office/drawing/2014/main" id="{361C9181-65D3-4AC4-9110-829215595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0" name="AutoShape 167">
              <a:extLst>
                <a:ext uri="{FF2B5EF4-FFF2-40B4-BE49-F238E27FC236}">
                  <a16:creationId xmlns:a16="http://schemas.microsoft.com/office/drawing/2014/main" id="{0E67A1F1-B9BB-4E18-8919-A1F083E1766C}"/>
                </a:ext>
              </a:extLst>
            </p:cNvPr>
            <p:cNvCxnSpPr>
              <a:cxnSpLocks noChangeShapeType="1"/>
              <a:stCxn id="239" idx="0"/>
              <a:endCxn id="241" idx="0"/>
            </p:cNvCxnSpPr>
            <p:nvPr/>
          </p:nvCxnSpPr>
          <p:spPr bwMode="auto">
            <a:xfrm flipH="1" flipV="1">
              <a:off x="6750585" y="1691763"/>
              <a:ext cx="188701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1" name="Group 246">
              <a:extLst>
                <a:ext uri="{FF2B5EF4-FFF2-40B4-BE49-F238E27FC236}">
                  <a16:creationId xmlns:a16="http://schemas.microsoft.com/office/drawing/2014/main" id="{9C4ED6C9-A4D9-4723-AC52-5F10448E5A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5959" y="1673805"/>
              <a:ext cx="126311" cy="207067"/>
              <a:chOff x="5058133" y="2824993"/>
              <a:chExt cx="126311" cy="207067"/>
            </a:xfrm>
          </p:grpSpPr>
          <p:pic>
            <p:nvPicPr>
              <p:cNvPr id="238" name="Picture 24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0927458-67A7-478F-AA19-8EC900C67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9" name="Isosceles Triangle 248">
                <a:extLst>
                  <a:ext uri="{FF2B5EF4-FFF2-40B4-BE49-F238E27FC236}">
                    <a16:creationId xmlns:a16="http://schemas.microsoft.com/office/drawing/2014/main" id="{5FBA1F2A-CF30-48D0-9CC3-9F78B812D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2" name="AutoShape 167">
              <a:extLst>
                <a:ext uri="{FF2B5EF4-FFF2-40B4-BE49-F238E27FC236}">
                  <a16:creationId xmlns:a16="http://schemas.microsoft.com/office/drawing/2014/main" id="{BFA30436-6B31-40C2-93A0-7EDDA4190EEE}"/>
                </a:ext>
              </a:extLst>
            </p:cNvPr>
            <p:cNvCxnSpPr>
              <a:cxnSpLocks noChangeShapeType="1"/>
              <a:stCxn id="202" idx="1"/>
              <a:endCxn id="239" idx="0"/>
            </p:cNvCxnSpPr>
            <p:nvPr/>
          </p:nvCxnSpPr>
          <p:spPr bwMode="auto">
            <a:xfrm flipH="1" flipV="1">
              <a:off x="6939286" y="1808820"/>
              <a:ext cx="360207" cy="43268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167">
              <a:extLst>
                <a:ext uri="{FF2B5EF4-FFF2-40B4-BE49-F238E27FC236}">
                  <a16:creationId xmlns:a16="http://schemas.microsoft.com/office/drawing/2014/main" id="{26F61FFF-8441-463C-942B-749E8C6050CB}"/>
                </a:ext>
              </a:extLst>
            </p:cNvPr>
            <p:cNvCxnSpPr>
              <a:cxnSpLocks noChangeShapeType="1"/>
              <a:stCxn id="237" idx="0"/>
              <a:endCxn id="202" idx="1"/>
            </p:cNvCxnSpPr>
            <p:nvPr/>
          </p:nvCxnSpPr>
          <p:spPr bwMode="auto">
            <a:xfrm flipH="1" flipV="1">
              <a:off x="7299493" y="2241501"/>
              <a:ext cx="34271" cy="62039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AutoShape 167">
              <a:extLst>
                <a:ext uri="{FF2B5EF4-FFF2-40B4-BE49-F238E27FC236}">
                  <a16:creationId xmlns:a16="http://schemas.microsoft.com/office/drawing/2014/main" id="{B259B27A-0BCD-477E-8C2C-649BE7B0C357}"/>
                </a:ext>
              </a:extLst>
            </p:cNvPr>
            <p:cNvCxnSpPr>
              <a:cxnSpLocks noChangeShapeType="1"/>
              <a:stCxn id="235" idx="0"/>
              <a:endCxn id="237" idx="0"/>
            </p:cNvCxnSpPr>
            <p:nvPr/>
          </p:nvCxnSpPr>
          <p:spPr bwMode="auto">
            <a:xfrm flipH="1" flipV="1">
              <a:off x="7333764" y="2861893"/>
              <a:ext cx="10567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5" name="Group 266">
              <a:extLst>
                <a:ext uri="{FF2B5EF4-FFF2-40B4-BE49-F238E27FC236}">
                  <a16:creationId xmlns:a16="http://schemas.microsoft.com/office/drawing/2014/main" id="{B6692F2A-705B-47AF-A596-F81ECAFF2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0437" y="2726878"/>
              <a:ext cx="126311" cy="207067"/>
              <a:chOff x="4905733" y="2844596"/>
              <a:chExt cx="126311" cy="207067"/>
            </a:xfrm>
          </p:grpSpPr>
          <p:pic>
            <p:nvPicPr>
              <p:cNvPr id="236" name="Picture 26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471EFBC-354D-420F-82E6-FC0958480A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7" name="Isosceles Triangle 268">
                <a:extLst>
                  <a:ext uri="{FF2B5EF4-FFF2-40B4-BE49-F238E27FC236}">
                    <a16:creationId xmlns:a16="http://schemas.microsoft.com/office/drawing/2014/main" id="{B2EC81FB-56A4-4264-9ABC-6C16A20E0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36" name="Group 269">
              <a:extLst>
                <a:ext uri="{FF2B5EF4-FFF2-40B4-BE49-F238E27FC236}">
                  <a16:creationId xmlns:a16="http://schemas.microsoft.com/office/drawing/2014/main" id="{7EFB6EAC-EDFF-4FA4-8441-A0FE197A2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1004" y="2996908"/>
              <a:ext cx="126311" cy="207067"/>
              <a:chOff x="5058133" y="2824993"/>
              <a:chExt cx="126311" cy="207067"/>
            </a:xfrm>
          </p:grpSpPr>
          <p:pic>
            <p:nvPicPr>
              <p:cNvPr id="234" name="Picture 27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BE4E4D0-25D6-482A-861F-E27563A95C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" name="Isosceles Triangle 271">
                <a:extLst>
                  <a:ext uri="{FF2B5EF4-FFF2-40B4-BE49-F238E27FC236}">
                    <a16:creationId xmlns:a16="http://schemas.microsoft.com/office/drawing/2014/main" id="{5D9B10DB-E7C5-45F3-BCB3-70FB70728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7" name="AutoShape 167">
              <a:extLst>
                <a:ext uri="{FF2B5EF4-FFF2-40B4-BE49-F238E27FC236}">
                  <a16:creationId xmlns:a16="http://schemas.microsoft.com/office/drawing/2014/main" id="{528D8FE0-7396-4768-9B14-A7499A296D5C}"/>
                </a:ext>
              </a:extLst>
            </p:cNvPr>
            <p:cNvCxnSpPr>
              <a:cxnSpLocks noChangeShapeType="1"/>
              <a:stCxn id="233" idx="0"/>
              <a:endCxn id="235" idx="0"/>
            </p:cNvCxnSpPr>
            <p:nvPr/>
          </p:nvCxnSpPr>
          <p:spPr bwMode="auto">
            <a:xfrm flipV="1">
              <a:off x="7344331" y="3131923"/>
              <a:ext cx="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Group 273">
              <a:extLst>
                <a:ext uri="{FF2B5EF4-FFF2-40B4-BE49-F238E27FC236}">
                  <a16:creationId xmlns:a16="http://schemas.microsoft.com/office/drawing/2014/main" id="{A8B727E0-6967-49D1-84C5-347870414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1004" y="3248980"/>
              <a:ext cx="126311" cy="207067"/>
              <a:chOff x="5058133" y="2824993"/>
              <a:chExt cx="126311" cy="207067"/>
            </a:xfrm>
          </p:grpSpPr>
          <p:pic>
            <p:nvPicPr>
              <p:cNvPr id="232" name="Picture 27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A72F8CF-30AC-4FFF-A2A3-6DE9D89B5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3" name="Isosceles Triangle 275">
                <a:extLst>
                  <a:ext uri="{FF2B5EF4-FFF2-40B4-BE49-F238E27FC236}">
                    <a16:creationId xmlns:a16="http://schemas.microsoft.com/office/drawing/2014/main" id="{DCE6FABC-CAD9-45BA-B418-902CE8CE0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9" name="AutoShape 167">
              <a:extLst>
                <a:ext uri="{FF2B5EF4-FFF2-40B4-BE49-F238E27FC236}">
                  <a16:creationId xmlns:a16="http://schemas.microsoft.com/office/drawing/2014/main" id="{4CDD0C5A-3D16-4A8E-B4F0-3246CA9D23F4}"/>
                </a:ext>
              </a:extLst>
            </p:cNvPr>
            <p:cNvCxnSpPr>
              <a:cxnSpLocks noChangeShapeType="1"/>
              <a:stCxn id="231" idx="0"/>
              <a:endCxn id="233" idx="0"/>
            </p:cNvCxnSpPr>
            <p:nvPr/>
          </p:nvCxnSpPr>
          <p:spPr bwMode="auto">
            <a:xfrm flipV="1">
              <a:off x="7335627" y="3383995"/>
              <a:ext cx="870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Group 277">
              <a:extLst>
                <a:ext uri="{FF2B5EF4-FFF2-40B4-BE49-F238E27FC236}">
                  <a16:creationId xmlns:a16="http://schemas.microsoft.com/office/drawing/2014/main" id="{4F93150E-85E4-4A1D-8EDB-B3EFBCC74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2300" y="3491963"/>
              <a:ext cx="126311" cy="207067"/>
              <a:chOff x="5058133" y="2824993"/>
              <a:chExt cx="126311" cy="207067"/>
            </a:xfrm>
          </p:grpSpPr>
          <p:pic>
            <p:nvPicPr>
              <p:cNvPr id="230" name="Picture 27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C9E179B-5739-469F-9F49-4515232AAB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1" name="Isosceles Triangle 279">
                <a:extLst>
                  <a:ext uri="{FF2B5EF4-FFF2-40B4-BE49-F238E27FC236}">
                    <a16:creationId xmlns:a16="http://schemas.microsoft.com/office/drawing/2014/main" id="{0DC98FC8-1DA1-4EB5-AB60-A4F8758D1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1" name="AutoShape 167">
              <a:extLst>
                <a:ext uri="{FF2B5EF4-FFF2-40B4-BE49-F238E27FC236}">
                  <a16:creationId xmlns:a16="http://schemas.microsoft.com/office/drawing/2014/main" id="{B5152D15-D8E9-43FC-A25B-D4F425457ADA}"/>
                </a:ext>
              </a:extLst>
            </p:cNvPr>
            <p:cNvCxnSpPr>
              <a:cxnSpLocks noChangeShapeType="1"/>
              <a:stCxn id="229" idx="0"/>
              <a:endCxn id="231" idx="0"/>
            </p:cNvCxnSpPr>
            <p:nvPr/>
          </p:nvCxnSpPr>
          <p:spPr bwMode="auto">
            <a:xfrm flipV="1">
              <a:off x="7299326" y="3626978"/>
              <a:ext cx="3630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Group 281">
              <a:extLst>
                <a:ext uri="{FF2B5EF4-FFF2-40B4-BE49-F238E27FC236}">
                  <a16:creationId xmlns:a16="http://schemas.microsoft.com/office/drawing/2014/main" id="{3C502E5D-7875-4CBC-8A6F-0E2C6A0D0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5999" y="3761993"/>
              <a:ext cx="126311" cy="207067"/>
              <a:chOff x="5058133" y="2824993"/>
              <a:chExt cx="126311" cy="207067"/>
            </a:xfrm>
          </p:grpSpPr>
          <p:pic>
            <p:nvPicPr>
              <p:cNvPr id="228" name="Picture 28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AC2E0374-1012-4241-8FAE-68D9B9CF84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" name="Isosceles Triangle 283">
                <a:extLst>
                  <a:ext uri="{FF2B5EF4-FFF2-40B4-BE49-F238E27FC236}">
                    <a16:creationId xmlns:a16="http://schemas.microsoft.com/office/drawing/2014/main" id="{0A06CB0B-50B8-4CD5-B896-38A6420D6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3" name="AutoShape 167">
              <a:extLst>
                <a:ext uri="{FF2B5EF4-FFF2-40B4-BE49-F238E27FC236}">
                  <a16:creationId xmlns:a16="http://schemas.microsoft.com/office/drawing/2014/main" id="{C9B2423B-5861-42C8-8ED8-B56872DC1E03}"/>
                </a:ext>
              </a:extLst>
            </p:cNvPr>
            <p:cNvCxnSpPr>
              <a:cxnSpLocks noChangeShapeType="1"/>
              <a:stCxn id="227" idx="0"/>
              <a:endCxn id="229" idx="0"/>
            </p:cNvCxnSpPr>
            <p:nvPr/>
          </p:nvCxnSpPr>
          <p:spPr bwMode="auto">
            <a:xfrm flipV="1">
              <a:off x="7254321" y="3897008"/>
              <a:ext cx="45005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4" name="Group 285">
              <a:extLst>
                <a:ext uri="{FF2B5EF4-FFF2-40B4-BE49-F238E27FC236}">
                  <a16:creationId xmlns:a16="http://schemas.microsoft.com/office/drawing/2014/main" id="{734097C8-2D71-4DF0-8D30-004BA419E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0994" y="4032023"/>
              <a:ext cx="126311" cy="207067"/>
              <a:chOff x="5058133" y="2824993"/>
              <a:chExt cx="126311" cy="207067"/>
            </a:xfrm>
          </p:grpSpPr>
          <p:pic>
            <p:nvPicPr>
              <p:cNvPr id="226" name="Picture 28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5D2F21E-848B-4EE8-9743-E523F40C4B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7" name="Isosceles Triangle 287">
                <a:extLst>
                  <a:ext uri="{FF2B5EF4-FFF2-40B4-BE49-F238E27FC236}">
                    <a16:creationId xmlns:a16="http://schemas.microsoft.com/office/drawing/2014/main" id="{FF60BDC2-22BB-4ECF-96D9-41636D004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5" name="AutoShape 167">
              <a:extLst>
                <a:ext uri="{FF2B5EF4-FFF2-40B4-BE49-F238E27FC236}">
                  <a16:creationId xmlns:a16="http://schemas.microsoft.com/office/drawing/2014/main" id="{91767AAE-67CE-4539-A604-951E8FF2F1E0}"/>
                </a:ext>
              </a:extLst>
            </p:cNvPr>
            <p:cNvCxnSpPr>
              <a:cxnSpLocks noChangeShapeType="1"/>
              <a:stCxn id="225" idx="0"/>
              <a:endCxn id="227" idx="0"/>
            </p:cNvCxnSpPr>
            <p:nvPr/>
          </p:nvCxnSpPr>
          <p:spPr bwMode="auto">
            <a:xfrm flipV="1">
              <a:off x="7164311" y="4167038"/>
              <a:ext cx="9001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6" name="Group 289">
              <a:extLst>
                <a:ext uri="{FF2B5EF4-FFF2-40B4-BE49-F238E27FC236}">
                  <a16:creationId xmlns:a16="http://schemas.microsoft.com/office/drawing/2014/main" id="{674B6323-A228-4B67-92ED-7684B3993F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0984" y="4284095"/>
              <a:ext cx="126311" cy="207067"/>
              <a:chOff x="5058133" y="2824993"/>
              <a:chExt cx="126311" cy="207067"/>
            </a:xfrm>
          </p:grpSpPr>
          <p:pic>
            <p:nvPicPr>
              <p:cNvPr id="224" name="Picture 29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E7BBB71-2CCC-4337-808E-B1319CF46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" name="Isosceles Triangle 291">
                <a:extLst>
                  <a:ext uri="{FF2B5EF4-FFF2-40B4-BE49-F238E27FC236}">
                    <a16:creationId xmlns:a16="http://schemas.microsoft.com/office/drawing/2014/main" id="{5A4B545E-658E-49C4-922B-61F469937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7" name="AutoShape 167">
              <a:extLst>
                <a:ext uri="{FF2B5EF4-FFF2-40B4-BE49-F238E27FC236}">
                  <a16:creationId xmlns:a16="http://schemas.microsoft.com/office/drawing/2014/main" id="{2697D9EB-A6CE-46DE-B44C-8F625672A85F}"/>
                </a:ext>
              </a:extLst>
            </p:cNvPr>
            <p:cNvCxnSpPr>
              <a:cxnSpLocks noChangeShapeType="1"/>
              <a:stCxn id="223" idx="0"/>
              <a:endCxn id="225" idx="0"/>
            </p:cNvCxnSpPr>
            <p:nvPr/>
          </p:nvCxnSpPr>
          <p:spPr bwMode="auto">
            <a:xfrm flipV="1">
              <a:off x="7065597" y="4419110"/>
              <a:ext cx="9871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8" name="Group 293">
              <a:extLst>
                <a:ext uri="{FF2B5EF4-FFF2-40B4-BE49-F238E27FC236}">
                  <a16:creationId xmlns:a16="http://schemas.microsoft.com/office/drawing/2014/main" id="{9BA5DFB5-6431-4A65-AEC4-D62636343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2270" y="4527078"/>
              <a:ext cx="126311" cy="207067"/>
              <a:chOff x="5058133" y="2824993"/>
              <a:chExt cx="126311" cy="207067"/>
            </a:xfrm>
          </p:grpSpPr>
          <p:pic>
            <p:nvPicPr>
              <p:cNvPr id="222" name="Picture 29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C0986A6-1D0B-4931-8A67-0C7373EC7C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3" name="Isosceles Triangle 295">
                <a:extLst>
                  <a:ext uri="{FF2B5EF4-FFF2-40B4-BE49-F238E27FC236}">
                    <a16:creationId xmlns:a16="http://schemas.microsoft.com/office/drawing/2014/main" id="{872C9574-8BF2-4163-9868-79A8EFAC3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49" name="AutoShape 167">
              <a:extLst>
                <a:ext uri="{FF2B5EF4-FFF2-40B4-BE49-F238E27FC236}">
                  <a16:creationId xmlns:a16="http://schemas.microsoft.com/office/drawing/2014/main" id="{E17A802E-8C6E-4C29-B6A7-92774ABE2C6C}"/>
                </a:ext>
              </a:extLst>
            </p:cNvPr>
            <p:cNvCxnSpPr>
              <a:cxnSpLocks noChangeShapeType="1"/>
              <a:stCxn id="221" idx="0"/>
              <a:endCxn id="223" idx="0"/>
            </p:cNvCxnSpPr>
            <p:nvPr/>
          </p:nvCxnSpPr>
          <p:spPr bwMode="auto">
            <a:xfrm flipV="1">
              <a:off x="6939286" y="4662093"/>
              <a:ext cx="12631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0" name="Group 297">
              <a:extLst>
                <a:ext uri="{FF2B5EF4-FFF2-40B4-BE49-F238E27FC236}">
                  <a16:creationId xmlns:a16="http://schemas.microsoft.com/office/drawing/2014/main" id="{3A955D85-8AA7-4019-B8A6-3C7CFD959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5959" y="4797108"/>
              <a:ext cx="126311" cy="207067"/>
              <a:chOff x="5058133" y="2824993"/>
              <a:chExt cx="126311" cy="207067"/>
            </a:xfrm>
          </p:grpSpPr>
          <p:pic>
            <p:nvPicPr>
              <p:cNvPr id="220" name="Picture 29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93A4DE8-7F2E-4434-A9D0-527C7A875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1" name="Isosceles Triangle 299">
                <a:extLst>
                  <a:ext uri="{FF2B5EF4-FFF2-40B4-BE49-F238E27FC236}">
                    <a16:creationId xmlns:a16="http://schemas.microsoft.com/office/drawing/2014/main" id="{FBFC39EC-23C8-4101-8281-E65137AA5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1" name="AutoShape 167">
              <a:extLst>
                <a:ext uri="{FF2B5EF4-FFF2-40B4-BE49-F238E27FC236}">
                  <a16:creationId xmlns:a16="http://schemas.microsoft.com/office/drawing/2014/main" id="{8ED14F11-959D-4198-B33D-4E83ED3867C5}"/>
                </a:ext>
              </a:extLst>
            </p:cNvPr>
            <p:cNvCxnSpPr>
              <a:cxnSpLocks noChangeShapeType="1"/>
              <a:stCxn id="219" idx="0"/>
              <a:endCxn id="221" idx="0"/>
            </p:cNvCxnSpPr>
            <p:nvPr/>
          </p:nvCxnSpPr>
          <p:spPr bwMode="auto">
            <a:xfrm flipV="1">
              <a:off x="6759266" y="4932123"/>
              <a:ext cx="18002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2" name="Group 301">
              <a:extLst>
                <a:ext uri="{FF2B5EF4-FFF2-40B4-BE49-F238E27FC236}">
                  <a16:creationId xmlns:a16="http://schemas.microsoft.com/office/drawing/2014/main" id="{8DF1351F-4BEB-4D64-A7ED-93827489D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5939" y="5067138"/>
              <a:ext cx="126311" cy="207067"/>
              <a:chOff x="5058133" y="2824993"/>
              <a:chExt cx="126311" cy="207067"/>
            </a:xfrm>
          </p:grpSpPr>
          <p:pic>
            <p:nvPicPr>
              <p:cNvPr id="218" name="Picture 30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2CA877C-425E-4382-AAE9-374D104D4A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Isosceles Triangle 303">
                <a:extLst>
                  <a:ext uri="{FF2B5EF4-FFF2-40B4-BE49-F238E27FC236}">
                    <a16:creationId xmlns:a16="http://schemas.microsoft.com/office/drawing/2014/main" id="{5A0168E6-FF5F-45F4-B790-B0AA91E3B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53" name="Group 233">
              <a:extLst>
                <a:ext uri="{FF2B5EF4-FFF2-40B4-BE49-F238E27FC236}">
                  <a16:creationId xmlns:a16="http://schemas.microsoft.com/office/drawing/2014/main" id="{712AEED2-6642-4E9A-B00B-2880C27FA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1473" y="3970945"/>
              <a:ext cx="224868" cy="224868"/>
              <a:chOff x="6044620" y="2570449"/>
              <a:chExt cx="282575" cy="282575"/>
            </a:xfrm>
          </p:grpSpPr>
          <p:sp>
            <p:nvSpPr>
              <p:cNvPr id="214" name="Oval 195">
                <a:extLst>
                  <a:ext uri="{FF2B5EF4-FFF2-40B4-BE49-F238E27FC236}">
                    <a16:creationId xmlns:a16="http://schemas.microsoft.com/office/drawing/2014/main" id="{311452D0-254A-4C08-9592-72B6E5ADA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15" name="Line 196">
                <a:extLst>
                  <a:ext uri="{FF2B5EF4-FFF2-40B4-BE49-F238E27FC236}">
                    <a16:creationId xmlns:a16="http://schemas.microsoft.com/office/drawing/2014/main" id="{D2F08867-CDF8-44EA-97CE-7F6C6252A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6" name="Line 197">
                <a:extLst>
                  <a:ext uri="{FF2B5EF4-FFF2-40B4-BE49-F238E27FC236}">
                    <a16:creationId xmlns:a16="http://schemas.microsoft.com/office/drawing/2014/main" id="{887BE1AB-572D-4A32-9EFE-03FB45CAD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7" name="Line 197">
                <a:extLst>
                  <a:ext uri="{FF2B5EF4-FFF2-40B4-BE49-F238E27FC236}">
                    <a16:creationId xmlns:a16="http://schemas.microsoft.com/office/drawing/2014/main" id="{55C95A37-755B-40F7-83BC-6FF389112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grpSp>
          <p:nvGrpSpPr>
            <p:cNvPr id="54" name="Group 320">
              <a:extLst>
                <a:ext uri="{FF2B5EF4-FFF2-40B4-BE49-F238E27FC236}">
                  <a16:creationId xmlns:a16="http://schemas.microsoft.com/office/drawing/2014/main" id="{B2811A44-09AC-4DC6-A861-C4DE49617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1473" y="2626680"/>
              <a:ext cx="224868" cy="224868"/>
              <a:chOff x="6044620" y="2570449"/>
              <a:chExt cx="282575" cy="282575"/>
            </a:xfrm>
          </p:grpSpPr>
          <p:sp>
            <p:nvSpPr>
              <p:cNvPr id="210" name="Oval 195">
                <a:extLst>
                  <a:ext uri="{FF2B5EF4-FFF2-40B4-BE49-F238E27FC236}">
                    <a16:creationId xmlns:a16="http://schemas.microsoft.com/office/drawing/2014/main" id="{BC03ABF0-9513-4E13-9965-468AE8517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11" name="Line 196">
                <a:extLst>
                  <a:ext uri="{FF2B5EF4-FFF2-40B4-BE49-F238E27FC236}">
                    <a16:creationId xmlns:a16="http://schemas.microsoft.com/office/drawing/2014/main" id="{06F1EF0D-AD22-4357-B4B4-16043D4B5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2" name="Line 197">
                <a:extLst>
                  <a:ext uri="{FF2B5EF4-FFF2-40B4-BE49-F238E27FC236}">
                    <a16:creationId xmlns:a16="http://schemas.microsoft.com/office/drawing/2014/main" id="{55546B33-9130-4AB0-B084-BEC0F039C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13" name="Line 197">
                <a:extLst>
                  <a:ext uri="{FF2B5EF4-FFF2-40B4-BE49-F238E27FC236}">
                    <a16:creationId xmlns:a16="http://schemas.microsoft.com/office/drawing/2014/main" id="{E57E3C7B-3607-4E31-B5FC-BB39DFFEE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grpSp>
          <p:nvGrpSpPr>
            <p:cNvPr id="55" name="Group 328">
              <a:extLst>
                <a:ext uri="{FF2B5EF4-FFF2-40B4-BE49-F238E27FC236}">
                  <a16:creationId xmlns:a16="http://schemas.microsoft.com/office/drawing/2014/main" id="{9418C008-51A8-486C-8F0E-45063BFA75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752" y="3023955"/>
              <a:ext cx="126311" cy="207067"/>
              <a:chOff x="5058133" y="2824993"/>
              <a:chExt cx="126311" cy="207067"/>
            </a:xfrm>
          </p:grpSpPr>
          <p:pic>
            <p:nvPicPr>
              <p:cNvPr id="208" name="Picture 32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4055EAE-CF95-46B9-ABD0-D16C4B30B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9" name="Isosceles Triangle 330">
                <a:extLst>
                  <a:ext uri="{FF2B5EF4-FFF2-40B4-BE49-F238E27FC236}">
                    <a16:creationId xmlns:a16="http://schemas.microsoft.com/office/drawing/2014/main" id="{82DA9B8A-FC12-4405-B453-E3707D987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6" name="AutoShape 167">
              <a:extLst>
                <a:ext uri="{FF2B5EF4-FFF2-40B4-BE49-F238E27FC236}">
                  <a16:creationId xmlns:a16="http://schemas.microsoft.com/office/drawing/2014/main" id="{9CA2A8E2-402C-4F09-A183-E9C14BB2BD81}"/>
                </a:ext>
              </a:extLst>
            </p:cNvPr>
            <p:cNvCxnSpPr>
              <a:cxnSpLocks noChangeShapeType="1"/>
              <a:stCxn id="207" idx="0"/>
              <a:endCxn id="209" idx="0"/>
            </p:cNvCxnSpPr>
            <p:nvPr/>
          </p:nvCxnSpPr>
          <p:spPr bwMode="auto">
            <a:xfrm flipV="1">
              <a:off x="4564079" y="3158970"/>
              <a:ext cx="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7" name="Group 332">
              <a:extLst>
                <a:ext uri="{FF2B5EF4-FFF2-40B4-BE49-F238E27FC236}">
                  <a16:creationId xmlns:a16="http://schemas.microsoft.com/office/drawing/2014/main" id="{F2163675-E0F1-42F7-A527-B09F4E876D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752" y="3293985"/>
              <a:ext cx="126311" cy="207067"/>
              <a:chOff x="5058133" y="2824993"/>
              <a:chExt cx="126311" cy="207067"/>
            </a:xfrm>
          </p:grpSpPr>
          <p:pic>
            <p:nvPicPr>
              <p:cNvPr id="206" name="Picture 33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9B9D4AB-A20A-4F46-B904-6AFCB1766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" name="Isosceles Triangle 334">
                <a:extLst>
                  <a:ext uri="{FF2B5EF4-FFF2-40B4-BE49-F238E27FC236}">
                    <a16:creationId xmlns:a16="http://schemas.microsoft.com/office/drawing/2014/main" id="{81218442-58D3-47EF-83BF-AB120A02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8" name="AutoShape 167">
              <a:extLst>
                <a:ext uri="{FF2B5EF4-FFF2-40B4-BE49-F238E27FC236}">
                  <a16:creationId xmlns:a16="http://schemas.microsoft.com/office/drawing/2014/main" id="{AA0FE2DB-856F-4808-9B93-58202C537047}"/>
                </a:ext>
              </a:extLst>
            </p:cNvPr>
            <p:cNvCxnSpPr>
              <a:cxnSpLocks noChangeShapeType="1"/>
              <a:stCxn id="205" idx="0"/>
              <a:endCxn id="207" idx="0"/>
            </p:cNvCxnSpPr>
            <p:nvPr/>
          </p:nvCxnSpPr>
          <p:spPr bwMode="auto">
            <a:xfrm flipV="1">
              <a:off x="4564079" y="3429000"/>
              <a:ext cx="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9" name="Group 336">
              <a:extLst>
                <a:ext uri="{FF2B5EF4-FFF2-40B4-BE49-F238E27FC236}">
                  <a16:creationId xmlns:a16="http://schemas.microsoft.com/office/drawing/2014/main" id="{5A38B04F-89B9-4CE7-81F0-19C2F952A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752" y="3564015"/>
              <a:ext cx="126311" cy="207067"/>
              <a:chOff x="5058133" y="2824993"/>
              <a:chExt cx="126311" cy="207067"/>
            </a:xfrm>
          </p:grpSpPr>
          <p:pic>
            <p:nvPicPr>
              <p:cNvPr id="204" name="Picture 33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CA3E697-8336-440C-A31E-65D1CBD443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" name="Isosceles Triangle 338">
                <a:extLst>
                  <a:ext uri="{FF2B5EF4-FFF2-40B4-BE49-F238E27FC236}">
                    <a16:creationId xmlns:a16="http://schemas.microsoft.com/office/drawing/2014/main" id="{D473A7B1-88BD-44AD-8909-B0C861584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0" name="Group 342">
              <a:extLst>
                <a:ext uri="{FF2B5EF4-FFF2-40B4-BE49-F238E27FC236}">
                  <a16:creationId xmlns:a16="http://schemas.microsoft.com/office/drawing/2014/main" id="{F52A24B0-3291-4FC1-B7FE-C42870116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2447" y="2124012"/>
              <a:ext cx="224868" cy="224868"/>
              <a:chOff x="6044620" y="2570449"/>
              <a:chExt cx="282575" cy="282575"/>
            </a:xfrm>
          </p:grpSpPr>
          <p:sp>
            <p:nvSpPr>
              <p:cNvPr id="200" name="Oval 195">
                <a:extLst>
                  <a:ext uri="{FF2B5EF4-FFF2-40B4-BE49-F238E27FC236}">
                    <a16:creationId xmlns:a16="http://schemas.microsoft.com/office/drawing/2014/main" id="{25442055-F6F1-4D2F-9765-DB0308897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1" name="Line 196">
                <a:extLst>
                  <a:ext uri="{FF2B5EF4-FFF2-40B4-BE49-F238E27FC236}">
                    <a16:creationId xmlns:a16="http://schemas.microsoft.com/office/drawing/2014/main" id="{618A101F-BD7A-498F-B19C-D26DA72E1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02" name="Line 197">
                <a:extLst>
                  <a:ext uri="{FF2B5EF4-FFF2-40B4-BE49-F238E27FC236}">
                    <a16:creationId xmlns:a16="http://schemas.microsoft.com/office/drawing/2014/main" id="{8FF47790-DB1F-40C3-A095-6C3E7D410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203" name="Line 197">
                <a:extLst>
                  <a:ext uri="{FF2B5EF4-FFF2-40B4-BE49-F238E27FC236}">
                    <a16:creationId xmlns:a16="http://schemas.microsoft.com/office/drawing/2014/main" id="{D7BD731B-A1C0-4DF8-BC75-F82B34FA3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cxnSp>
          <p:nvCxnSpPr>
            <p:cNvPr id="61" name="AutoShape 167">
              <a:extLst>
                <a:ext uri="{FF2B5EF4-FFF2-40B4-BE49-F238E27FC236}">
                  <a16:creationId xmlns:a16="http://schemas.microsoft.com/office/drawing/2014/main" id="{2FC68A2B-640F-431E-B288-C6C8F5D1A1B2}"/>
                </a:ext>
              </a:extLst>
            </p:cNvPr>
            <p:cNvCxnSpPr>
              <a:cxnSpLocks noChangeShapeType="1"/>
              <a:stCxn id="189" idx="0"/>
              <a:endCxn id="219" idx="0"/>
            </p:cNvCxnSpPr>
            <p:nvPr/>
          </p:nvCxnSpPr>
          <p:spPr bwMode="auto">
            <a:xfrm flipV="1">
              <a:off x="6309225" y="5202153"/>
              <a:ext cx="450041" cy="50473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AutoShape 167">
              <a:extLst>
                <a:ext uri="{FF2B5EF4-FFF2-40B4-BE49-F238E27FC236}">
                  <a16:creationId xmlns:a16="http://schemas.microsoft.com/office/drawing/2014/main" id="{84AB1CDB-21A4-4745-A176-F56F776D9092}"/>
                </a:ext>
              </a:extLst>
            </p:cNvPr>
            <p:cNvCxnSpPr>
              <a:cxnSpLocks noChangeShapeType="1"/>
              <a:stCxn id="199" idx="0"/>
              <a:endCxn id="189" idx="0"/>
            </p:cNvCxnSpPr>
            <p:nvPr/>
          </p:nvCxnSpPr>
          <p:spPr bwMode="auto">
            <a:xfrm flipV="1">
              <a:off x="5850462" y="5706885"/>
              <a:ext cx="458763" cy="3774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167">
              <a:extLst>
                <a:ext uri="{FF2B5EF4-FFF2-40B4-BE49-F238E27FC236}">
                  <a16:creationId xmlns:a16="http://schemas.microsoft.com/office/drawing/2014/main" id="{AC5C57FD-1842-4D5D-85B2-6EEA11F83B6A}"/>
                </a:ext>
              </a:extLst>
            </p:cNvPr>
            <p:cNvCxnSpPr>
              <a:cxnSpLocks noChangeShapeType="1"/>
              <a:stCxn id="197" idx="0"/>
              <a:endCxn id="199" idx="0"/>
            </p:cNvCxnSpPr>
            <p:nvPr/>
          </p:nvCxnSpPr>
          <p:spPr bwMode="auto">
            <a:xfrm flipV="1">
              <a:off x="5589136" y="6084295"/>
              <a:ext cx="261326" cy="15297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4" name="Group 360">
              <a:extLst>
                <a:ext uri="{FF2B5EF4-FFF2-40B4-BE49-F238E27FC236}">
                  <a16:creationId xmlns:a16="http://schemas.microsoft.com/office/drawing/2014/main" id="{723A127E-F12D-4C29-8997-75B06C64C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87135" y="5949280"/>
              <a:ext cx="126311" cy="207067"/>
              <a:chOff x="4905733" y="2844596"/>
              <a:chExt cx="126311" cy="207067"/>
            </a:xfrm>
          </p:grpSpPr>
          <p:pic>
            <p:nvPicPr>
              <p:cNvPr id="198" name="Picture 36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48DF00A-DD59-4958-8984-5C0327DB93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9" name="Isosceles Triangle 362">
                <a:extLst>
                  <a:ext uri="{FF2B5EF4-FFF2-40B4-BE49-F238E27FC236}">
                    <a16:creationId xmlns:a16="http://schemas.microsoft.com/office/drawing/2014/main" id="{B39D4E30-B831-484B-9132-A540FC88C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5" name="Group 363">
              <a:extLst>
                <a:ext uri="{FF2B5EF4-FFF2-40B4-BE49-F238E27FC236}">
                  <a16:creationId xmlns:a16="http://schemas.microsoft.com/office/drawing/2014/main" id="{7A22ABE3-F442-420D-AA92-F1DBEED93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5809" y="6102253"/>
              <a:ext cx="126311" cy="207067"/>
              <a:chOff x="5058133" y="2824993"/>
              <a:chExt cx="126311" cy="207067"/>
            </a:xfrm>
          </p:grpSpPr>
          <p:pic>
            <p:nvPicPr>
              <p:cNvPr id="196" name="Picture 36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A6241A7-9CEF-447F-81B9-AB6DB5E707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7" name="Isosceles Triangle 365">
                <a:extLst>
                  <a:ext uri="{FF2B5EF4-FFF2-40B4-BE49-F238E27FC236}">
                    <a16:creationId xmlns:a16="http://schemas.microsoft.com/office/drawing/2014/main" id="{727CEC3F-9458-428B-BAFB-043E37113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6" name="AutoShape 167">
              <a:extLst>
                <a:ext uri="{FF2B5EF4-FFF2-40B4-BE49-F238E27FC236}">
                  <a16:creationId xmlns:a16="http://schemas.microsoft.com/office/drawing/2014/main" id="{54F7364E-F9F0-4005-9DE9-A66722CBE138}"/>
                </a:ext>
              </a:extLst>
            </p:cNvPr>
            <p:cNvCxnSpPr>
              <a:cxnSpLocks noChangeShapeType="1"/>
              <a:stCxn id="195" idx="0"/>
              <a:endCxn id="197" idx="0"/>
            </p:cNvCxnSpPr>
            <p:nvPr/>
          </p:nvCxnSpPr>
          <p:spPr bwMode="auto">
            <a:xfrm flipV="1">
              <a:off x="5310402" y="6237268"/>
              <a:ext cx="278734" cy="16206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7" name="Group 367">
              <a:extLst>
                <a:ext uri="{FF2B5EF4-FFF2-40B4-BE49-F238E27FC236}">
                  <a16:creationId xmlns:a16="http://schemas.microsoft.com/office/drawing/2014/main" id="{5A2E1E8C-1193-4B8D-9B44-C8B063A6B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7075" y="6264315"/>
              <a:ext cx="126311" cy="207067"/>
              <a:chOff x="5058133" y="2824993"/>
              <a:chExt cx="126311" cy="207067"/>
            </a:xfrm>
          </p:grpSpPr>
          <p:pic>
            <p:nvPicPr>
              <p:cNvPr id="194" name="Picture 36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A64AD3BD-CF9C-4EF9-9C5C-FA390BBD3A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" name="Isosceles Triangle 369">
                <a:extLst>
                  <a:ext uri="{FF2B5EF4-FFF2-40B4-BE49-F238E27FC236}">
                    <a16:creationId xmlns:a16="http://schemas.microsoft.com/office/drawing/2014/main" id="{68CB7D2F-EECC-43B7-9EA8-3EA4F9FA4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8" name="AutoShape 167">
              <a:extLst>
                <a:ext uri="{FF2B5EF4-FFF2-40B4-BE49-F238E27FC236}">
                  <a16:creationId xmlns:a16="http://schemas.microsoft.com/office/drawing/2014/main" id="{5FD18824-4127-45B2-A0DA-20F63B14CE90}"/>
                </a:ext>
              </a:extLst>
            </p:cNvPr>
            <p:cNvCxnSpPr>
              <a:cxnSpLocks noChangeShapeType="1"/>
              <a:stCxn id="193" idx="0"/>
              <a:endCxn id="195" idx="0"/>
            </p:cNvCxnSpPr>
            <p:nvPr/>
          </p:nvCxnSpPr>
          <p:spPr bwMode="auto">
            <a:xfrm flipV="1">
              <a:off x="5040919" y="6399330"/>
              <a:ext cx="269483" cy="10796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9" name="Group 371">
              <a:extLst>
                <a:ext uri="{FF2B5EF4-FFF2-40B4-BE49-F238E27FC236}">
                  <a16:creationId xmlns:a16="http://schemas.microsoft.com/office/drawing/2014/main" id="{4A35B390-4E7C-4A7B-AC54-7D62B4B04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7592" y="6372283"/>
              <a:ext cx="126311" cy="207067"/>
              <a:chOff x="5058133" y="2824993"/>
              <a:chExt cx="126311" cy="207067"/>
            </a:xfrm>
          </p:grpSpPr>
          <p:pic>
            <p:nvPicPr>
              <p:cNvPr id="192" name="Picture 37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C3B32E9-EB7C-4DC3-A0F4-C4FE16312B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Isosceles Triangle 373">
                <a:extLst>
                  <a:ext uri="{FF2B5EF4-FFF2-40B4-BE49-F238E27FC236}">
                    <a16:creationId xmlns:a16="http://schemas.microsoft.com/office/drawing/2014/main" id="{B6409EF0-A0C9-4F68-9A24-88C26A09E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70" name="AutoShape 167">
              <a:extLst>
                <a:ext uri="{FF2B5EF4-FFF2-40B4-BE49-F238E27FC236}">
                  <a16:creationId xmlns:a16="http://schemas.microsoft.com/office/drawing/2014/main" id="{4A9A2085-EB1F-4754-8BF8-CE462651DD4C}"/>
                </a:ext>
              </a:extLst>
            </p:cNvPr>
            <p:cNvCxnSpPr>
              <a:cxnSpLocks noChangeShapeType="1"/>
              <a:stCxn id="191" idx="0"/>
              <a:endCxn id="193" idx="0"/>
            </p:cNvCxnSpPr>
            <p:nvPr/>
          </p:nvCxnSpPr>
          <p:spPr bwMode="auto">
            <a:xfrm flipV="1">
              <a:off x="4734041" y="6507298"/>
              <a:ext cx="306878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Group 375">
              <a:extLst>
                <a:ext uri="{FF2B5EF4-FFF2-40B4-BE49-F238E27FC236}">
                  <a16:creationId xmlns:a16="http://schemas.microsoft.com/office/drawing/2014/main" id="{8524007A-ECAD-4384-8B83-616F7B63B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0714" y="6489340"/>
              <a:ext cx="126311" cy="207067"/>
              <a:chOff x="5058133" y="2824993"/>
              <a:chExt cx="126311" cy="207067"/>
            </a:xfrm>
          </p:grpSpPr>
          <p:pic>
            <p:nvPicPr>
              <p:cNvPr id="190" name="Picture 37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A926137-E59D-4611-8BAE-15098A28F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Isosceles Triangle 377">
                <a:extLst>
                  <a:ext uri="{FF2B5EF4-FFF2-40B4-BE49-F238E27FC236}">
                    <a16:creationId xmlns:a16="http://schemas.microsoft.com/office/drawing/2014/main" id="{44920AC4-EF95-4A27-BC89-F18A439F2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72" name="Group 349">
              <a:extLst>
                <a:ext uri="{FF2B5EF4-FFF2-40B4-BE49-F238E27FC236}">
                  <a16:creationId xmlns:a16="http://schemas.microsoft.com/office/drawing/2014/main" id="{DC0ACC8A-2395-4861-B7AE-4A2A3F2DA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2180" y="5589397"/>
              <a:ext cx="224868" cy="224868"/>
              <a:chOff x="6044620" y="2570449"/>
              <a:chExt cx="282575" cy="282575"/>
            </a:xfrm>
          </p:grpSpPr>
          <p:sp>
            <p:nvSpPr>
              <p:cNvPr id="186" name="Oval 195">
                <a:extLst>
                  <a:ext uri="{FF2B5EF4-FFF2-40B4-BE49-F238E27FC236}">
                    <a16:creationId xmlns:a16="http://schemas.microsoft.com/office/drawing/2014/main" id="{FCA7C797-4634-4BF1-A5FC-FAA527D85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7" name="Line 196">
                <a:extLst>
                  <a:ext uri="{FF2B5EF4-FFF2-40B4-BE49-F238E27FC236}">
                    <a16:creationId xmlns:a16="http://schemas.microsoft.com/office/drawing/2014/main" id="{E93B4710-985B-4950-8D58-F8B6943D3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8" name="Line 197">
                <a:extLst>
                  <a:ext uri="{FF2B5EF4-FFF2-40B4-BE49-F238E27FC236}">
                    <a16:creationId xmlns:a16="http://schemas.microsoft.com/office/drawing/2014/main" id="{B3DFA202-4945-4BB5-A101-6FC1E62C9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9" name="Line 197">
                <a:extLst>
                  <a:ext uri="{FF2B5EF4-FFF2-40B4-BE49-F238E27FC236}">
                    <a16:creationId xmlns:a16="http://schemas.microsoft.com/office/drawing/2014/main" id="{FDAF8DD3-E326-4FE8-957B-15FD90D99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cxnSp>
          <p:nvCxnSpPr>
            <p:cNvPr id="73" name="AutoShape 167">
              <a:extLst>
                <a:ext uri="{FF2B5EF4-FFF2-40B4-BE49-F238E27FC236}">
                  <a16:creationId xmlns:a16="http://schemas.microsoft.com/office/drawing/2014/main" id="{F70CBBB7-A4B1-4AFC-BA1C-E7D95C16DCD1}"/>
                </a:ext>
              </a:extLst>
            </p:cNvPr>
            <p:cNvCxnSpPr>
              <a:cxnSpLocks noChangeShapeType="1"/>
              <a:stCxn id="133" idx="0"/>
              <a:endCxn id="191" idx="0"/>
            </p:cNvCxnSpPr>
            <p:nvPr/>
          </p:nvCxnSpPr>
          <p:spPr bwMode="auto">
            <a:xfrm>
              <a:off x="4409959" y="6624355"/>
              <a:ext cx="324082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AutoShape 167">
              <a:extLst>
                <a:ext uri="{FF2B5EF4-FFF2-40B4-BE49-F238E27FC236}">
                  <a16:creationId xmlns:a16="http://schemas.microsoft.com/office/drawing/2014/main" id="{CBC7D256-F56B-49CB-8623-9BBDB5676DE7}"/>
                </a:ext>
              </a:extLst>
            </p:cNvPr>
            <p:cNvCxnSpPr>
              <a:cxnSpLocks noChangeShapeType="1"/>
              <a:stCxn id="185" idx="0"/>
              <a:endCxn id="272" idx="2"/>
            </p:cNvCxnSpPr>
            <p:nvPr/>
          </p:nvCxnSpPr>
          <p:spPr bwMode="auto">
            <a:xfrm>
              <a:off x="4166236" y="1746518"/>
              <a:ext cx="250034" cy="24396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AutoShape 167">
              <a:extLst>
                <a:ext uri="{FF2B5EF4-FFF2-40B4-BE49-F238E27FC236}">
                  <a16:creationId xmlns:a16="http://schemas.microsoft.com/office/drawing/2014/main" id="{3E152D8A-FFD9-4A70-B7B5-FE6E5759FACD}"/>
                </a:ext>
              </a:extLst>
            </p:cNvPr>
            <p:cNvCxnSpPr>
              <a:cxnSpLocks noChangeShapeType="1"/>
              <a:stCxn id="183" idx="0"/>
              <a:endCxn id="185" idx="0"/>
            </p:cNvCxnSpPr>
            <p:nvPr/>
          </p:nvCxnSpPr>
          <p:spPr bwMode="auto">
            <a:xfrm>
              <a:off x="3951205" y="1628800"/>
              <a:ext cx="215031" cy="11771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6" name="Group 387">
              <a:extLst>
                <a:ext uri="{FF2B5EF4-FFF2-40B4-BE49-F238E27FC236}">
                  <a16:creationId xmlns:a16="http://schemas.microsoft.com/office/drawing/2014/main" id="{FCC19BD0-4F64-4119-8939-B944795B467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03252" y="1611503"/>
              <a:ext cx="126311" cy="207067"/>
              <a:chOff x="4905733" y="2844596"/>
              <a:chExt cx="126311" cy="207067"/>
            </a:xfrm>
          </p:grpSpPr>
          <p:pic>
            <p:nvPicPr>
              <p:cNvPr id="184" name="Picture 38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E88993D-2C69-4953-8CCD-49E7449766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5" name="Isosceles Triangle 389">
                <a:extLst>
                  <a:ext uri="{FF2B5EF4-FFF2-40B4-BE49-F238E27FC236}">
                    <a16:creationId xmlns:a16="http://schemas.microsoft.com/office/drawing/2014/main" id="{3C0E2B29-7401-4DAF-8B83-381BD2B36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77" name="Group 390">
              <a:extLst>
                <a:ext uri="{FF2B5EF4-FFF2-40B4-BE49-F238E27FC236}">
                  <a16:creationId xmlns:a16="http://schemas.microsoft.com/office/drawing/2014/main" id="{8E6A1689-8EAD-4F86-AC2D-F8F50DB1CE2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88221" y="1493785"/>
              <a:ext cx="126311" cy="207067"/>
              <a:chOff x="5058133" y="2824993"/>
              <a:chExt cx="126311" cy="207067"/>
            </a:xfrm>
          </p:grpSpPr>
          <p:pic>
            <p:nvPicPr>
              <p:cNvPr id="182" name="Picture 39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6C73C6E-4E55-4C0C-AAA5-E50AB7118F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3" name="Isosceles Triangle 392">
                <a:extLst>
                  <a:ext uri="{FF2B5EF4-FFF2-40B4-BE49-F238E27FC236}">
                    <a16:creationId xmlns:a16="http://schemas.microsoft.com/office/drawing/2014/main" id="{BED102B4-6C9A-4763-9F89-35FC37675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78" name="AutoShape 167">
              <a:extLst>
                <a:ext uri="{FF2B5EF4-FFF2-40B4-BE49-F238E27FC236}">
                  <a16:creationId xmlns:a16="http://schemas.microsoft.com/office/drawing/2014/main" id="{91A8DA08-0317-4A99-A20F-43C6A4317915}"/>
                </a:ext>
              </a:extLst>
            </p:cNvPr>
            <p:cNvCxnSpPr>
              <a:cxnSpLocks noChangeShapeType="1"/>
              <a:stCxn id="181" idx="0"/>
              <a:endCxn id="183" idx="0"/>
            </p:cNvCxnSpPr>
            <p:nvPr/>
          </p:nvCxnSpPr>
          <p:spPr bwMode="auto">
            <a:xfrm>
              <a:off x="3734884" y="1538790"/>
              <a:ext cx="216321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9" name="Group 394">
              <a:extLst>
                <a:ext uri="{FF2B5EF4-FFF2-40B4-BE49-F238E27FC236}">
                  <a16:creationId xmlns:a16="http://schemas.microsoft.com/office/drawing/2014/main" id="{16B8F410-7A30-416E-B0A7-D3A0BA4F72E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1900" y="1403775"/>
              <a:ext cx="126311" cy="207067"/>
              <a:chOff x="5058133" y="2824993"/>
              <a:chExt cx="126311" cy="207067"/>
            </a:xfrm>
          </p:grpSpPr>
          <p:pic>
            <p:nvPicPr>
              <p:cNvPr id="180" name="Picture 39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59BEE3E-25A8-404C-8575-6940262EE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" name="Isosceles Triangle 396">
                <a:extLst>
                  <a:ext uri="{FF2B5EF4-FFF2-40B4-BE49-F238E27FC236}">
                    <a16:creationId xmlns:a16="http://schemas.microsoft.com/office/drawing/2014/main" id="{016689EF-0812-4505-BDAC-334924AB9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0" name="AutoShape 167">
              <a:extLst>
                <a:ext uri="{FF2B5EF4-FFF2-40B4-BE49-F238E27FC236}">
                  <a16:creationId xmlns:a16="http://schemas.microsoft.com/office/drawing/2014/main" id="{697FD44C-8FE6-4B1B-898C-562E4F449B89}"/>
                </a:ext>
              </a:extLst>
            </p:cNvPr>
            <p:cNvCxnSpPr>
              <a:cxnSpLocks noChangeShapeType="1"/>
              <a:stCxn id="179" idx="0"/>
              <a:endCxn id="181" idx="0"/>
            </p:cNvCxnSpPr>
            <p:nvPr/>
          </p:nvCxnSpPr>
          <p:spPr bwMode="auto">
            <a:xfrm>
              <a:off x="3509859" y="1493785"/>
              <a:ext cx="225025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1" name="Group 398">
              <a:extLst>
                <a:ext uri="{FF2B5EF4-FFF2-40B4-BE49-F238E27FC236}">
                  <a16:creationId xmlns:a16="http://schemas.microsoft.com/office/drawing/2014/main" id="{2ACC1D60-D5AF-4B3B-8DC8-AD9618171BD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46875" y="1358770"/>
              <a:ext cx="126311" cy="207067"/>
              <a:chOff x="5058133" y="2824993"/>
              <a:chExt cx="126311" cy="207067"/>
            </a:xfrm>
          </p:grpSpPr>
          <p:pic>
            <p:nvPicPr>
              <p:cNvPr id="178" name="Picture 39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031F6-C25F-47DA-AF6B-308333C4F4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9" name="Isosceles Triangle 400">
                <a:extLst>
                  <a:ext uri="{FF2B5EF4-FFF2-40B4-BE49-F238E27FC236}">
                    <a16:creationId xmlns:a16="http://schemas.microsoft.com/office/drawing/2014/main" id="{54312717-0755-4E00-8265-872AC5629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2" name="AutoShape 167">
              <a:extLst>
                <a:ext uri="{FF2B5EF4-FFF2-40B4-BE49-F238E27FC236}">
                  <a16:creationId xmlns:a16="http://schemas.microsoft.com/office/drawing/2014/main" id="{01E8E5A0-DCE6-4E1C-96A1-83C9F18AFFE5}"/>
                </a:ext>
              </a:extLst>
            </p:cNvPr>
            <p:cNvCxnSpPr>
              <a:cxnSpLocks noChangeShapeType="1"/>
              <a:stCxn id="177" idx="0"/>
              <a:endCxn id="179" idx="0"/>
            </p:cNvCxnSpPr>
            <p:nvPr/>
          </p:nvCxnSpPr>
          <p:spPr bwMode="auto">
            <a:xfrm>
              <a:off x="3284834" y="1493785"/>
              <a:ext cx="225025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3" name="Group 402">
              <a:extLst>
                <a:ext uri="{FF2B5EF4-FFF2-40B4-BE49-F238E27FC236}">
                  <a16:creationId xmlns:a16="http://schemas.microsoft.com/office/drawing/2014/main" id="{DAC5A484-DA93-4F4D-BB44-4BE9638DC79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221850" y="1358770"/>
              <a:ext cx="126311" cy="207067"/>
              <a:chOff x="5058133" y="2824993"/>
              <a:chExt cx="126311" cy="207067"/>
            </a:xfrm>
          </p:grpSpPr>
          <p:pic>
            <p:nvPicPr>
              <p:cNvPr id="176" name="Picture 40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C9DDB68-9658-414A-BE91-7A5DD925C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Isosceles Triangle 404">
                <a:extLst>
                  <a:ext uri="{FF2B5EF4-FFF2-40B4-BE49-F238E27FC236}">
                    <a16:creationId xmlns:a16="http://schemas.microsoft.com/office/drawing/2014/main" id="{233A211F-C10B-49E3-8C69-7D1C0410A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4" name="AutoShape 167">
              <a:extLst>
                <a:ext uri="{FF2B5EF4-FFF2-40B4-BE49-F238E27FC236}">
                  <a16:creationId xmlns:a16="http://schemas.microsoft.com/office/drawing/2014/main" id="{AA7FD923-C3E1-412C-B1B7-68D2D6023E39}"/>
                </a:ext>
              </a:extLst>
            </p:cNvPr>
            <p:cNvCxnSpPr>
              <a:cxnSpLocks noChangeShapeType="1"/>
              <a:stCxn id="175" idx="0"/>
              <a:endCxn id="177" idx="0"/>
            </p:cNvCxnSpPr>
            <p:nvPr/>
          </p:nvCxnSpPr>
          <p:spPr bwMode="auto">
            <a:xfrm>
              <a:off x="3068513" y="1493785"/>
              <a:ext cx="216321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5" name="Group 406">
              <a:extLst>
                <a:ext uri="{FF2B5EF4-FFF2-40B4-BE49-F238E27FC236}">
                  <a16:creationId xmlns:a16="http://schemas.microsoft.com/office/drawing/2014/main" id="{78E67361-3026-4DEA-9E9F-7F4075381D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005529" y="1358770"/>
              <a:ext cx="126311" cy="207067"/>
              <a:chOff x="5058133" y="2824993"/>
              <a:chExt cx="126311" cy="207067"/>
            </a:xfrm>
          </p:grpSpPr>
          <p:pic>
            <p:nvPicPr>
              <p:cNvPr id="174" name="Picture 40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21C5AA6-2550-4A1A-9F2D-01C07671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5" name="Isosceles Triangle 408">
                <a:extLst>
                  <a:ext uri="{FF2B5EF4-FFF2-40B4-BE49-F238E27FC236}">
                    <a16:creationId xmlns:a16="http://schemas.microsoft.com/office/drawing/2014/main" id="{74931873-059B-48D4-89D7-BF815A9BE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6" name="AutoShape 167">
              <a:extLst>
                <a:ext uri="{FF2B5EF4-FFF2-40B4-BE49-F238E27FC236}">
                  <a16:creationId xmlns:a16="http://schemas.microsoft.com/office/drawing/2014/main" id="{4A05DF94-1513-4927-991A-88117B141A2E}"/>
                </a:ext>
              </a:extLst>
            </p:cNvPr>
            <p:cNvCxnSpPr>
              <a:cxnSpLocks noChangeShapeType="1"/>
              <a:stCxn id="173" idx="0"/>
              <a:endCxn id="175" idx="0"/>
            </p:cNvCxnSpPr>
            <p:nvPr/>
          </p:nvCxnSpPr>
          <p:spPr bwMode="auto">
            <a:xfrm flipV="1">
              <a:off x="2861810" y="1493785"/>
              <a:ext cx="206703" cy="4500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Group 410">
              <a:extLst>
                <a:ext uri="{FF2B5EF4-FFF2-40B4-BE49-F238E27FC236}">
                  <a16:creationId xmlns:a16="http://schemas.microsoft.com/office/drawing/2014/main" id="{AA6CE64B-4B5F-47C7-BD2E-730EC52A6D0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798826" y="1403775"/>
              <a:ext cx="126311" cy="207067"/>
              <a:chOff x="5058133" y="2824993"/>
              <a:chExt cx="126311" cy="207067"/>
            </a:xfrm>
          </p:grpSpPr>
          <p:pic>
            <p:nvPicPr>
              <p:cNvPr id="172" name="Picture 41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187C994-CE0F-431B-B99E-4EBD8DC18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3" name="Isosceles Triangle 412">
                <a:extLst>
                  <a:ext uri="{FF2B5EF4-FFF2-40B4-BE49-F238E27FC236}">
                    <a16:creationId xmlns:a16="http://schemas.microsoft.com/office/drawing/2014/main" id="{67B8B2E3-CFED-4A04-832B-28984AA8F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88" name="AutoShape 167">
              <a:extLst>
                <a:ext uri="{FF2B5EF4-FFF2-40B4-BE49-F238E27FC236}">
                  <a16:creationId xmlns:a16="http://schemas.microsoft.com/office/drawing/2014/main" id="{27285988-C6FB-4038-81F7-1DB6D041B44B}"/>
                </a:ext>
              </a:extLst>
            </p:cNvPr>
            <p:cNvCxnSpPr>
              <a:cxnSpLocks noChangeShapeType="1"/>
              <a:stCxn id="171" idx="0"/>
              <a:endCxn id="173" idx="0"/>
            </p:cNvCxnSpPr>
            <p:nvPr/>
          </p:nvCxnSpPr>
          <p:spPr bwMode="auto">
            <a:xfrm flipV="1">
              <a:off x="2635825" y="1538790"/>
              <a:ext cx="225985" cy="6296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Group 414">
              <a:extLst>
                <a:ext uri="{FF2B5EF4-FFF2-40B4-BE49-F238E27FC236}">
                  <a16:creationId xmlns:a16="http://schemas.microsoft.com/office/drawing/2014/main" id="{1174CA64-38CC-41E3-A8E2-06DBC7F6393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572841" y="1466738"/>
              <a:ext cx="126311" cy="207067"/>
              <a:chOff x="5058133" y="2824993"/>
              <a:chExt cx="126311" cy="207067"/>
            </a:xfrm>
          </p:grpSpPr>
          <p:pic>
            <p:nvPicPr>
              <p:cNvPr id="170" name="Picture 41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A19A2F1-6902-4B40-8E1C-7EBA0386DB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1" name="Isosceles Triangle 416">
                <a:extLst>
                  <a:ext uri="{FF2B5EF4-FFF2-40B4-BE49-F238E27FC236}">
                    <a16:creationId xmlns:a16="http://schemas.microsoft.com/office/drawing/2014/main" id="{EC3E0BE1-A117-4BE8-88F5-A4038913E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0" name="AutoShape 167">
              <a:extLst>
                <a:ext uri="{FF2B5EF4-FFF2-40B4-BE49-F238E27FC236}">
                  <a16:creationId xmlns:a16="http://schemas.microsoft.com/office/drawing/2014/main" id="{A93BE9CB-8746-438F-9B5F-872C7027C957}"/>
                </a:ext>
              </a:extLst>
            </p:cNvPr>
            <p:cNvCxnSpPr>
              <a:cxnSpLocks noChangeShapeType="1"/>
              <a:stCxn id="169" idx="0"/>
              <a:endCxn id="171" idx="0"/>
            </p:cNvCxnSpPr>
            <p:nvPr/>
          </p:nvCxnSpPr>
          <p:spPr bwMode="auto">
            <a:xfrm flipV="1">
              <a:off x="2393415" y="1601753"/>
              <a:ext cx="242410" cy="900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1" name="Group 418">
              <a:extLst>
                <a:ext uri="{FF2B5EF4-FFF2-40B4-BE49-F238E27FC236}">
                  <a16:creationId xmlns:a16="http://schemas.microsoft.com/office/drawing/2014/main" id="{003C621A-D52D-477B-91B0-282CF0D8F76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330431" y="1556748"/>
              <a:ext cx="126311" cy="207067"/>
              <a:chOff x="5058133" y="2824993"/>
              <a:chExt cx="126311" cy="207067"/>
            </a:xfrm>
          </p:grpSpPr>
          <p:pic>
            <p:nvPicPr>
              <p:cNvPr id="168" name="Picture 4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77D76E8-734C-4652-BBCC-D22DF97E0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9" name="Isosceles Triangle 420">
                <a:extLst>
                  <a:ext uri="{FF2B5EF4-FFF2-40B4-BE49-F238E27FC236}">
                    <a16:creationId xmlns:a16="http://schemas.microsoft.com/office/drawing/2014/main" id="{02018E3C-266D-4455-8FC8-4B29A122D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2" name="AutoShape 167">
              <a:extLst>
                <a:ext uri="{FF2B5EF4-FFF2-40B4-BE49-F238E27FC236}">
                  <a16:creationId xmlns:a16="http://schemas.microsoft.com/office/drawing/2014/main" id="{C3B3A5E3-4346-4881-9909-2534A0D3B114}"/>
                </a:ext>
              </a:extLst>
            </p:cNvPr>
            <p:cNvCxnSpPr>
              <a:cxnSpLocks noChangeShapeType="1"/>
              <a:stCxn id="167" idx="0"/>
              <a:endCxn id="169" idx="0"/>
            </p:cNvCxnSpPr>
            <p:nvPr/>
          </p:nvCxnSpPr>
          <p:spPr bwMode="auto">
            <a:xfrm flipV="1">
              <a:off x="2204714" y="1691763"/>
              <a:ext cx="188701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3" name="Group 422">
              <a:extLst>
                <a:ext uri="{FF2B5EF4-FFF2-40B4-BE49-F238E27FC236}">
                  <a16:creationId xmlns:a16="http://schemas.microsoft.com/office/drawing/2014/main" id="{C247609B-22F8-4835-8589-A8B3E83DDE0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41730" y="1673805"/>
              <a:ext cx="126311" cy="207067"/>
              <a:chOff x="5058133" y="2824993"/>
              <a:chExt cx="126311" cy="207067"/>
            </a:xfrm>
          </p:grpSpPr>
          <p:pic>
            <p:nvPicPr>
              <p:cNvPr id="166" name="Picture 42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E52F0FE-CB43-411B-822A-37B651D59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" name="Isosceles Triangle 424">
                <a:extLst>
                  <a:ext uri="{FF2B5EF4-FFF2-40B4-BE49-F238E27FC236}">
                    <a16:creationId xmlns:a16="http://schemas.microsoft.com/office/drawing/2014/main" id="{B244A20B-CC24-4CEF-8AA0-B663FB775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4" name="AutoShape 167">
              <a:extLst>
                <a:ext uri="{FF2B5EF4-FFF2-40B4-BE49-F238E27FC236}">
                  <a16:creationId xmlns:a16="http://schemas.microsoft.com/office/drawing/2014/main" id="{53C09C2E-A2F0-4144-AA2B-16125E3D11E7}"/>
                </a:ext>
              </a:extLst>
            </p:cNvPr>
            <p:cNvCxnSpPr>
              <a:cxnSpLocks noChangeShapeType="1"/>
              <a:stCxn id="144" idx="1"/>
              <a:endCxn id="167" idx="0"/>
            </p:cNvCxnSpPr>
            <p:nvPr/>
          </p:nvCxnSpPr>
          <p:spPr bwMode="auto">
            <a:xfrm flipV="1">
              <a:off x="1844507" y="1808820"/>
              <a:ext cx="360207" cy="432681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AutoShape 167">
              <a:extLst>
                <a:ext uri="{FF2B5EF4-FFF2-40B4-BE49-F238E27FC236}">
                  <a16:creationId xmlns:a16="http://schemas.microsoft.com/office/drawing/2014/main" id="{13F597DD-440C-4568-A259-CAD59FCD5BAC}"/>
                </a:ext>
              </a:extLst>
            </p:cNvPr>
            <p:cNvCxnSpPr>
              <a:cxnSpLocks noChangeShapeType="1"/>
              <a:stCxn id="165" idx="0"/>
              <a:endCxn id="144" idx="1"/>
            </p:cNvCxnSpPr>
            <p:nvPr/>
          </p:nvCxnSpPr>
          <p:spPr bwMode="auto">
            <a:xfrm flipV="1">
              <a:off x="1810236" y="2241501"/>
              <a:ext cx="34271" cy="62039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AutoShape 167">
              <a:extLst>
                <a:ext uri="{FF2B5EF4-FFF2-40B4-BE49-F238E27FC236}">
                  <a16:creationId xmlns:a16="http://schemas.microsoft.com/office/drawing/2014/main" id="{96C6A7B8-6B68-4769-8113-274A06F7C048}"/>
                </a:ext>
              </a:extLst>
            </p:cNvPr>
            <p:cNvCxnSpPr>
              <a:cxnSpLocks noChangeShapeType="1"/>
              <a:stCxn id="163" idx="0"/>
              <a:endCxn id="165" idx="0"/>
            </p:cNvCxnSpPr>
            <p:nvPr/>
          </p:nvCxnSpPr>
          <p:spPr bwMode="auto">
            <a:xfrm flipV="1">
              <a:off x="1799669" y="2861893"/>
              <a:ext cx="10567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7" name="Group 428">
              <a:extLst>
                <a:ext uri="{FF2B5EF4-FFF2-40B4-BE49-F238E27FC236}">
                  <a16:creationId xmlns:a16="http://schemas.microsoft.com/office/drawing/2014/main" id="{7F6558D7-62E9-4149-AD15-8D87B497EE2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47252" y="2726878"/>
              <a:ext cx="126311" cy="207067"/>
              <a:chOff x="4905733" y="2844596"/>
              <a:chExt cx="126311" cy="207067"/>
            </a:xfrm>
          </p:grpSpPr>
          <p:pic>
            <p:nvPicPr>
              <p:cNvPr id="164" name="Picture 42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29044DA-3462-4FB1-9D23-CB4A4ADBA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5" name="Isosceles Triangle 430">
                <a:extLst>
                  <a:ext uri="{FF2B5EF4-FFF2-40B4-BE49-F238E27FC236}">
                    <a16:creationId xmlns:a16="http://schemas.microsoft.com/office/drawing/2014/main" id="{85161C0C-8724-4265-9197-7C39B6304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98" name="Group 431">
              <a:extLst>
                <a:ext uri="{FF2B5EF4-FFF2-40B4-BE49-F238E27FC236}">
                  <a16:creationId xmlns:a16="http://schemas.microsoft.com/office/drawing/2014/main" id="{DC73959B-2AE6-443F-8718-ABE71C56403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36685" y="2996908"/>
              <a:ext cx="126311" cy="207067"/>
              <a:chOff x="5058133" y="2824993"/>
              <a:chExt cx="126311" cy="207067"/>
            </a:xfrm>
          </p:grpSpPr>
          <p:pic>
            <p:nvPicPr>
              <p:cNvPr id="162" name="Picture 43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88CFD99-FC60-448C-9A8E-AD4195019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" name="Isosceles Triangle 433">
                <a:extLst>
                  <a:ext uri="{FF2B5EF4-FFF2-40B4-BE49-F238E27FC236}">
                    <a16:creationId xmlns:a16="http://schemas.microsoft.com/office/drawing/2014/main" id="{4815F842-D0C3-4DE1-90C2-10B4F40F4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9" name="AutoShape 167">
              <a:extLst>
                <a:ext uri="{FF2B5EF4-FFF2-40B4-BE49-F238E27FC236}">
                  <a16:creationId xmlns:a16="http://schemas.microsoft.com/office/drawing/2014/main" id="{59EADB84-F4D1-45E5-9781-D20A0A3E0F42}"/>
                </a:ext>
              </a:extLst>
            </p:cNvPr>
            <p:cNvCxnSpPr>
              <a:cxnSpLocks noChangeShapeType="1"/>
              <a:stCxn id="161" idx="0"/>
              <a:endCxn id="163" idx="0"/>
            </p:cNvCxnSpPr>
            <p:nvPr/>
          </p:nvCxnSpPr>
          <p:spPr bwMode="auto">
            <a:xfrm flipV="1">
              <a:off x="1799669" y="3131923"/>
              <a:ext cx="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0" name="Group 435">
              <a:extLst>
                <a:ext uri="{FF2B5EF4-FFF2-40B4-BE49-F238E27FC236}">
                  <a16:creationId xmlns:a16="http://schemas.microsoft.com/office/drawing/2014/main" id="{2CCB773D-BF1E-4C66-8EFA-7284A9D469D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36685" y="3248980"/>
              <a:ext cx="126311" cy="207067"/>
              <a:chOff x="5058133" y="2824993"/>
              <a:chExt cx="126311" cy="207067"/>
            </a:xfrm>
          </p:grpSpPr>
          <p:pic>
            <p:nvPicPr>
              <p:cNvPr id="160" name="Picture 43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CA5723A-B052-449A-8EC5-FA56DF286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1" name="Isosceles Triangle 437">
                <a:extLst>
                  <a:ext uri="{FF2B5EF4-FFF2-40B4-BE49-F238E27FC236}">
                    <a16:creationId xmlns:a16="http://schemas.microsoft.com/office/drawing/2014/main" id="{74C42859-6756-4286-8E35-42C4B70BE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1" name="AutoShape 167">
              <a:extLst>
                <a:ext uri="{FF2B5EF4-FFF2-40B4-BE49-F238E27FC236}">
                  <a16:creationId xmlns:a16="http://schemas.microsoft.com/office/drawing/2014/main" id="{02D51B47-19D7-4B75-9E4F-12E707CB88F3}"/>
                </a:ext>
              </a:extLst>
            </p:cNvPr>
            <p:cNvCxnSpPr>
              <a:cxnSpLocks noChangeShapeType="1"/>
              <a:stCxn id="159" idx="0"/>
              <a:endCxn id="161" idx="0"/>
            </p:cNvCxnSpPr>
            <p:nvPr/>
          </p:nvCxnSpPr>
          <p:spPr bwMode="auto">
            <a:xfrm flipH="1" flipV="1">
              <a:off x="1799669" y="3383995"/>
              <a:ext cx="870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2" name="Group 439">
              <a:extLst>
                <a:ext uri="{FF2B5EF4-FFF2-40B4-BE49-F238E27FC236}">
                  <a16:creationId xmlns:a16="http://schemas.microsoft.com/office/drawing/2014/main" id="{0AD19ECC-587E-4062-A498-211418007E1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45389" y="3491963"/>
              <a:ext cx="126311" cy="207067"/>
              <a:chOff x="5058133" y="2824993"/>
              <a:chExt cx="126311" cy="207067"/>
            </a:xfrm>
          </p:grpSpPr>
          <p:pic>
            <p:nvPicPr>
              <p:cNvPr id="158" name="Picture 44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560D106-FEB6-4241-849C-25B2E41175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Isosceles Triangle 441">
                <a:extLst>
                  <a:ext uri="{FF2B5EF4-FFF2-40B4-BE49-F238E27FC236}">
                    <a16:creationId xmlns:a16="http://schemas.microsoft.com/office/drawing/2014/main" id="{1350C175-0BA1-4287-98E7-7BABCB545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3" name="AutoShape 167">
              <a:extLst>
                <a:ext uri="{FF2B5EF4-FFF2-40B4-BE49-F238E27FC236}">
                  <a16:creationId xmlns:a16="http://schemas.microsoft.com/office/drawing/2014/main" id="{505CBDA2-FBB2-4D82-A8C6-5A2EC8611009}"/>
                </a:ext>
              </a:extLst>
            </p:cNvPr>
            <p:cNvCxnSpPr>
              <a:cxnSpLocks noChangeShapeType="1"/>
              <a:stCxn id="157" idx="0"/>
              <a:endCxn id="159" idx="0"/>
            </p:cNvCxnSpPr>
            <p:nvPr/>
          </p:nvCxnSpPr>
          <p:spPr bwMode="auto">
            <a:xfrm flipH="1" flipV="1">
              <a:off x="1808373" y="3626978"/>
              <a:ext cx="3630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4" name="Group 443">
              <a:extLst>
                <a:ext uri="{FF2B5EF4-FFF2-40B4-BE49-F238E27FC236}">
                  <a16:creationId xmlns:a16="http://schemas.microsoft.com/office/drawing/2014/main" id="{FF508C99-4442-4955-9600-6C3FD2F65A9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81690" y="3761993"/>
              <a:ext cx="126311" cy="207067"/>
              <a:chOff x="5058133" y="2824993"/>
              <a:chExt cx="126311" cy="207067"/>
            </a:xfrm>
          </p:grpSpPr>
          <p:pic>
            <p:nvPicPr>
              <p:cNvPr id="156" name="Picture 44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A32185F-8D59-45DD-ACE6-89A784BDA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" name="Isosceles Triangle 445">
                <a:extLst>
                  <a:ext uri="{FF2B5EF4-FFF2-40B4-BE49-F238E27FC236}">
                    <a16:creationId xmlns:a16="http://schemas.microsoft.com/office/drawing/2014/main" id="{26716EFD-A8EE-429D-88EA-9AB592128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5" name="AutoShape 167">
              <a:extLst>
                <a:ext uri="{FF2B5EF4-FFF2-40B4-BE49-F238E27FC236}">
                  <a16:creationId xmlns:a16="http://schemas.microsoft.com/office/drawing/2014/main" id="{A10D98A8-28B7-4BD4-82C9-49DE05944E36}"/>
                </a:ext>
              </a:extLst>
            </p:cNvPr>
            <p:cNvCxnSpPr>
              <a:cxnSpLocks noChangeShapeType="1"/>
              <a:stCxn id="155" idx="0"/>
              <a:endCxn id="157" idx="0"/>
            </p:cNvCxnSpPr>
            <p:nvPr/>
          </p:nvCxnSpPr>
          <p:spPr bwMode="auto">
            <a:xfrm flipH="1" flipV="1">
              <a:off x="1844674" y="3897008"/>
              <a:ext cx="45005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6" name="Group 447">
              <a:extLst>
                <a:ext uri="{FF2B5EF4-FFF2-40B4-BE49-F238E27FC236}">
                  <a16:creationId xmlns:a16="http://schemas.microsoft.com/office/drawing/2014/main" id="{6D0BE4FA-9A00-46C9-90B7-3BDFF3C6C98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26695" y="4032023"/>
              <a:ext cx="126311" cy="207067"/>
              <a:chOff x="5058133" y="2824993"/>
              <a:chExt cx="126311" cy="207067"/>
            </a:xfrm>
          </p:grpSpPr>
          <p:pic>
            <p:nvPicPr>
              <p:cNvPr id="154" name="Picture 44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D7CE7D5-26F4-40D3-A3EE-D7B76092CB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Isosceles Triangle 449">
                <a:extLst>
                  <a:ext uri="{FF2B5EF4-FFF2-40B4-BE49-F238E27FC236}">
                    <a16:creationId xmlns:a16="http://schemas.microsoft.com/office/drawing/2014/main" id="{F8814DFD-C934-4B41-9D52-66BB9CBF9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7" name="AutoShape 167">
              <a:extLst>
                <a:ext uri="{FF2B5EF4-FFF2-40B4-BE49-F238E27FC236}">
                  <a16:creationId xmlns:a16="http://schemas.microsoft.com/office/drawing/2014/main" id="{A2BA5DC8-1444-4BD9-A59E-6847DF284776}"/>
                </a:ext>
              </a:extLst>
            </p:cNvPr>
            <p:cNvCxnSpPr>
              <a:cxnSpLocks noChangeShapeType="1"/>
              <a:stCxn id="153" idx="0"/>
              <a:endCxn id="155" idx="0"/>
            </p:cNvCxnSpPr>
            <p:nvPr/>
          </p:nvCxnSpPr>
          <p:spPr bwMode="auto">
            <a:xfrm flipH="1" flipV="1">
              <a:off x="1889679" y="4167038"/>
              <a:ext cx="90010" cy="2520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8" name="Group 451">
              <a:extLst>
                <a:ext uri="{FF2B5EF4-FFF2-40B4-BE49-F238E27FC236}">
                  <a16:creationId xmlns:a16="http://schemas.microsoft.com/office/drawing/2014/main" id="{8B7CA4EE-289F-48F6-91E7-A437453AB35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916705" y="4284095"/>
              <a:ext cx="126311" cy="207067"/>
              <a:chOff x="5058133" y="2824993"/>
              <a:chExt cx="126311" cy="207067"/>
            </a:xfrm>
          </p:grpSpPr>
          <p:pic>
            <p:nvPicPr>
              <p:cNvPr id="152" name="Picture 45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03B386F-50D6-47E0-9BF8-C2AACF8DC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Isosceles Triangle 453">
                <a:extLst>
                  <a:ext uri="{FF2B5EF4-FFF2-40B4-BE49-F238E27FC236}">
                    <a16:creationId xmlns:a16="http://schemas.microsoft.com/office/drawing/2014/main" id="{B2F5D6C2-ABCF-490E-B2FC-8EF99DF96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09" name="AutoShape 167">
              <a:extLst>
                <a:ext uri="{FF2B5EF4-FFF2-40B4-BE49-F238E27FC236}">
                  <a16:creationId xmlns:a16="http://schemas.microsoft.com/office/drawing/2014/main" id="{B762F5F5-B0DC-41B9-A120-D4330CEEC90D}"/>
                </a:ext>
              </a:extLst>
            </p:cNvPr>
            <p:cNvCxnSpPr>
              <a:cxnSpLocks noChangeShapeType="1"/>
              <a:stCxn id="151" idx="0"/>
              <a:endCxn id="153" idx="0"/>
            </p:cNvCxnSpPr>
            <p:nvPr/>
          </p:nvCxnSpPr>
          <p:spPr bwMode="auto">
            <a:xfrm flipH="1" flipV="1">
              <a:off x="1979689" y="4419110"/>
              <a:ext cx="98714" cy="24298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0" name="Group 455">
              <a:extLst>
                <a:ext uri="{FF2B5EF4-FFF2-40B4-BE49-F238E27FC236}">
                  <a16:creationId xmlns:a16="http://schemas.microsoft.com/office/drawing/2014/main" id="{C4A806BC-A1C4-4574-9290-3E61059B5AD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15419" y="4527078"/>
              <a:ext cx="126311" cy="207067"/>
              <a:chOff x="5058133" y="2824993"/>
              <a:chExt cx="126311" cy="207067"/>
            </a:xfrm>
          </p:grpSpPr>
          <p:pic>
            <p:nvPicPr>
              <p:cNvPr id="150" name="Picture 45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6FE56D3-4E78-4278-9147-7DC7D14DF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" name="Isosceles Triangle 457">
                <a:extLst>
                  <a:ext uri="{FF2B5EF4-FFF2-40B4-BE49-F238E27FC236}">
                    <a16:creationId xmlns:a16="http://schemas.microsoft.com/office/drawing/2014/main" id="{43A1F6E7-91A0-4A13-B66E-53355A190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11" name="AutoShape 167">
              <a:extLst>
                <a:ext uri="{FF2B5EF4-FFF2-40B4-BE49-F238E27FC236}">
                  <a16:creationId xmlns:a16="http://schemas.microsoft.com/office/drawing/2014/main" id="{E4A5DC22-7C8B-4B88-AA99-0BB232C604F2}"/>
                </a:ext>
              </a:extLst>
            </p:cNvPr>
            <p:cNvCxnSpPr>
              <a:cxnSpLocks noChangeShapeType="1"/>
              <a:stCxn id="149" idx="0"/>
              <a:endCxn id="151" idx="0"/>
            </p:cNvCxnSpPr>
            <p:nvPr/>
          </p:nvCxnSpPr>
          <p:spPr bwMode="auto">
            <a:xfrm flipH="1" flipV="1">
              <a:off x="2078403" y="4662093"/>
              <a:ext cx="126311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2" name="Group 459">
              <a:extLst>
                <a:ext uri="{FF2B5EF4-FFF2-40B4-BE49-F238E27FC236}">
                  <a16:creationId xmlns:a16="http://schemas.microsoft.com/office/drawing/2014/main" id="{5C2339E9-3FF4-4826-A61B-7CDF82D4765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41730" y="4797108"/>
              <a:ext cx="126311" cy="207067"/>
              <a:chOff x="5058133" y="2824993"/>
              <a:chExt cx="126311" cy="207067"/>
            </a:xfrm>
          </p:grpSpPr>
          <p:pic>
            <p:nvPicPr>
              <p:cNvPr id="148" name="Picture 46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98A534C-6780-4AAD-9BA1-AD2DFEB579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" name="Isosceles Triangle 461">
                <a:extLst>
                  <a:ext uri="{FF2B5EF4-FFF2-40B4-BE49-F238E27FC236}">
                    <a16:creationId xmlns:a16="http://schemas.microsoft.com/office/drawing/2014/main" id="{87C4368F-7A36-4846-AA77-F783F76BD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13" name="AutoShape 167">
              <a:extLst>
                <a:ext uri="{FF2B5EF4-FFF2-40B4-BE49-F238E27FC236}">
                  <a16:creationId xmlns:a16="http://schemas.microsoft.com/office/drawing/2014/main" id="{D47095BA-B285-4284-A2BF-9570FD35DF6B}"/>
                </a:ext>
              </a:extLst>
            </p:cNvPr>
            <p:cNvCxnSpPr>
              <a:cxnSpLocks noChangeShapeType="1"/>
              <a:stCxn id="147" idx="0"/>
              <a:endCxn id="149" idx="0"/>
            </p:cNvCxnSpPr>
            <p:nvPr/>
          </p:nvCxnSpPr>
          <p:spPr bwMode="auto">
            <a:xfrm flipH="1" flipV="1">
              <a:off x="2204714" y="4932123"/>
              <a:ext cx="180020" cy="27003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4" name="Group 463">
              <a:extLst>
                <a:ext uri="{FF2B5EF4-FFF2-40B4-BE49-F238E27FC236}">
                  <a16:creationId xmlns:a16="http://schemas.microsoft.com/office/drawing/2014/main" id="{A8B21003-55A1-4ACC-AE69-B16103E4142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321750" y="5067138"/>
              <a:ext cx="126311" cy="207067"/>
              <a:chOff x="5058133" y="2824993"/>
              <a:chExt cx="126311" cy="207067"/>
            </a:xfrm>
          </p:grpSpPr>
          <p:pic>
            <p:nvPicPr>
              <p:cNvPr id="146" name="Picture 46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0046670-C274-47BF-9E61-5E1D5C6C64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" name="Isosceles Triangle 465">
                <a:extLst>
                  <a:ext uri="{FF2B5EF4-FFF2-40B4-BE49-F238E27FC236}">
                    <a16:creationId xmlns:a16="http://schemas.microsoft.com/office/drawing/2014/main" id="{FF20A814-C994-4D9E-A429-9B2EF0AF8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15" name="Group 466">
              <a:extLst>
                <a:ext uri="{FF2B5EF4-FFF2-40B4-BE49-F238E27FC236}">
                  <a16:creationId xmlns:a16="http://schemas.microsoft.com/office/drawing/2014/main" id="{4A78A8D3-F12D-4CDE-8829-6C6471FCCD4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36685" y="2124012"/>
              <a:ext cx="224868" cy="224868"/>
              <a:chOff x="6044620" y="2570449"/>
              <a:chExt cx="282575" cy="282575"/>
            </a:xfrm>
          </p:grpSpPr>
          <p:sp>
            <p:nvSpPr>
              <p:cNvPr id="142" name="Oval 195">
                <a:extLst>
                  <a:ext uri="{FF2B5EF4-FFF2-40B4-BE49-F238E27FC236}">
                    <a16:creationId xmlns:a16="http://schemas.microsoft.com/office/drawing/2014/main" id="{A5E857C5-5F6A-43F3-B355-65C9498E8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3" name="Line 196">
                <a:extLst>
                  <a:ext uri="{FF2B5EF4-FFF2-40B4-BE49-F238E27FC236}">
                    <a16:creationId xmlns:a16="http://schemas.microsoft.com/office/drawing/2014/main" id="{1F69515A-715C-415C-A79C-81CD006FF2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44" name="Line 197">
                <a:extLst>
                  <a:ext uri="{FF2B5EF4-FFF2-40B4-BE49-F238E27FC236}">
                    <a16:creationId xmlns:a16="http://schemas.microsoft.com/office/drawing/2014/main" id="{6CCB1AA5-5B17-450B-81B4-46D933FD1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45" name="Line 197">
                <a:extLst>
                  <a:ext uri="{FF2B5EF4-FFF2-40B4-BE49-F238E27FC236}">
                    <a16:creationId xmlns:a16="http://schemas.microsoft.com/office/drawing/2014/main" id="{B453E71E-F718-475B-B480-42A88044F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  <p:cxnSp>
          <p:nvCxnSpPr>
            <p:cNvPr id="116" name="AutoShape 167">
              <a:extLst>
                <a:ext uri="{FF2B5EF4-FFF2-40B4-BE49-F238E27FC236}">
                  <a16:creationId xmlns:a16="http://schemas.microsoft.com/office/drawing/2014/main" id="{8AA92C2B-FE7C-4DCD-A997-D190222CE4B7}"/>
                </a:ext>
              </a:extLst>
            </p:cNvPr>
            <p:cNvCxnSpPr>
              <a:cxnSpLocks noChangeShapeType="1"/>
              <a:stCxn id="131" idx="0"/>
              <a:endCxn id="147" idx="0"/>
            </p:cNvCxnSpPr>
            <p:nvPr/>
          </p:nvCxnSpPr>
          <p:spPr bwMode="auto">
            <a:xfrm flipH="1" flipV="1">
              <a:off x="2384734" y="5202153"/>
              <a:ext cx="450041" cy="50473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AutoShape 167">
              <a:extLst>
                <a:ext uri="{FF2B5EF4-FFF2-40B4-BE49-F238E27FC236}">
                  <a16:creationId xmlns:a16="http://schemas.microsoft.com/office/drawing/2014/main" id="{B0A12F95-E05C-49B2-83D7-D8DF26B33095}"/>
                </a:ext>
              </a:extLst>
            </p:cNvPr>
            <p:cNvCxnSpPr>
              <a:cxnSpLocks noChangeShapeType="1"/>
              <a:stCxn id="141" idx="0"/>
              <a:endCxn id="131" idx="0"/>
            </p:cNvCxnSpPr>
            <p:nvPr/>
          </p:nvCxnSpPr>
          <p:spPr bwMode="auto">
            <a:xfrm flipH="1" flipV="1">
              <a:off x="2834775" y="5706885"/>
              <a:ext cx="458763" cy="37741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AutoShape 167">
              <a:extLst>
                <a:ext uri="{FF2B5EF4-FFF2-40B4-BE49-F238E27FC236}">
                  <a16:creationId xmlns:a16="http://schemas.microsoft.com/office/drawing/2014/main" id="{AE2F0B81-17BD-4B42-9169-FB72FF6A1B6D}"/>
                </a:ext>
              </a:extLst>
            </p:cNvPr>
            <p:cNvCxnSpPr>
              <a:cxnSpLocks noChangeShapeType="1"/>
              <a:stCxn id="139" idx="0"/>
              <a:endCxn id="141" idx="0"/>
            </p:cNvCxnSpPr>
            <p:nvPr/>
          </p:nvCxnSpPr>
          <p:spPr bwMode="auto">
            <a:xfrm flipH="1" flipV="1">
              <a:off x="3293538" y="6084295"/>
              <a:ext cx="261326" cy="152973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9" name="Group 474">
              <a:extLst>
                <a:ext uri="{FF2B5EF4-FFF2-40B4-BE49-F238E27FC236}">
                  <a16:creationId xmlns:a16="http://schemas.microsoft.com/office/drawing/2014/main" id="{0A8C38DB-3806-42F8-9259-6A462C5A452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230554" y="5949280"/>
              <a:ext cx="126311" cy="207067"/>
              <a:chOff x="4905733" y="2844596"/>
              <a:chExt cx="126311" cy="207067"/>
            </a:xfrm>
          </p:grpSpPr>
          <p:pic>
            <p:nvPicPr>
              <p:cNvPr id="140" name="Picture 475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4949FC3-ADC8-4F7A-B305-93185B8DD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733" y="2844596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1" name="Isosceles Triangle 476">
                <a:extLst>
                  <a:ext uri="{FF2B5EF4-FFF2-40B4-BE49-F238E27FC236}">
                    <a16:creationId xmlns:a16="http://schemas.microsoft.com/office/drawing/2014/main" id="{50AD37AB-D538-4682-90CF-3F8AA16FB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859" y="2979611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20" name="Group 477">
              <a:extLst>
                <a:ext uri="{FF2B5EF4-FFF2-40B4-BE49-F238E27FC236}">
                  <a16:creationId xmlns:a16="http://schemas.microsoft.com/office/drawing/2014/main" id="{99962F06-09D2-4787-9CCC-AAE4B0A81A1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91880" y="6102253"/>
              <a:ext cx="126311" cy="207067"/>
              <a:chOff x="5058133" y="2824993"/>
              <a:chExt cx="126311" cy="207067"/>
            </a:xfrm>
          </p:grpSpPr>
          <p:pic>
            <p:nvPicPr>
              <p:cNvPr id="138" name="Picture 47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D8DE3DE-30AC-4CA3-B4E7-7184B1831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Isosceles Triangle 479">
                <a:extLst>
                  <a:ext uri="{FF2B5EF4-FFF2-40B4-BE49-F238E27FC236}">
                    <a16:creationId xmlns:a16="http://schemas.microsoft.com/office/drawing/2014/main" id="{58C1059C-64A0-4446-B35D-88963B602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21" name="AutoShape 167">
              <a:extLst>
                <a:ext uri="{FF2B5EF4-FFF2-40B4-BE49-F238E27FC236}">
                  <a16:creationId xmlns:a16="http://schemas.microsoft.com/office/drawing/2014/main" id="{D8BB68DA-E45A-4C4C-A0EA-58086D1C3DE9}"/>
                </a:ext>
              </a:extLst>
            </p:cNvPr>
            <p:cNvCxnSpPr>
              <a:cxnSpLocks noChangeShapeType="1"/>
              <a:stCxn id="137" idx="0"/>
              <a:endCxn id="139" idx="0"/>
            </p:cNvCxnSpPr>
            <p:nvPr/>
          </p:nvCxnSpPr>
          <p:spPr bwMode="auto">
            <a:xfrm flipH="1" flipV="1">
              <a:off x="3554864" y="6237268"/>
              <a:ext cx="278734" cy="16206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2" name="Group 481">
              <a:extLst>
                <a:ext uri="{FF2B5EF4-FFF2-40B4-BE49-F238E27FC236}">
                  <a16:creationId xmlns:a16="http://schemas.microsoft.com/office/drawing/2014/main" id="{79C43D09-6BB2-4939-AE14-F955ED0CB30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770614" y="6264315"/>
              <a:ext cx="126311" cy="207067"/>
              <a:chOff x="5058133" y="2824993"/>
              <a:chExt cx="126311" cy="207067"/>
            </a:xfrm>
          </p:grpSpPr>
          <p:pic>
            <p:nvPicPr>
              <p:cNvPr id="136" name="Picture 48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8BA7223-2305-4C3B-94B5-075DE85752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" name="Isosceles Triangle 483">
                <a:extLst>
                  <a:ext uri="{FF2B5EF4-FFF2-40B4-BE49-F238E27FC236}">
                    <a16:creationId xmlns:a16="http://schemas.microsoft.com/office/drawing/2014/main" id="{3BF64FFD-5B37-484E-966F-CB292F18A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23" name="AutoShape 167">
              <a:extLst>
                <a:ext uri="{FF2B5EF4-FFF2-40B4-BE49-F238E27FC236}">
                  <a16:creationId xmlns:a16="http://schemas.microsoft.com/office/drawing/2014/main" id="{222E493D-446A-4105-BAC7-1B98CBDA765B}"/>
                </a:ext>
              </a:extLst>
            </p:cNvPr>
            <p:cNvCxnSpPr>
              <a:cxnSpLocks noChangeShapeType="1"/>
              <a:stCxn id="135" idx="0"/>
              <a:endCxn id="137" idx="0"/>
            </p:cNvCxnSpPr>
            <p:nvPr/>
          </p:nvCxnSpPr>
          <p:spPr bwMode="auto">
            <a:xfrm flipH="1" flipV="1">
              <a:off x="3833598" y="6399330"/>
              <a:ext cx="269483" cy="10796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4" name="Group 485">
              <a:extLst>
                <a:ext uri="{FF2B5EF4-FFF2-40B4-BE49-F238E27FC236}">
                  <a16:creationId xmlns:a16="http://schemas.microsoft.com/office/drawing/2014/main" id="{46DD7243-6917-41B9-861B-BB89E608AC2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040097" y="6372283"/>
              <a:ext cx="126311" cy="207067"/>
              <a:chOff x="5058133" y="2824993"/>
              <a:chExt cx="126311" cy="207067"/>
            </a:xfrm>
          </p:grpSpPr>
          <p:pic>
            <p:nvPicPr>
              <p:cNvPr id="134" name="Picture 48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65A839B-E347-4068-BE39-5ADA03FEC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5" name="Isosceles Triangle 487">
                <a:extLst>
                  <a:ext uri="{FF2B5EF4-FFF2-40B4-BE49-F238E27FC236}">
                    <a16:creationId xmlns:a16="http://schemas.microsoft.com/office/drawing/2014/main" id="{79A574A1-B9F1-404F-B1E9-E3237D628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25" name="AutoShape 167">
              <a:extLst>
                <a:ext uri="{FF2B5EF4-FFF2-40B4-BE49-F238E27FC236}">
                  <a16:creationId xmlns:a16="http://schemas.microsoft.com/office/drawing/2014/main" id="{035FB9F2-4F1F-4403-8AA5-CF727CE19312}"/>
                </a:ext>
              </a:extLst>
            </p:cNvPr>
            <p:cNvCxnSpPr>
              <a:cxnSpLocks noChangeShapeType="1"/>
              <a:stCxn id="133" idx="0"/>
              <a:endCxn id="135" idx="0"/>
            </p:cNvCxnSpPr>
            <p:nvPr/>
          </p:nvCxnSpPr>
          <p:spPr bwMode="auto">
            <a:xfrm flipH="1" flipV="1">
              <a:off x="4103081" y="6507298"/>
              <a:ext cx="306878" cy="11705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6" name="Group 489">
              <a:extLst>
                <a:ext uri="{FF2B5EF4-FFF2-40B4-BE49-F238E27FC236}">
                  <a16:creationId xmlns:a16="http://schemas.microsoft.com/office/drawing/2014/main" id="{61EB2ADF-1710-4D93-AC20-D0CFCEF75E2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346975" y="6489340"/>
              <a:ext cx="126311" cy="207067"/>
              <a:chOff x="5058133" y="2824993"/>
              <a:chExt cx="126311" cy="207067"/>
            </a:xfrm>
          </p:grpSpPr>
          <p:pic>
            <p:nvPicPr>
              <p:cNvPr id="132" name="Picture 49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FD24CA9-284E-4F49-8667-A96F6B9DD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33" y="2824993"/>
                <a:ext cx="126311" cy="20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" name="Isosceles Triangle 491">
                <a:extLst>
                  <a:ext uri="{FF2B5EF4-FFF2-40B4-BE49-F238E27FC236}">
                    <a16:creationId xmlns:a16="http://schemas.microsoft.com/office/drawing/2014/main" id="{86164C70-CF03-4CF3-B021-154A77ABF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259" y="2960008"/>
                <a:ext cx="60402" cy="45719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27" name="Group 492">
              <a:extLst>
                <a:ext uri="{FF2B5EF4-FFF2-40B4-BE49-F238E27FC236}">
                  <a16:creationId xmlns:a16="http://schemas.microsoft.com/office/drawing/2014/main" id="{E7C45BD1-E295-431C-ACBE-DA2FDF64A1D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726952" y="5589397"/>
              <a:ext cx="224868" cy="224868"/>
              <a:chOff x="6044620" y="2570449"/>
              <a:chExt cx="282575" cy="282575"/>
            </a:xfrm>
          </p:grpSpPr>
          <p:sp>
            <p:nvSpPr>
              <p:cNvPr id="128" name="Oval 195">
                <a:extLst>
                  <a:ext uri="{FF2B5EF4-FFF2-40B4-BE49-F238E27FC236}">
                    <a16:creationId xmlns:a16="http://schemas.microsoft.com/office/drawing/2014/main" id="{C2FECC9C-CB39-4991-B50B-80FED13ED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4620" y="2570449"/>
                <a:ext cx="282575" cy="28257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9" name="Line 196">
                <a:extLst>
                  <a:ext uri="{FF2B5EF4-FFF2-40B4-BE49-F238E27FC236}">
                    <a16:creationId xmlns:a16="http://schemas.microsoft.com/office/drawing/2014/main" id="{00459DDE-BE44-4A5D-9717-0B5B6C5B5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627599"/>
                <a:ext cx="0" cy="1809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30" name="Line 197">
                <a:extLst>
                  <a:ext uri="{FF2B5EF4-FFF2-40B4-BE49-F238E27FC236}">
                    <a16:creationId xmlns:a16="http://schemas.microsoft.com/office/drawing/2014/main" id="{644773AD-CCB9-4006-88F2-486286A6F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1215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31" name="Line 197">
                <a:extLst>
                  <a:ext uri="{FF2B5EF4-FFF2-40B4-BE49-F238E27FC236}">
                    <a16:creationId xmlns:a16="http://schemas.microsoft.com/office/drawing/2014/main" id="{AEAB45E7-5BB6-44B6-9888-2084E7879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702" y="2718087"/>
                <a:ext cx="90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新細明體" pitchFamily="18" charset="-120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C55C1E-9BD9-5CDA-F4B0-1F7073ADDE44}"/>
              </a:ext>
            </a:extLst>
          </p:cNvPr>
          <p:cNvSpPr txBox="1"/>
          <p:nvPr/>
        </p:nvSpPr>
        <p:spPr>
          <a:xfrm>
            <a:off x="3" y="8898"/>
            <a:ext cx="3624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玫瑰经圣体默想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1585814"/>
      </p:ext>
    </p:extLst>
  </p:cSld>
  <p:clrMapOvr>
    <a:masterClrMapping/>
  </p:clrMapOvr>
  <p:transition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母亲，请把您的无玷圣心借给我</a:t>
            </a:r>
            <a:r>
              <a:rPr lang="zh-TW" altLang="en-US" dirty="0"/>
              <a:t>！</a:t>
            </a:r>
            <a:r>
              <a:rPr lang="zh-TW" altLang="zh-TW" sz="2000" dirty="0"/>
              <a:t>http://www.catholicworld.info/eucharist/accompanyingjesus-4c.htm</a:t>
            </a:r>
            <a:endParaRPr lang="en-US" altLang="zh-TW" sz="2400" dirty="0"/>
          </a:p>
        </p:txBody>
      </p:sp>
      <p:pic>
        <p:nvPicPr>
          <p:cNvPr id="9" name="Picture 3" descr="Monstrance-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814388"/>
            <a:ext cx="4970463" cy="3757612"/>
          </a:xfr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38191" y="685800"/>
            <a:ext cx="492443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/>
            <a:r>
              <a:rPr lang="zh-TW" altLang="en-US" sz="3200" b="1" i="0" dirty="0">
                <a:solidFill>
                  <a:srgbClr val="FFFF00"/>
                </a:solidFill>
              </a:rPr>
              <a:t>无玷圣心</a:t>
            </a:r>
            <a:r>
              <a:rPr lang="zh-CN" altLang="en-US" sz="3200" b="1" i="0" dirty="0">
                <a:solidFill>
                  <a:srgbClr val="FFFF00"/>
                </a:solidFill>
              </a:rPr>
              <a:t>要获最后胜利</a:t>
            </a:r>
            <a:endParaRPr lang="zh-TW" altLang="en-US" sz="3200" b="1" i="0" dirty="0">
              <a:solidFill>
                <a:srgbClr val="FFFF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2571" y="2707834"/>
            <a:ext cx="20848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algn="ctr" eaLnBrk="1" hangingPunct="1"/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Wú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diàn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shèngxīn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yào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huò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zuìhòu</a:t>
            </a:r>
            <a:r>
              <a:rPr lang="en-US" sz="2000" i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i="0" dirty="0" err="1">
                <a:solidFill>
                  <a:schemeClr val="bg1">
                    <a:lumMod val="65000"/>
                  </a:schemeClr>
                </a:solidFill>
              </a:rPr>
              <a:t>shènglì</a:t>
            </a:r>
            <a:endParaRPr lang="zh-TW" sz="2000" b="1" i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DFAF0-C2FA-E255-EE10-1804DB94B72B}"/>
              </a:ext>
            </a:extLst>
          </p:cNvPr>
          <p:cNvSpPr txBox="1"/>
          <p:nvPr/>
        </p:nvSpPr>
        <p:spPr>
          <a:xfrm>
            <a:off x="3" y="8898"/>
            <a:ext cx="51635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19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请把您的无玷圣心借给我！</a:t>
            </a:r>
          </a:p>
        </p:txBody>
      </p:sp>
    </p:spTree>
    <p:extLst>
      <p:ext uri="{BB962C8B-B14F-4D97-AF65-F5344CB8AC3E}">
        <p14:creationId xmlns:p14="http://schemas.microsoft.com/office/powerpoint/2010/main" val="1862774162"/>
      </p:ext>
    </p:extLst>
  </p:cSld>
  <p:clrMapOvr>
    <a:masterClrMapping/>
  </p:clrMapOvr>
  <p:transition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承诺：每星期用一小时轮流朝拜圣体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填写问卷：什么时间可以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神父覆手：充满圣神，有力量遵守承诺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每月一次修和圣事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09690-D147-AE34-7636-CDBD75CB59F8}"/>
              </a:ext>
            </a:extLst>
          </p:cNvPr>
          <p:cNvSpPr txBox="1"/>
          <p:nvPr/>
        </p:nvSpPr>
        <p:spPr>
          <a:xfrm>
            <a:off x="3" y="8898"/>
            <a:ext cx="639469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20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承诺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每星期用一小时轮流朝拜圣体</a:t>
            </a:r>
          </a:p>
        </p:txBody>
      </p:sp>
    </p:spTree>
    <p:extLst>
      <p:ext uri="{BB962C8B-B14F-4D97-AF65-F5344CB8AC3E}">
        <p14:creationId xmlns:p14="http://schemas.microsoft.com/office/powerpoint/2010/main" val="3958231452"/>
      </p:ext>
    </p:extLst>
  </p:cSld>
  <p:clrMapOvr>
    <a:masterClrMapping/>
  </p:clrMapOvr>
  <p:transition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日：圣亚丰索</a:t>
            </a:r>
            <a:r>
              <a:rPr lang="en-US" altLang="zh-TW" dirty="0"/>
              <a:t>(</a:t>
            </a:r>
            <a:r>
              <a:rPr lang="zh-TW" altLang="en-US" dirty="0"/>
              <a:t>圣师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sz="2000" dirty="0"/>
              <a:t>St. </a:t>
            </a:r>
            <a:r>
              <a:rPr lang="en-US" altLang="zh-TW" sz="2000" dirty="0" err="1"/>
              <a:t>Alphonsus</a:t>
            </a:r>
            <a:r>
              <a:rPr lang="en-US" altLang="zh-TW" sz="2000" dirty="0"/>
              <a:t> de </a:t>
            </a:r>
            <a:r>
              <a:rPr lang="en-US" altLang="zh-TW" sz="2000" dirty="0" err="1"/>
              <a:t>Liguori</a:t>
            </a:r>
            <a:r>
              <a:rPr lang="en-US" altLang="zh-TW" sz="2000" dirty="0"/>
              <a:t> (1696-1787)</a:t>
            </a:r>
            <a:endParaRPr lang="en-US" altLang="zh-TW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朝拜圣体五步骤</a:t>
            </a:r>
            <a:endParaRPr lang="en-US" altLang="zh-TW" dirty="0"/>
          </a:p>
          <a:p>
            <a:r>
              <a:rPr lang="zh-TW" altLang="en-US" dirty="0"/>
              <a:t>一、朝拜圣体前诵 </a:t>
            </a:r>
          </a:p>
          <a:p>
            <a:r>
              <a:rPr lang="zh-TW" altLang="en-US" dirty="0"/>
              <a:t>二、当日朝拜圣体默想</a:t>
            </a:r>
          </a:p>
          <a:p>
            <a:r>
              <a:rPr lang="zh-TW" altLang="en-US" dirty="0"/>
              <a:t>三、神领圣体经</a:t>
            </a:r>
          </a:p>
          <a:p>
            <a:r>
              <a:rPr lang="zh-TW" altLang="en-US" dirty="0"/>
              <a:t>四、当日敬礼圣母默想</a:t>
            </a:r>
          </a:p>
          <a:p>
            <a:r>
              <a:rPr lang="zh-TW" altLang="en-US" dirty="0"/>
              <a:t>五、每次朝拜圣体后向圣母玛利亚诵</a:t>
            </a:r>
          </a:p>
          <a:p>
            <a:endParaRPr lang="en-US" altLang="zh-TW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5D4CD11-F96A-2DC5-58F8-B69AF4AEE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5200" y="1550956"/>
            <a:ext cx="1828800" cy="2436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05E25-D95B-87A3-6C70-F1DE897184F5}"/>
              </a:ext>
            </a:extLst>
          </p:cNvPr>
          <p:cNvSpPr txBox="1"/>
          <p:nvPr/>
        </p:nvSpPr>
        <p:spPr>
          <a:xfrm>
            <a:off x="3" y="8898"/>
            <a:ext cx="331693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跟随圣亞丰索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5930731"/>
      </p:ext>
    </p:extLst>
  </p:cSld>
  <p:clrMapOvr>
    <a:masterClrMapping/>
  </p:clrMapOvr>
  <p:transition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11</a:t>
            </a:r>
            <a:r>
              <a:rPr lang="zh-TW" altLang="en-US" dirty="0"/>
              <a:t>日：圣嘉勒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朝拜圣体时：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99FF"/>
                </a:solidFill>
              </a:rPr>
              <a:t>注视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>
                <a:solidFill>
                  <a:srgbClr val="FF99FF"/>
                </a:solidFill>
              </a:rPr>
              <a:t>关心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>
                <a:solidFill>
                  <a:srgbClr val="FF99FF"/>
                </a:solidFill>
              </a:rPr>
              <a:t>默观</a:t>
            </a:r>
            <a:r>
              <a:rPr lang="zh-CN" altLang="en-US" dirty="0"/>
              <a:t>祂</a:t>
            </a:r>
            <a:endParaRPr lang="en-US" altLang="zh-CN" dirty="0"/>
          </a:p>
          <a:p>
            <a:r>
              <a:rPr lang="zh-CN" altLang="en-US" dirty="0"/>
              <a:t>渴望</a:t>
            </a:r>
            <a:r>
              <a:rPr lang="zh-CN" altLang="en-US" dirty="0">
                <a:solidFill>
                  <a:srgbClr val="FF99FF"/>
                </a:solidFill>
              </a:rPr>
              <a:t>效法</a:t>
            </a:r>
            <a:r>
              <a:rPr lang="zh-CN" altLang="en-US" dirty="0"/>
              <a:t>祂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9" name="Picture 2" descr="D:\html\catholic\eucharist\Pictures\100_0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758218"/>
            <a:ext cx="2959100" cy="402235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66E65A-B3AA-E1B8-C993-2854BF4787E9}"/>
              </a:ext>
            </a:extLst>
          </p:cNvPr>
          <p:cNvSpPr txBox="1"/>
          <p:nvPr/>
        </p:nvSpPr>
        <p:spPr>
          <a:xfrm>
            <a:off x="3" y="8898"/>
            <a:ext cx="30091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跟随圣嘉勒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9048069"/>
      </p:ext>
    </p:extLst>
  </p:cSld>
  <p:clrMapOvr>
    <a:masterClrMapping/>
  </p:clrMapOvr>
  <p:transition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留在這裡一起醒寤祈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3737" y="11518"/>
            <a:ext cx="5131981" cy="51319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台北南松山天主堂 </a:t>
            </a:r>
            <a:r>
              <a:rPr lang="en-US" dirty="0">
                <a:solidFill>
                  <a:schemeClr val="bg1"/>
                </a:solidFill>
              </a:rPr>
              <a:t>Taipei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40CC6-6BC9-DDB8-2BEE-03FABAF7154A}"/>
              </a:ext>
            </a:extLst>
          </p:cNvPr>
          <p:cNvSpPr txBox="1"/>
          <p:nvPr/>
        </p:nvSpPr>
        <p:spPr>
          <a:xfrm>
            <a:off x="3" y="8898"/>
            <a:ext cx="27013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夜阑人靜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287389"/>
      </p:ext>
    </p:extLst>
  </p:cSld>
  <p:clrMapOvr>
    <a:masterClrMapping/>
  </p:clrMapOvr>
  <p:transition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圣亚丰索神领圣体经文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的主耶稣，我真心全信赖您在圣体圣事內，我爱您超过一切，我渴望领您到我心中。既然我现在不能实领您，请赏我至少神领您的恩典吧！我拥抱您，完全与您结合，像您实在到了我的心中一样。別让我再与您分离吧！</a:t>
            </a:r>
          </a:p>
        </p:txBody>
      </p:sp>
      <p:graphicFrame>
        <p:nvGraphicFramePr>
          <p:cNvPr id="1027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6457156" y="1042194"/>
          <a:ext cx="2414588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15240" imgH="3454200" progId="AcroExch.Document.DC">
                  <p:embed/>
                </p:oleObj>
              </mc:Choice>
              <mc:Fallback>
                <p:oleObj name="Acrobat Document" r:id="rId2" imgW="2415240" imgH="3454200" progId="AcroExch.Document.DC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156" y="1042194"/>
                        <a:ext cx="2414588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32BAEA9-E694-E186-563E-ABB7C431FA82}"/>
              </a:ext>
            </a:extLst>
          </p:cNvPr>
          <p:cNvSpPr txBox="1"/>
          <p:nvPr/>
        </p:nvSpPr>
        <p:spPr>
          <a:xfrm>
            <a:off x="3" y="8898"/>
            <a:ext cx="39324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陪伴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神领圣体（平时）</a:t>
            </a:r>
            <a:endParaRPr lang="zh-TW" altLang="en-US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Thank you</a:t>
            </a:r>
            <a:br>
              <a:rPr lang="en-US" sz="4000" dirty="0"/>
            </a:br>
            <a:r>
              <a:rPr lang="en-US" sz="3200" dirty="0"/>
              <a:t>http://www.catholicworld.info/eucharist/files</a:t>
            </a:r>
            <a:r>
              <a:rPr lang="en-US" altLang="zh-CN" sz="3200" dirty="0"/>
              <a:t>/</a:t>
            </a:r>
            <a:endParaRPr lang="en-US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err="1"/>
              <a:t>衷心感</a:t>
            </a:r>
            <a:r>
              <a:rPr lang="zh-CN" altLang="en-US" dirty="0"/>
              <a:t>谢</a:t>
            </a:r>
            <a:r>
              <a:rPr lang="zh-TW" altLang="en-US" dirty="0"/>
              <a:t>你</a:t>
            </a:r>
            <a:r>
              <a:rPr lang="zh-TW" altLang="en-US" dirty="0">
                <a:solidFill>
                  <a:srgbClr val="FF99FF"/>
                </a:solidFill>
              </a:rPr>
              <a:t>陪伴耶稣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076" name="DtsShapeName" descr="6C6452B61563536ECG@E831GDDB8DG2109=KFe8=7&lt;bB62693!!!!!!BIHO@]B62693!!!11111111110C66@6B0D1ri`shof,@ens`uhno,311803170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陪伴耶</a:t>
            </a:r>
            <a:r>
              <a:rPr lang="zh-CN" altLang="en-US"/>
              <a:t>稣</a:t>
            </a:r>
            <a:r>
              <a:rPr lang="en-US"/>
              <a:t>分享 </a:t>
            </a:r>
            <a:r>
              <a:rPr lang="zh-CN" altLang="en-US"/>
              <a:t>结</a:t>
            </a:r>
            <a:r>
              <a:rPr lang="en-US"/>
              <a:t>語</a:t>
            </a:r>
            <a:endParaRPr lang="en-US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亲爱的主耶稣，当您光荣地再来时，我就无需再恳求我的朋友来陪伴您了；到那时，将有许多人都想陪伴您。然而，我希望不要等到那时候。祈求就在当下，当世界遗弃您、当您时常被那饱受您恩惠的人出卖、当您受尽凌辱时，请让我们陪伴您！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今天人类广遍否认真理：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CN" altLang="en-US" dirty="0"/>
              <a:t>性革命的后果</a:t>
            </a:r>
            <a:endParaRPr lang="en-US" dirty="0"/>
          </a:p>
          <a:p>
            <a:r>
              <a:rPr lang="zh-CN" altLang="en-US" dirty="0"/>
              <a:t>离婚傷害兒童、</a:t>
            </a:r>
            <a:r>
              <a:rPr lang="en-US" dirty="0"/>
              <a:t>3/4 </a:t>
            </a:r>
            <a:r>
              <a:rPr lang="zh-CN" altLang="en-US" dirty="0"/>
              <a:t>离婚一方不情愿、单身母亲、捐精子和借胎生儿</a:t>
            </a:r>
            <a:endParaRPr lang="en-US" dirty="0"/>
          </a:p>
          <a:p>
            <a:r>
              <a:rPr lang="zh-CN" altLang="en-US" dirty="0"/>
              <a:t>新的广遍生活：避孕、堕胎、同居、婚外情、网络色情 、</a:t>
            </a:r>
            <a:r>
              <a:rPr lang="zh-TW" altLang="en-US" dirty="0"/>
              <a:t>不莊重的服裝</a:t>
            </a:r>
            <a:r>
              <a:rPr lang="zh-CN" altLang="en-US" dirty="0"/>
              <a:t> ，</a:t>
            </a:r>
            <a:r>
              <a:rPr lang="en-US" dirty="0"/>
              <a:t> </a:t>
            </a:r>
            <a:r>
              <a:rPr lang="zh-CN" altLang="en-US" dirty="0"/>
              <a:t>摧毁了男女的互信，产生大量不想要的怀孕、堕胎、婚外生育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013D94-CC80-3454-2467-3A880F2040DA}"/>
              </a:ext>
            </a:extLst>
          </p:cNvPr>
          <p:cNvCxnSpPr>
            <a:stCxn id="8" idx="2"/>
            <a:endCxn id="7" idx="6"/>
          </p:cNvCxnSpPr>
          <p:nvPr/>
        </p:nvCxnSpPr>
        <p:spPr bwMode="auto">
          <a:xfrm>
            <a:off x="342713" y="4304692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42A109-AD44-F443-EA36-6747D4055A1C}"/>
              </a:ext>
            </a:extLst>
          </p:cNvPr>
          <p:cNvCxnSpPr>
            <a:stCxn id="9" idx="1"/>
            <a:endCxn id="7" idx="5"/>
          </p:cNvCxnSpPr>
          <p:nvPr/>
        </p:nvCxnSpPr>
        <p:spPr bwMode="auto">
          <a:xfrm>
            <a:off x="1712399" y="1771375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1965B3-0749-3715-1A64-F50C732C744C}"/>
              </a:ext>
            </a:extLst>
          </p:cNvPr>
          <p:cNvCxnSpPr>
            <a:stCxn id="9" idx="7"/>
            <a:endCxn id="8" idx="3"/>
          </p:cNvCxnSpPr>
          <p:nvPr/>
        </p:nvCxnSpPr>
        <p:spPr bwMode="auto">
          <a:xfrm flipH="1">
            <a:off x="517270" y="1771375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FB8B5B4-A154-F9B8-B562-79EB01786E12}"/>
              </a:ext>
            </a:extLst>
          </p:cNvPr>
          <p:cNvSpPr/>
          <p:nvPr/>
        </p:nvSpPr>
        <p:spPr bwMode="auto">
          <a:xfrm>
            <a:off x="3004750" y="3722366"/>
            <a:ext cx="1191948" cy="116465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生兒育女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738F08-8E46-C62A-5517-F56A1B35AB5E}"/>
              </a:ext>
            </a:extLst>
          </p:cNvPr>
          <p:cNvSpPr/>
          <p:nvPr/>
        </p:nvSpPr>
        <p:spPr bwMode="auto">
          <a:xfrm>
            <a:off x="342713" y="3722366"/>
            <a:ext cx="1191948" cy="116465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性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345B2-6AD9-00D3-FAE5-9AC7B83E897C}"/>
              </a:ext>
            </a:extLst>
          </p:cNvPr>
          <p:cNvSpPr/>
          <p:nvPr/>
        </p:nvSpPr>
        <p:spPr bwMode="auto">
          <a:xfrm>
            <a:off x="1537842" y="1600816"/>
            <a:ext cx="1191948" cy="116465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婚姻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1FB7B-0142-692F-FA87-3E475D12BE32}"/>
              </a:ext>
            </a:extLst>
          </p:cNvPr>
          <p:cNvSpPr txBox="1"/>
          <p:nvPr/>
        </p:nvSpPr>
        <p:spPr>
          <a:xfrm>
            <a:off x="1873508" y="380187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09FC8-AB11-A910-7F8D-69E9ACC24E9F}"/>
              </a:ext>
            </a:extLst>
          </p:cNvPr>
          <p:cNvSpPr txBox="1"/>
          <p:nvPr/>
        </p:nvSpPr>
        <p:spPr>
          <a:xfrm>
            <a:off x="2614282" y="269006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63812-29A4-D048-B068-A4F1F20E1532}"/>
              </a:ext>
            </a:extLst>
          </p:cNvPr>
          <p:cNvSpPr txBox="1"/>
          <p:nvPr/>
        </p:nvSpPr>
        <p:spPr>
          <a:xfrm>
            <a:off x="1104923" y="2691398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5B467-63F0-962C-357C-02EF55E47688}"/>
              </a:ext>
            </a:extLst>
          </p:cNvPr>
          <p:cNvSpPr txBox="1"/>
          <p:nvPr/>
        </p:nvSpPr>
        <p:spPr>
          <a:xfrm>
            <a:off x="1626825" y="306217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家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692248-B9FB-14DC-9FB4-AE6C8B5C7F75}"/>
              </a:ext>
            </a:extLst>
          </p:cNvPr>
          <p:cNvSpPr/>
          <p:nvPr/>
        </p:nvSpPr>
        <p:spPr bwMode="auto">
          <a:xfrm>
            <a:off x="460770" y="760396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父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9987B7-ABAB-D45F-966B-2ED2F0E4FC93}"/>
              </a:ext>
            </a:extLst>
          </p:cNvPr>
          <p:cNvSpPr/>
          <p:nvPr/>
        </p:nvSpPr>
        <p:spPr bwMode="auto">
          <a:xfrm>
            <a:off x="2608947" y="760396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AB4F26-94E3-1C49-C8EA-E65BF391E434}"/>
              </a:ext>
            </a:extLst>
          </p:cNvPr>
          <p:cNvSpPr/>
          <p:nvPr/>
        </p:nvSpPr>
        <p:spPr bwMode="auto">
          <a:xfrm>
            <a:off x="460770" y="1116242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男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女</a:t>
            </a:r>
            <a:r>
              <a:rPr kumimoji="0" lang="en-HK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AFA7BC-4214-565C-29D7-ABDB34F9E6D3}"/>
              </a:ext>
            </a:extLst>
          </p:cNvPr>
          <p:cNvSpPr/>
          <p:nvPr/>
        </p:nvSpPr>
        <p:spPr bwMode="auto">
          <a:xfrm>
            <a:off x="2608947" y="1116242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男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女</a:t>
            </a:r>
            <a:r>
              <a:rPr kumimoji="0" lang="en-HK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5CAE1-5E11-A6FC-368A-5D41C0680087}"/>
              </a:ext>
            </a:extLst>
          </p:cNvPr>
          <p:cNvSpPr txBox="1"/>
          <p:nvPr/>
        </p:nvSpPr>
        <p:spPr>
          <a:xfrm>
            <a:off x="8266836" y="45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性革命</a:t>
            </a:r>
            <a:endParaRPr kumimoji="0" lang="en-HK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3281C4-52FE-A9C7-E8AC-4232F6B36045}"/>
              </a:ext>
            </a:extLst>
          </p:cNvPr>
          <p:cNvGrpSpPr/>
          <p:nvPr/>
        </p:nvGrpSpPr>
        <p:grpSpPr>
          <a:xfrm>
            <a:off x="1898715" y="1916297"/>
            <a:ext cx="452874" cy="554022"/>
            <a:chOff x="1898715" y="1916297"/>
            <a:chExt cx="452874" cy="55402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A21529-27F4-B0FA-7E34-25590B1048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98715" y="1916297"/>
              <a:ext cx="443429" cy="54934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12DCA9B-D038-AA56-ED5F-D9351F25474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8715" y="1916297"/>
              <a:ext cx="452874" cy="5540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9BD599-FAB2-8950-CB13-A1B5D241EDAE}"/>
              </a:ext>
            </a:extLst>
          </p:cNvPr>
          <p:cNvGrpSpPr/>
          <p:nvPr/>
        </p:nvGrpSpPr>
        <p:grpSpPr>
          <a:xfrm>
            <a:off x="3374514" y="4027681"/>
            <a:ext cx="452874" cy="554022"/>
            <a:chOff x="1898715" y="1916297"/>
            <a:chExt cx="452874" cy="55402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83A08DF-CF47-7913-E773-D59BE1AD69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98715" y="1916297"/>
              <a:ext cx="443429" cy="54934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E686DC-C427-0F6C-B715-BDFF6726ED2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8715" y="1916297"/>
              <a:ext cx="452874" cy="5540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0EFF36-B3D5-ED2F-8C76-B4085E85DBC8}"/>
              </a:ext>
            </a:extLst>
          </p:cNvPr>
          <p:cNvGrpSpPr/>
          <p:nvPr/>
        </p:nvGrpSpPr>
        <p:grpSpPr>
          <a:xfrm>
            <a:off x="1907379" y="3377564"/>
            <a:ext cx="452874" cy="554022"/>
            <a:chOff x="1898715" y="1916297"/>
            <a:chExt cx="452874" cy="55402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F68990-19BB-5B9E-926B-209BE66A6D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98715" y="1916297"/>
              <a:ext cx="443429" cy="54934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6DD8B2B-42E9-E253-1F33-4E73E75681D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8715" y="1916297"/>
              <a:ext cx="452874" cy="5540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8" grpId="0"/>
      <p:bldP spid="29" grpId="0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松山祈禱室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066" y="1"/>
            <a:ext cx="8449734" cy="633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4683" y="4119327"/>
            <a:ext cx="5312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i="0" dirty="0">
                <a:solidFill>
                  <a:schemeClr val="bg1"/>
                </a:solidFill>
              </a:rPr>
              <a:t>台北南松山天主堂</a:t>
            </a:r>
            <a:r>
              <a:rPr lang="en-US" sz="3200" i="0" dirty="0">
                <a:solidFill>
                  <a:schemeClr val="bg1"/>
                </a:solidFill>
              </a:rPr>
              <a:t>Taipei</a:t>
            </a:r>
          </a:p>
        </p:txBody>
      </p:sp>
    </p:spTree>
  </p:cSld>
  <p:clrMapOvr>
    <a:masterClrMapping/>
  </p:clrMapOvr>
  <p:transition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99FF"/>
                </a:solidFill>
              </a:rPr>
              <a:t>晉铎之日我下了兩个決定：</a:t>
            </a:r>
          </a:p>
          <a:p>
            <a:r>
              <a:rPr lang="zh-TW" altLang="en-US" dirty="0"/>
              <a:t>　一、每星期六为特別恭敬圣母献彌撒，求她坚固我的圣召。</a:t>
            </a:r>
          </a:p>
          <a:p>
            <a:r>
              <a:rPr lang="zh-TW" altLang="en-US" dirty="0"/>
              <a:t>　二、</a:t>
            </a:r>
            <a:r>
              <a:rPr lang="zh-TW" altLang="en-US" dirty="0">
                <a:solidFill>
                  <a:srgbClr val="FF99FF"/>
                </a:solidFill>
              </a:rPr>
              <a:t>不</a:t>
            </a:r>
            <a:r>
              <a:rPr lang="zh-CN" altLang="en-US" dirty="0">
                <a:solidFill>
                  <a:srgbClr val="FF99FF"/>
                </a:solidFill>
              </a:rPr>
              <a:t>间断</a:t>
            </a:r>
            <a:r>
              <a:rPr lang="zh-TW" altLang="en-US" dirty="0">
                <a:solidFill>
                  <a:srgbClr val="FF99FF"/>
                </a:solidFill>
              </a:rPr>
              <a:t>地每天在吾主耶稣的圣体前祈祷一小时</a:t>
            </a:r>
            <a:r>
              <a:rPr lang="zh-TW" altLang="en-US" dirty="0"/>
              <a:t>。我一生遵守了这兩項決定。</a:t>
            </a:r>
            <a:r>
              <a:rPr lang="zh-TW" altLang="en-US" dirty="0">
                <a:solidFill>
                  <a:srgbClr val="FF99FF"/>
                </a:solidFill>
              </a:rPr>
              <a:t>守圣时是我在晉铎之前已经養成的习慣。如今这习慣已实行了六十多年。</a:t>
            </a:r>
          </a:p>
          <a:p>
            <a:r>
              <a:rPr lang="zh-TW" altLang="en-US" dirty="0">
                <a:solidFill>
                  <a:srgbClr val="FF99FF"/>
                </a:solidFill>
              </a:rPr>
              <a:t>我保持这个习慣，也鼓励他人这样做是有理由的。</a:t>
            </a:r>
          </a:p>
          <a:p>
            <a:endParaRPr lang="zh-TW" altLang="en-US" dirty="0"/>
          </a:p>
        </p:txBody>
      </p:sp>
    </p:spTree>
  </p:cSld>
  <p:clrMapOvr>
    <a:masterClrMapping/>
  </p:clrMapOvr>
  <p:transition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/>
              <a:t>我一生遵守了这兩項決定。</a:t>
            </a:r>
            <a:r>
              <a:rPr lang="zh-TW" altLang="en-US" dirty="0">
                <a:solidFill>
                  <a:srgbClr val="FF99FF"/>
                </a:solidFill>
              </a:rPr>
              <a:t>守圣时是我在晉铎之前已经養成的习慣。</a:t>
            </a:r>
            <a:r>
              <a:rPr lang="zh-TW" altLang="en-US" dirty="0"/>
              <a:t>圣保禄修院圣堂在每晚六时上锁，可是在其它各处仍有私人小圣堂给人作个別敬礼和晚祷。在黃昏特定的散心时间，我总是在已关门的圣堂前散步一小时左右。一天，突然灵機一动，为什么不在圣体临在之前朝拜一小时？第二天，我便开始做了，</a:t>
            </a:r>
            <a:r>
              <a:rPr lang="zh-TW" altLang="en-US" dirty="0">
                <a:solidFill>
                  <a:srgbClr val="FF99FF"/>
                </a:solidFill>
              </a:rPr>
              <a:t>如今这习慣已实行了六十多年。</a:t>
            </a:r>
          </a:p>
          <a:p>
            <a:r>
              <a:rPr lang="zh-TW" altLang="en-US" dirty="0">
                <a:solidFill>
                  <a:srgbClr val="FF99FF"/>
                </a:solidFill>
              </a:rPr>
              <a:t>我保持这个习慣，也鼓励他人这样做是有理由的。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定期接收到朝拜圣体信息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请发微信到 </a:t>
            </a:r>
            <a:r>
              <a:rPr lang="en-US" dirty="0"/>
              <a:t>13809082323</a:t>
            </a:r>
          </a:p>
          <a:p>
            <a:r>
              <a:rPr lang="zh-CN" altLang="en-US" dirty="0"/>
              <a:t>并请发电邮到电子邮箱 </a:t>
            </a:r>
            <a:r>
              <a:rPr lang="en-US" altLang="zh-CN" dirty="0"/>
              <a:t>h.a.chan@ieee.org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9151938" cy="4075113"/>
          </a:xfrm>
        </p:spPr>
        <p:txBody>
          <a:bodyPr/>
          <a:lstStyle/>
          <a:p>
            <a:r>
              <a:rPr lang="zh-CN" altLang="en-US" dirty="0"/>
              <a:t>请把您的电子邮箱发到此微信内，即可获得陈老师朝拜圣体的一切文稿和资料</a:t>
            </a:r>
            <a:endParaRPr lang="en-US" altLang="zh-CN" dirty="0"/>
          </a:p>
          <a:p>
            <a:r>
              <a:rPr lang="zh-CN" altLang="en-US" dirty="0"/>
              <a:t>韩雨微信号</a:t>
            </a:r>
            <a:r>
              <a:rPr lang="en-US" altLang="zh-CN" dirty="0"/>
              <a:t>13911246637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在法蒂玛天使教的祈祷</a:t>
            </a:r>
            <a:endParaRPr lang="zh-TW" altLang="en-US" sz="2400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3200" dirty="0">
                <a:solidFill>
                  <a:srgbClr val="FF99FF"/>
                </a:solidFill>
              </a:rPr>
              <a:t>哦！天主，我信奉您、我敬拜您、我仰望您、我爱慕您。请您宽恕那些不信您、不敬您、不仰望您、不爱慕您的人。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Ó!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Tiānzhǔ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xìnfèng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yǎngwàng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wǒ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àimù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Qǐng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kuānshù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nàxiē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bùxìn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bùjìng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yǎngwàng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àimù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zh-TW" altLang="en-US" sz="3200" dirty="0"/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380" y="685800"/>
            <a:ext cx="2773817" cy="4041420"/>
          </a:xfrm>
          <a:prstGeom prst="rect">
            <a:avLst/>
          </a:prstGeom>
          <a:noFill/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天使的祈祷</a:t>
            </a:r>
          </a:p>
        </p:txBody>
      </p:sp>
      <p:sp>
        <p:nvSpPr>
          <p:cNvPr id="4" name="Line 76"/>
          <p:cNvSpPr>
            <a:spLocks noChangeShapeType="1"/>
          </p:cNvSpPr>
          <p:nvPr/>
        </p:nvSpPr>
        <p:spPr bwMode="auto">
          <a:xfrm>
            <a:off x="184862" y="822986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Line 77"/>
          <p:cNvSpPr>
            <a:spLocks noChangeShapeType="1"/>
          </p:cNvSpPr>
          <p:nvPr/>
        </p:nvSpPr>
        <p:spPr bwMode="auto">
          <a:xfrm>
            <a:off x="184862" y="908711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Line 78"/>
          <p:cNvSpPr>
            <a:spLocks noChangeShapeType="1"/>
          </p:cNvSpPr>
          <p:nvPr/>
        </p:nvSpPr>
        <p:spPr bwMode="auto">
          <a:xfrm>
            <a:off x="184862" y="994436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Line 79"/>
          <p:cNvSpPr>
            <a:spLocks noChangeShapeType="1"/>
          </p:cNvSpPr>
          <p:nvPr/>
        </p:nvSpPr>
        <p:spPr bwMode="auto">
          <a:xfrm>
            <a:off x="184862" y="1080161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Line 80"/>
          <p:cNvSpPr>
            <a:spLocks noChangeShapeType="1"/>
          </p:cNvSpPr>
          <p:nvPr/>
        </p:nvSpPr>
        <p:spPr bwMode="auto">
          <a:xfrm>
            <a:off x="184862" y="1165886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Line 81"/>
          <p:cNvSpPr>
            <a:spLocks noChangeShapeType="1"/>
          </p:cNvSpPr>
          <p:nvPr/>
        </p:nvSpPr>
        <p:spPr bwMode="auto">
          <a:xfrm>
            <a:off x="184862" y="2307076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Line 82"/>
          <p:cNvSpPr>
            <a:spLocks noChangeShapeType="1"/>
          </p:cNvSpPr>
          <p:nvPr/>
        </p:nvSpPr>
        <p:spPr bwMode="auto">
          <a:xfrm>
            <a:off x="184862" y="2392801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Line 83"/>
          <p:cNvSpPr>
            <a:spLocks noChangeShapeType="1"/>
          </p:cNvSpPr>
          <p:nvPr/>
        </p:nvSpPr>
        <p:spPr bwMode="auto">
          <a:xfrm>
            <a:off x="184862" y="2478526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Line 84"/>
          <p:cNvSpPr>
            <a:spLocks noChangeShapeType="1"/>
          </p:cNvSpPr>
          <p:nvPr/>
        </p:nvSpPr>
        <p:spPr bwMode="auto">
          <a:xfrm>
            <a:off x="184862" y="2564251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Line 85"/>
          <p:cNvSpPr>
            <a:spLocks noChangeShapeType="1"/>
          </p:cNvSpPr>
          <p:nvPr/>
        </p:nvSpPr>
        <p:spPr bwMode="auto">
          <a:xfrm>
            <a:off x="184862" y="2649976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Text Box 86"/>
          <p:cNvSpPr txBox="1">
            <a:spLocks noChangeArrowheads="1"/>
          </p:cNvSpPr>
          <p:nvPr/>
        </p:nvSpPr>
        <p:spPr bwMode="auto">
          <a:xfrm>
            <a:off x="114301" y="382928"/>
            <a:ext cx="5838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i="0" dirty="0">
                <a:solidFill>
                  <a:srgbClr val="FFFF00"/>
                </a:solidFill>
                <a:latin typeface="MusiSync" pitchFamily="2" charset="0"/>
              </a:rPr>
              <a:t>G</a:t>
            </a:r>
          </a:p>
        </p:txBody>
      </p:sp>
      <p:sp>
        <p:nvSpPr>
          <p:cNvPr id="16" name="Line 88"/>
          <p:cNvSpPr>
            <a:spLocks noChangeShapeType="1"/>
          </p:cNvSpPr>
          <p:nvPr/>
        </p:nvSpPr>
        <p:spPr bwMode="auto">
          <a:xfrm flipH="1" flipV="1">
            <a:off x="184861" y="823969"/>
            <a:ext cx="2112" cy="34071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1" name="Line 113"/>
          <p:cNvSpPr>
            <a:spLocks noChangeShapeType="1"/>
          </p:cNvSpPr>
          <p:nvPr/>
        </p:nvSpPr>
        <p:spPr bwMode="auto">
          <a:xfrm flipV="1">
            <a:off x="180571" y="2310335"/>
            <a:ext cx="2112" cy="34560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" name="Group 639"/>
          <p:cNvGrpSpPr>
            <a:grpSpLocks/>
          </p:cNvGrpSpPr>
          <p:nvPr/>
        </p:nvGrpSpPr>
        <p:grpSpPr bwMode="auto">
          <a:xfrm>
            <a:off x="1806531" y="105655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3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6" name="Line 642"/>
          <p:cNvSpPr>
            <a:spLocks noChangeShapeType="1"/>
          </p:cNvSpPr>
          <p:nvPr/>
        </p:nvSpPr>
        <p:spPr bwMode="auto">
          <a:xfrm flipV="1">
            <a:off x="2522955" y="813785"/>
            <a:ext cx="0" cy="350468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8" name="Line 667"/>
          <p:cNvSpPr>
            <a:spLocks noChangeShapeType="1"/>
          </p:cNvSpPr>
          <p:nvPr/>
        </p:nvSpPr>
        <p:spPr bwMode="auto">
          <a:xfrm flipV="1">
            <a:off x="9008572" y="822985"/>
            <a:ext cx="0" cy="341266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5" name="Group 676"/>
          <p:cNvGrpSpPr>
            <a:grpSpLocks/>
          </p:cNvGrpSpPr>
          <p:nvPr/>
        </p:nvGrpSpPr>
        <p:grpSpPr bwMode="auto">
          <a:xfrm>
            <a:off x="2176299" y="105617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57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59" name="AutoShape 679"/>
          <p:cNvCxnSpPr>
            <a:cxnSpLocks noChangeShapeType="1"/>
            <a:stCxn id="135" idx="1"/>
            <a:endCxn id="158" idx="1"/>
          </p:cNvCxnSpPr>
          <p:nvPr/>
        </p:nvCxnSpPr>
        <p:spPr bwMode="auto">
          <a:xfrm flipV="1">
            <a:off x="1911086" y="1056174"/>
            <a:ext cx="369768" cy="382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grpSp>
        <p:nvGrpSpPr>
          <p:cNvPr id="17" name="Group 688"/>
          <p:cNvGrpSpPr>
            <a:grpSpLocks/>
          </p:cNvGrpSpPr>
          <p:nvPr/>
        </p:nvGrpSpPr>
        <p:grpSpPr bwMode="auto">
          <a:xfrm>
            <a:off x="7559242" y="80037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69" name="Oval 689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Line 690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 Box 696"/>
          <p:cNvSpPr txBox="1">
            <a:spLocks noChangeArrowheads="1"/>
          </p:cNvSpPr>
          <p:nvPr/>
        </p:nvSpPr>
        <p:spPr bwMode="auto">
          <a:xfrm>
            <a:off x="1650537" y="1347534"/>
            <a:ext cx="74186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zh-CN" altLang="en-US" sz="32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我上 主，我信 祢、钦崇 祢、依 靠  祢 并</a:t>
            </a:r>
          </a:p>
        </p:txBody>
      </p:sp>
      <p:sp>
        <p:nvSpPr>
          <p:cNvPr id="190" name="Line 710"/>
          <p:cNvSpPr>
            <a:spLocks noChangeShapeType="1"/>
          </p:cNvSpPr>
          <p:nvPr/>
        </p:nvSpPr>
        <p:spPr bwMode="auto">
          <a:xfrm flipV="1">
            <a:off x="4269401" y="817053"/>
            <a:ext cx="0" cy="347631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9" name="Line 729"/>
          <p:cNvSpPr>
            <a:spLocks noChangeShapeType="1"/>
          </p:cNvSpPr>
          <p:nvPr/>
        </p:nvSpPr>
        <p:spPr bwMode="auto">
          <a:xfrm flipH="1" flipV="1">
            <a:off x="9000183" y="3743994"/>
            <a:ext cx="2179" cy="346249"/>
          </a:xfrm>
          <a:prstGeom prst="line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8" name="Group 731"/>
          <p:cNvGrpSpPr>
            <a:grpSpLocks/>
          </p:cNvGrpSpPr>
          <p:nvPr/>
        </p:nvGrpSpPr>
        <p:grpSpPr bwMode="auto">
          <a:xfrm>
            <a:off x="905543" y="224312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12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Line 738"/>
          <p:cNvSpPr>
            <a:spLocks noChangeShapeType="1"/>
          </p:cNvSpPr>
          <p:nvPr/>
        </p:nvSpPr>
        <p:spPr bwMode="auto">
          <a:xfrm flipV="1">
            <a:off x="2497445" y="2315190"/>
            <a:ext cx="0" cy="316934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9" name="Group 743"/>
          <p:cNvGrpSpPr>
            <a:grpSpLocks/>
          </p:cNvGrpSpPr>
          <p:nvPr/>
        </p:nvGrpSpPr>
        <p:grpSpPr bwMode="auto">
          <a:xfrm>
            <a:off x="1425303" y="2247317"/>
            <a:ext cx="104555" cy="316934"/>
            <a:chOff x="660" y="630"/>
            <a:chExt cx="48" cy="194"/>
          </a:xfrm>
          <a:noFill/>
        </p:grpSpPr>
        <p:sp>
          <p:nvSpPr>
            <p:cNvPr id="224" name="Oval 74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Line 74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747"/>
          <p:cNvGrpSpPr>
            <a:grpSpLocks/>
          </p:cNvGrpSpPr>
          <p:nvPr/>
        </p:nvGrpSpPr>
        <p:grpSpPr bwMode="auto">
          <a:xfrm>
            <a:off x="8369396" y="2243333"/>
            <a:ext cx="104555" cy="316934"/>
            <a:chOff x="660" y="630"/>
            <a:chExt cx="48" cy="194"/>
          </a:xfrm>
          <a:noFill/>
        </p:grpSpPr>
        <p:sp>
          <p:nvSpPr>
            <p:cNvPr id="228" name="Oval 748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Line 749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551784" y="468194"/>
            <a:ext cx="153888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800" i="0" dirty="0">
                <a:solidFill>
                  <a:srgbClr val="FFFF00"/>
                </a:solidFill>
                <a:latin typeface="MusiSync"/>
              </a:rPr>
              <a:t>b</a:t>
            </a:r>
            <a:endParaRPr lang="en-US" sz="4800" i="0" dirty="0">
              <a:solidFill>
                <a:srgbClr val="FFFF00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47700" y="661039"/>
            <a:ext cx="128240" cy="615553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000" i="0" dirty="0">
                <a:solidFill>
                  <a:srgbClr val="FFFF00"/>
                </a:solidFill>
                <a:latin typeface="MusiSync"/>
              </a:rPr>
              <a:t>$</a:t>
            </a:r>
            <a:endParaRPr lang="en-US" sz="4000" i="0" dirty="0">
              <a:solidFill>
                <a:srgbClr val="FFFF00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915677" y="605112"/>
            <a:ext cx="769441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800" i="0" dirty="0">
                <a:solidFill>
                  <a:srgbClr val="FFFF00"/>
                </a:solidFill>
                <a:latin typeface="MusiSync"/>
              </a:rPr>
              <a:t>Q </a:t>
            </a:r>
            <a:r>
              <a:rPr lang="en-US" sz="4800" i="0" dirty="0" err="1">
                <a:solidFill>
                  <a:srgbClr val="FFFF00"/>
                </a:solidFill>
                <a:latin typeface="MusiSync"/>
              </a:rPr>
              <a:t>Q</a:t>
            </a:r>
            <a:r>
              <a:rPr lang="en-US" sz="4800" i="0" dirty="0">
                <a:solidFill>
                  <a:srgbClr val="FFFF00"/>
                </a:solidFill>
                <a:latin typeface="MusiSync"/>
              </a:rPr>
              <a:t> </a:t>
            </a:r>
            <a:r>
              <a:rPr lang="en-US" sz="4800" i="0" dirty="0" err="1">
                <a:solidFill>
                  <a:srgbClr val="FFFF00"/>
                </a:solidFill>
                <a:latin typeface="MusiSync"/>
              </a:rPr>
              <a:t>Q</a:t>
            </a:r>
            <a:endParaRPr lang="en-US" sz="4800" i="0" dirty="0">
              <a:solidFill>
                <a:srgbClr val="FFFF00"/>
              </a:solidFill>
            </a:endParaRPr>
          </a:p>
        </p:txBody>
      </p:sp>
      <p:sp>
        <p:nvSpPr>
          <p:cNvPr id="177" name="Line 80"/>
          <p:cNvSpPr>
            <a:spLocks noChangeShapeType="1"/>
          </p:cNvSpPr>
          <p:nvPr/>
        </p:nvSpPr>
        <p:spPr bwMode="auto">
          <a:xfrm>
            <a:off x="1785027" y="1249433"/>
            <a:ext cx="15901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80" name="Line 80"/>
          <p:cNvSpPr>
            <a:spLocks noChangeShapeType="1"/>
          </p:cNvSpPr>
          <p:nvPr/>
        </p:nvSpPr>
        <p:spPr bwMode="auto">
          <a:xfrm>
            <a:off x="2158193" y="1249433"/>
            <a:ext cx="15901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94" name="Line 80"/>
          <p:cNvSpPr>
            <a:spLocks noChangeShapeType="1"/>
          </p:cNvSpPr>
          <p:nvPr/>
        </p:nvSpPr>
        <p:spPr bwMode="auto">
          <a:xfrm>
            <a:off x="1786740" y="1330910"/>
            <a:ext cx="15901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98" name="Line 80"/>
          <p:cNvSpPr>
            <a:spLocks noChangeShapeType="1"/>
          </p:cNvSpPr>
          <p:nvPr/>
        </p:nvSpPr>
        <p:spPr bwMode="auto">
          <a:xfrm>
            <a:off x="2159906" y="1330910"/>
            <a:ext cx="15901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01" name="Text Box 696"/>
          <p:cNvSpPr txBox="1">
            <a:spLocks noChangeArrowheads="1"/>
          </p:cNvSpPr>
          <p:nvPr/>
        </p:nvSpPr>
        <p:spPr bwMode="auto">
          <a:xfrm>
            <a:off x="763402" y="2785817"/>
            <a:ext cx="85023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zh-CN" altLang="en-US" sz="32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爱 祢。我求 祢   宽 赦   那 些       不        信、</a:t>
            </a:r>
          </a:p>
        </p:txBody>
      </p:sp>
      <p:grpSp>
        <p:nvGrpSpPr>
          <p:cNvPr id="21" name="Group 259"/>
          <p:cNvGrpSpPr/>
          <p:nvPr/>
        </p:nvGrpSpPr>
        <p:grpSpPr>
          <a:xfrm>
            <a:off x="2723820" y="943115"/>
            <a:ext cx="255588" cy="403868"/>
            <a:chOff x="2642425" y="1292006"/>
            <a:chExt cx="255588" cy="403868"/>
          </a:xfrm>
        </p:grpSpPr>
        <p:grpSp>
          <p:nvGrpSpPr>
            <p:cNvPr id="22" name="Group 193"/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219" name="Oval 194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Line 195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" name="Text Box 196"/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0">
                  <a:solidFill>
                    <a:srgbClr val="FFFF00"/>
                  </a:solidFill>
                  <a:sym typeface="Symbol" pitchFamily="18" charset="2"/>
                </a:rPr>
                <a:t></a:t>
              </a:r>
            </a:p>
          </p:txBody>
        </p:sp>
      </p:grpSp>
      <p:grpSp>
        <p:nvGrpSpPr>
          <p:cNvPr id="23" name="Group 639"/>
          <p:cNvGrpSpPr>
            <a:grpSpLocks/>
          </p:cNvGrpSpPr>
          <p:nvPr/>
        </p:nvGrpSpPr>
        <p:grpSpPr bwMode="auto">
          <a:xfrm>
            <a:off x="3531223" y="87549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67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676"/>
          <p:cNvGrpSpPr>
            <a:grpSpLocks/>
          </p:cNvGrpSpPr>
          <p:nvPr/>
        </p:nvGrpSpPr>
        <p:grpSpPr bwMode="auto">
          <a:xfrm>
            <a:off x="3962535" y="83890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83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85" name="AutoShape 679"/>
          <p:cNvCxnSpPr>
            <a:cxnSpLocks noChangeShapeType="1"/>
            <a:stCxn id="271" idx="1"/>
            <a:endCxn id="284" idx="1"/>
          </p:cNvCxnSpPr>
          <p:nvPr/>
        </p:nvCxnSpPr>
        <p:spPr bwMode="auto">
          <a:xfrm flipV="1">
            <a:off x="3635778" y="838902"/>
            <a:ext cx="431312" cy="36594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grpSp>
        <p:nvGrpSpPr>
          <p:cNvPr id="25" name="Group 285"/>
          <p:cNvGrpSpPr/>
          <p:nvPr/>
        </p:nvGrpSpPr>
        <p:grpSpPr>
          <a:xfrm>
            <a:off x="4490984" y="888797"/>
            <a:ext cx="255588" cy="403868"/>
            <a:chOff x="2642425" y="1292006"/>
            <a:chExt cx="255588" cy="403868"/>
          </a:xfrm>
        </p:grpSpPr>
        <p:grpSp>
          <p:nvGrpSpPr>
            <p:cNvPr id="26" name="Group 193"/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289" name="Oval 194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Line 195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8" name="Text Box 196"/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0">
                  <a:solidFill>
                    <a:srgbClr val="FFFF00"/>
                  </a:solidFill>
                  <a:sym typeface="Symbol" pitchFamily="18" charset="2"/>
                </a:rPr>
                <a:t></a:t>
              </a:r>
            </a:p>
          </p:txBody>
        </p:sp>
      </p:grpSp>
      <p:grpSp>
        <p:nvGrpSpPr>
          <p:cNvPr id="27" name="Group 639"/>
          <p:cNvGrpSpPr>
            <a:grpSpLocks/>
          </p:cNvGrpSpPr>
          <p:nvPr/>
        </p:nvGrpSpPr>
        <p:grpSpPr bwMode="auto">
          <a:xfrm>
            <a:off x="5281759" y="88454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04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6" name="Line 642"/>
          <p:cNvSpPr>
            <a:spLocks noChangeShapeType="1"/>
          </p:cNvSpPr>
          <p:nvPr/>
        </p:nvSpPr>
        <p:spPr bwMode="auto">
          <a:xfrm flipV="1">
            <a:off x="6024820" y="813785"/>
            <a:ext cx="0" cy="350468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8" name="Group 676"/>
          <p:cNvGrpSpPr>
            <a:grpSpLocks/>
          </p:cNvGrpSpPr>
          <p:nvPr/>
        </p:nvGrpSpPr>
        <p:grpSpPr bwMode="auto">
          <a:xfrm>
            <a:off x="5677903" y="88416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08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10" name="AutoShape 679"/>
          <p:cNvCxnSpPr>
            <a:cxnSpLocks noChangeShapeType="1"/>
            <a:stCxn id="305" idx="1"/>
            <a:endCxn id="309" idx="1"/>
          </p:cNvCxnSpPr>
          <p:nvPr/>
        </p:nvCxnSpPr>
        <p:spPr bwMode="auto">
          <a:xfrm flipV="1">
            <a:off x="5386314" y="884167"/>
            <a:ext cx="396144" cy="382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grpSp>
        <p:nvGrpSpPr>
          <p:cNvPr id="29" name="Group 193"/>
          <p:cNvGrpSpPr>
            <a:grpSpLocks/>
          </p:cNvGrpSpPr>
          <p:nvPr/>
        </p:nvGrpSpPr>
        <p:grpSpPr bwMode="auto">
          <a:xfrm>
            <a:off x="6207057" y="852585"/>
            <a:ext cx="76200" cy="307975"/>
            <a:chOff x="660" y="630"/>
            <a:chExt cx="48" cy="194"/>
          </a:xfrm>
          <a:solidFill>
            <a:srgbClr val="FFFF00"/>
          </a:solidFill>
        </p:grpSpPr>
        <p:sp>
          <p:nvSpPr>
            <p:cNvPr id="314" name="Oval 19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Line 19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3" name="Text Box 196"/>
          <p:cNvSpPr txBox="1">
            <a:spLocks noChangeArrowheads="1"/>
          </p:cNvSpPr>
          <p:nvPr/>
        </p:nvSpPr>
        <p:spPr bwMode="auto">
          <a:xfrm>
            <a:off x="6208645" y="981816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rgbClr val="FFFF00"/>
                </a:solidFill>
                <a:sym typeface="Symbol" pitchFamily="18" charset="2"/>
              </a:rPr>
              <a:t></a:t>
            </a:r>
          </a:p>
        </p:txBody>
      </p:sp>
      <p:grpSp>
        <p:nvGrpSpPr>
          <p:cNvPr id="30" name="Group 116"/>
          <p:cNvGrpSpPr>
            <a:grpSpLocks/>
          </p:cNvGrpSpPr>
          <p:nvPr/>
        </p:nvGrpSpPr>
        <p:grpSpPr bwMode="auto">
          <a:xfrm>
            <a:off x="7026925" y="847221"/>
            <a:ext cx="152400" cy="309563"/>
            <a:chOff x="2259" y="340"/>
            <a:chExt cx="96" cy="195"/>
          </a:xfrm>
          <a:solidFill>
            <a:srgbClr val="FFFF00"/>
          </a:solidFill>
        </p:grpSpPr>
        <p:grpSp>
          <p:nvGrpSpPr>
            <p:cNvPr id="31" name="Group 117"/>
            <p:cNvGrpSpPr>
              <a:grpSpLocks/>
            </p:cNvGrpSpPr>
            <p:nvPr/>
          </p:nvGrpSpPr>
          <p:grpSpPr bwMode="auto">
            <a:xfrm>
              <a:off x="2259" y="341"/>
              <a:ext cx="48" cy="194"/>
              <a:chOff x="660" y="630"/>
              <a:chExt cx="48" cy="194"/>
            </a:xfrm>
            <a:grpFill/>
          </p:grpSpPr>
          <p:sp>
            <p:nvSpPr>
              <p:cNvPr id="319" name="Oval 118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" name="Line 119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" name="Line 120"/>
            <p:cNvSpPr>
              <a:spLocks noChangeShapeType="1"/>
            </p:cNvSpPr>
            <p:nvPr/>
          </p:nvSpPr>
          <p:spPr bwMode="auto">
            <a:xfrm>
              <a:off x="2307" y="340"/>
              <a:ext cx="48" cy="9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639"/>
          <p:cNvGrpSpPr>
            <a:grpSpLocks/>
          </p:cNvGrpSpPr>
          <p:nvPr/>
        </p:nvGrpSpPr>
        <p:grpSpPr bwMode="auto">
          <a:xfrm>
            <a:off x="8198955" y="75780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2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676"/>
          <p:cNvGrpSpPr>
            <a:grpSpLocks/>
          </p:cNvGrpSpPr>
          <p:nvPr/>
        </p:nvGrpSpPr>
        <p:grpSpPr bwMode="auto">
          <a:xfrm>
            <a:off x="8748739" y="70310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25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27" name="AutoShape 679"/>
          <p:cNvCxnSpPr>
            <a:cxnSpLocks noChangeShapeType="1"/>
            <a:stCxn id="323" idx="1"/>
            <a:endCxn id="326" idx="1"/>
          </p:cNvCxnSpPr>
          <p:nvPr/>
        </p:nvCxnSpPr>
        <p:spPr bwMode="auto">
          <a:xfrm flipV="1">
            <a:off x="8303510" y="703107"/>
            <a:ext cx="549784" cy="54700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sp>
        <p:nvSpPr>
          <p:cNvPr id="328" name="Text Box 86"/>
          <p:cNvSpPr txBox="1">
            <a:spLocks noChangeArrowheads="1"/>
          </p:cNvSpPr>
          <p:nvPr/>
        </p:nvSpPr>
        <p:spPr bwMode="auto">
          <a:xfrm>
            <a:off x="114301" y="1866232"/>
            <a:ext cx="5838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i="0" dirty="0">
                <a:solidFill>
                  <a:srgbClr val="FFFF00"/>
                </a:solidFill>
                <a:latin typeface="MusiSync" pitchFamily="2" charset="0"/>
              </a:rPr>
              <a:t>G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551784" y="1951498"/>
            <a:ext cx="153888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800" i="0" dirty="0">
                <a:solidFill>
                  <a:srgbClr val="FFFF00"/>
                </a:solidFill>
                <a:latin typeface="MusiSync"/>
              </a:rPr>
              <a:t>b</a:t>
            </a:r>
            <a:endParaRPr lang="en-US" sz="4800" i="0" dirty="0">
              <a:solidFill>
                <a:srgbClr val="FFFF00"/>
              </a:solidFill>
            </a:endParaRPr>
          </a:p>
        </p:txBody>
      </p:sp>
      <p:sp>
        <p:nvSpPr>
          <p:cNvPr id="331" name="Line 667"/>
          <p:cNvSpPr>
            <a:spLocks noChangeShapeType="1"/>
          </p:cNvSpPr>
          <p:nvPr/>
        </p:nvSpPr>
        <p:spPr bwMode="auto">
          <a:xfrm flipV="1">
            <a:off x="9008572" y="2306283"/>
            <a:ext cx="0" cy="341266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4" name="Group 731"/>
          <p:cNvGrpSpPr>
            <a:grpSpLocks/>
          </p:cNvGrpSpPr>
          <p:nvPr/>
        </p:nvGrpSpPr>
        <p:grpSpPr bwMode="auto">
          <a:xfrm>
            <a:off x="2229312" y="224312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34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731"/>
          <p:cNvGrpSpPr>
            <a:grpSpLocks/>
          </p:cNvGrpSpPr>
          <p:nvPr/>
        </p:nvGrpSpPr>
        <p:grpSpPr bwMode="auto">
          <a:xfrm>
            <a:off x="2639842" y="219916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37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639"/>
          <p:cNvGrpSpPr>
            <a:grpSpLocks/>
          </p:cNvGrpSpPr>
          <p:nvPr/>
        </p:nvGrpSpPr>
        <p:grpSpPr bwMode="auto">
          <a:xfrm>
            <a:off x="3136105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0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676"/>
          <p:cNvGrpSpPr>
            <a:grpSpLocks/>
          </p:cNvGrpSpPr>
          <p:nvPr/>
        </p:nvGrpSpPr>
        <p:grpSpPr bwMode="auto">
          <a:xfrm>
            <a:off x="3476887" y="228658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3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45" name="AutoShape 679"/>
          <p:cNvCxnSpPr>
            <a:cxnSpLocks noChangeShapeType="1"/>
            <a:stCxn id="341" idx="1"/>
            <a:endCxn id="344" idx="1"/>
          </p:cNvCxnSpPr>
          <p:nvPr/>
        </p:nvCxnSpPr>
        <p:spPr bwMode="auto">
          <a:xfrm>
            <a:off x="3240660" y="2244048"/>
            <a:ext cx="340782" cy="42534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grpSp>
        <p:nvGrpSpPr>
          <p:cNvPr id="38" name="Group 639"/>
          <p:cNvGrpSpPr>
            <a:grpSpLocks/>
          </p:cNvGrpSpPr>
          <p:nvPr/>
        </p:nvGrpSpPr>
        <p:grpSpPr bwMode="auto">
          <a:xfrm>
            <a:off x="3922764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7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639"/>
          <p:cNvGrpSpPr>
            <a:grpSpLocks/>
          </p:cNvGrpSpPr>
          <p:nvPr/>
        </p:nvGrpSpPr>
        <p:grpSpPr bwMode="auto">
          <a:xfrm>
            <a:off x="4444338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50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" name="Line 738"/>
          <p:cNvSpPr>
            <a:spLocks noChangeShapeType="1"/>
          </p:cNvSpPr>
          <p:nvPr/>
        </p:nvSpPr>
        <p:spPr bwMode="auto">
          <a:xfrm flipV="1">
            <a:off x="4765695" y="2315190"/>
            <a:ext cx="0" cy="316934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3" name="TextBox 352"/>
          <p:cNvSpPr txBox="1"/>
          <p:nvPr/>
        </p:nvSpPr>
        <p:spPr>
          <a:xfrm>
            <a:off x="4830145" y="2090479"/>
            <a:ext cx="153888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800" i="0" dirty="0">
                <a:solidFill>
                  <a:srgbClr val="FFFF00"/>
                </a:solidFill>
                <a:latin typeface="MusiSync"/>
              </a:rPr>
              <a:t>Q</a:t>
            </a:r>
            <a:endParaRPr lang="en-US" sz="4800" i="0" dirty="0">
              <a:solidFill>
                <a:srgbClr val="FFFF00"/>
              </a:solidFill>
            </a:endParaRPr>
          </a:p>
        </p:txBody>
      </p:sp>
      <p:grpSp>
        <p:nvGrpSpPr>
          <p:cNvPr id="40" name="Group 639"/>
          <p:cNvGrpSpPr>
            <a:grpSpLocks/>
          </p:cNvGrpSpPr>
          <p:nvPr/>
        </p:nvGrpSpPr>
        <p:grpSpPr bwMode="auto">
          <a:xfrm>
            <a:off x="5184952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55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193"/>
          <p:cNvGrpSpPr>
            <a:grpSpLocks/>
          </p:cNvGrpSpPr>
          <p:nvPr/>
        </p:nvGrpSpPr>
        <p:grpSpPr bwMode="auto">
          <a:xfrm>
            <a:off x="5761161" y="2290657"/>
            <a:ext cx="76200" cy="307975"/>
            <a:chOff x="660" y="630"/>
            <a:chExt cx="48" cy="194"/>
          </a:xfrm>
          <a:solidFill>
            <a:srgbClr val="FFFF00"/>
          </a:solidFill>
        </p:grpSpPr>
        <p:sp>
          <p:nvSpPr>
            <p:cNvPr id="358" name="Oval 19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Line 19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0" name="Text Box 196"/>
          <p:cNvSpPr txBox="1">
            <a:spLocks noChangeArrowheads="1"/>
          </p:cNvSpPr>
          <p:nvPr/>
        </p:nvSpPr>
        <p:spPr bwMode="auto">
          <a:xfrm>
            <a:off x="5762749" y="2419888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rgbClr val="FFFF00"/>
                </a:solidFill>
                <a:sym typeface="Symbol" pitchFamily="18" charset="2"/>
              </a:rPr>
              <a:t></a:t>
            </a:r>
          </a:p>
        </p:txBody>
      </p:sp>
      <p:grpSp>
        <p:nvGrpSpPr>
          <p:cNvPr id="43" name="Group 116"/>
          <p:cNvGrpSpPr>
            <a:grpSpLocks/>
          </p:cNvGrpSpPr>
          <p:nvPr/>
        </p:nvGrpSpPr>
        <p:grpSpPr bwMode="auto">
          <a:xfrm>
            <a:off x="6454805" y="2260770"/>
            <a:ext cx="152400" cy="309563"/>
            <a:chOff x="2259" y="340"/>
            <a:chExt cx="96" cy="195"/>
          </a:xfrm>
          <a:solidFill>
            <a:srgbClr val="FFFF00"/>
          </a:solidFill>
        </p:grpSpPr>
        <p:grpSp>
          <p:nvGrpSpPr>
            <p:cNvPr id="44" name="Group 117"/>
            <p:cNvGrpSpPr>
              <a:grpSpLocks/>
            </p:cNvGrpSpPr>
            <p:nvPr/>
          </p:nvGrpSpPr>
          <p:grpSpPr bwMode="auto">
            <a:xfrm>
              <a:off x="2259" y="341"/>
              <a:ext cx="48" cy="194"/>
              <a:chOff x="660" y="630"/>
              <a:chExt cx="48" cy="194"/>
            </a:xfrm>
            <a:grpFill/>
          </p:grpSpPr>
          <p:sp>
            <p:nvSpPr>
              <p:cNvPr id="364" name="Oval 118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" name="Line 119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3" name="Line 120"/>
            <p:cNvSpPr>
              <a:spLocks noChangeShapeType="1"/>
            </p:cNvSpPr>
            <p:nvPr/>
          </p:nvSpPr>
          <p:spPr bwMode="auto">
            <a:xfrm>
              <a:off x="2307" y="340"/>
              <a:ext cx="48" cy="9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6" name="Line 738"/>
          <p:cNvSpPr>
            <a:spLocks noChangeShapeType="1"/>
          </p:cNvSpPr>
          <p:nvPr/>
        </p:nvSpPr>
        <p:spPr bwMode="auto">
          <a:xfrm flipV="1">
            <a:off x="6786449" y="2315190"/>
            <a:ext cx="0" cy="316934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7" name="Text Box 696"/>
          <p:cNvSpPr txBox="1">
            <a:spLocks noChangeArrowheads="1"/>
          </p:cNvSpPr>
          <p:nvPr/>
        </p:nvSpPr>
        <p:spPr bwMode="auto">
          <a:xfrm>
            <a:off x="862985" y="4204444"/>
            <a:ext cx="708527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zh-CN" altLang="en-US" sz="32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不钦    崇、不依 靠、 不 爱 祢 的  人。</a:t>
            </a:r>
          </a:p>
        </p:txBody>
      </p:sp>
      <p:grpSp>
        <p:nvGrpSpPr>
          <p:cNvPr id="45" name="Group 688"/>
          <p:cNvGrpSpPr>
            <a:grpSpLocks/>
          </p:cNvGrpSpPr>
          <p:nvPr/>
        </p:nvGrpSpPr>
        <p:grpSpPr bwMode="auto">
          <a:xfrm>
            <a:off x="6996772" y="2203575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69" name="Oval 689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Line 690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639"/>
          <p:cNvGrpSpPr>
            <a:grpSpLocks/>
          </p:cNvGrpSpPr>
          <p:nvPr/>
        </p:nvGrpSpPr>
        <p:grpSpPr bwMode="auto">
          <a:xfrm>
            <a:off x="7403553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7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676"/>
          <p:cNvGrpSpPr>
            <a:grpSpLocks/>
          </p:cNvGrpSpPr>
          <p:nvPr/>
        </p:nvGrpSpPr>
        <p:grpSpPr bwMode="auto">
          <a:xfrm>
            <a:off x="7834865" y="228658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75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77" name="AutoShape 679"/>
          <p:cNvCxnSpPr>
            <a:cxnSpLocks noChangeShapeType="1"/>
            <a:stCxn id="373" idx="1"/>
            <a:endCxn id="376" idx="1"/>
          </p:cNvCxnSpPr>
          <p:nvPr/>
        </p:nvCxnSpPr>
        <p:spPr bwMode="auto">
          <a:xfrm>
            <a:off x="7508108" y="2244048"/>
            <a:ext cx="431312" cy="42534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sp>
        <p:nvSpPr>
          <p:cNvPr id="378" name="Line 81"/>
          <p:cNvSpPr>
            <a:spLocks noChangeShapeType="1"/>
          </p:cNvSpPr>
          <p:nvPr/>
        </p:nvSpPr>
        <p:spPr bwMode="auto">
          <a:xfrm>
            <a:off x="184862" y="3747314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79" name="Line 82"/>
          <p:cNvSpPr>
            <a:spLocks noChangeShapeType="1"/>
          </p:cNvSpPr>
          <p:nvPr/>
        </p:nvSpPr>
        <p:spPr bwMode="auto">
          <a:xfrm>
            <a:off x="184862" y="3833039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80" name="Line 83"/>
          <p:cNvSpPr>
            <a:spLocks noChangeShapeType="1"/>
          </p:cNvSpPr>
          <p:nvPr/>
        </p:nvSpPr>
        <p:spPr bwMode="auto">
          <a:xfrm>
            <a:off x="184862" y="3918764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81" name="Line 84"/>
          <p:cNvSpPr>
            <a:spLocks noChangeShapeType="1"/>
          </p:cNvSpPr>
          <p:nvPr/>
        </p:nvSpPr>
        <p:spPr bwMode="auto">
          <a:xfrm>
            <a:off x="184862" y="4004489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82" name="Line 85"/>
          <p:cNvSpPr>
            <a:spLocks noChangeShapeType="1"/>
          </p:cNvSpPr>
          <p:nvPr/>
        </p:nvSpPr>
        <p:spPr bwMode="auto">
          <a:xfrm>
            <a:off x="184862" y="4090214"/>
            <a:ext cx="882370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83" name="Line 113"/>
          <p:cNvSpPr>
            <a:spLocks noChangeShapeType="1"/>
          </p:cNvSpPr>
          <p:nvPr/>
        </p:nvSpPr>
        <p:spPr bwMode="auto">
          <a:xfrm flipV="1">
            <a:off x="180571" y="3750573"/>
            <a:ext cx="2112" cy="34560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48" name="Group 731"/>
          <p:cNvGrpSpPr>
            <a:grpSpLocks/>
          </p:cNvGrpSpPr>
          <p:nvPr/>
        </p:nvGrpSpPr>
        <p:grpSpPr bwMode="auto">
          <a:xfrm>
            <a:off x="1005126" y="368336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85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7" name="Line 738"/>
          <p:cNvSpPr>
            <a:spLocks noChangeShapeType="1"/>
          </p:cNvSpPr>
          <p:nvPr/>
        </p:nvSpPr>
        <p:spPr bwMode="auto">
          <a:xfrm flipV="1">
            <a:off x="2763887" y="3755428"/>
            <a:ext cx="0" cy="316934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9" name="Group 743"/>
          <p:cNvGrpSpPr>
            <a:grpSpLocks/>
          </p:cNvGrpSpPr>
          <p:nvPr/>
        </p:nvGrpSpPr>
        <p:grpSpPr bwMode="auto">
          <a:xfrm>
            <a:off x="2292086" y="3771149"/>
            <a:ext cx="104555" cy="316934"/>
            <a:chOff x="660" y="630"/>
            <a:chExt cx="48" cy="194"/>
          </a:xfrm>
          <a:noFill/>
        </p:grpSpPr>
        <p:sp>
          <p:nvSpPr>
            <p:cNvPr id="389" name="Oval 744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Line 745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4" name="Text Box 86"/>
          <p:cNvSpPr txBox="1">
            <a:spLocks noChangeArrowheads="1"/>
          </p:cNvSpPr>
          <p:nvPr/>
        </p:nvSpPr>
        <p:spPr bwMode="auto">
          <a:xfrm>
            <a:off x="114301" y="3306470"/>
            <a:ext cx="5838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i="0" dirty="0">
                <a:solidFill>
                  <a:srgbClr val="FFFF00"/>
                </a:solidFill>
                <a:latin typeface="MusiSync" pitchFamily="2" charset="0"/>
              </a:rPr>
              <a:t>G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551784" y="3391736"/>
            <a:ext cx="153888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800" i="0" dirty="0">
                <a:solidFill>
                  <a:srgbClr val="FFFF00"/>
                </a:solidFill>
                <a:latin typeface="MusiSync"/>
              </a:rPr>
              <a:t>b</a:t>
            </a:r>
            <a:endParaRPr lang="en-US" sz="4800" i="0" dirty="0">
              <a:solidFill>
                <a:srgbClr val="FFFF00"/>
              </a:solidFill>
            </a:endParaRPr>
          </a:p>
        </p:txBody>
      </p:sp>
      <p:sp>
        <p:nvSpPr>
          <p:cNvPr id="396" name="Line 667"/>
          <p:cNvSpPr>
            <a:spLocks noChangeShapeType="1"/>
          </p:cNvSpPr>
          <p:nvPr/>
        </p:nvSpPr>
        <p:spPr bwMode="auto">
          <a:xfrm flipV="1">
            <a:off x="8958238" y="3746521"/>
            <a:ext cx="0" cy="341266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0" name="Group 731"/>
          <p:cNvGrpSpPr>
            <a:grpSpLocks/>
          </p:cNvGrpSpPr>
          <p:nvPr/>
        </p:nvGrpSpPr>
        <p:grpSpPr bwMode="auto">
          <a:xfrm>
            <a:off x="3102725" y="376640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01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639"/>
          <p:cNvGrpSpPr>
            <a:grpSpLocks/>
          </p:cNvGrpSpPr>
          <p:nvPr/>
        </p:nvGrpSpPr>
        <p:grpSpPr bwMode="auto">
          <a:xfrm>
            <a:off x="1409648" y="377318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2" name="Oval 640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Line 641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676"/>
          <p:cNvGrpSpPr>
            <a:grpSpLocks/>
          </p:cNvGrpSpPr>
          <p:nvPr/>
        </p:nvGrpSpPr>
        <p:grpSpPr bwMode="auto">
          <a:xfrm>
            <a:off x="1840960" y="3764920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5" name="Oval 677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Line 678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47" name="AutoShape 679"/>
          <p:cNvCxnSpPr>
            <a:cxnSpLocks noChangeShapeType="1"/>
            <a:stCxn id="443" idx="1"/>
            <a:endCxn id="446" idx="1"/>
          </p:cNvCxnSpPr>
          <p:nvPr/>
        </p:nvCxnSpPr>
        <p:spPr bwMode="auto">
          <a:xfrm flipV="1">
            <a:off x="1514203" y="3764920"/>
            <a:ext cx="431312" cy="8266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grpSp>
        <p:nvGrpSpPr>
          <p:cNvPr id="53" name="Group 731"/>
          <p:cNvGrpSpPr>
            <a:grpSpLocks/>
          </p:cNvGrpSpPr>
          <p:nvPr/>
        </p:nvGrpSpPr>
        <p:grpSpPr bwMode="auto">
          <a:xfrm>
            <a:off x="3506490" y="372830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9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747"/>
          <p:cNvGrpSpPr>
            <a:grpSpLocks/>
          </p:cNvGrpSpPr>
          <p:nvPr/>
        </p:nvGrpSpPr>
        <p:grpSpPr bwMode="auto">
          <a:xfrm>
            <a:off x="4033505" y="3726087"/>
            <a:ext cx="104555" cy="316934"/>
            <a:chOff x="660" y="630"/>
            <a:chExt cx="48" cy="194"/>
          </a:xfrm>
          <a:noFill/>
        </p:grpSpPr>
        <p:sp>
          <p:nvSpPr>
            <p:cNvPr id="452" name="Oval 748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Line 749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4" name="Line 738"/>
          <p:cNvSpPr>
            <a:spLocks noChangeShapeType="1"/>
          </p:cNvSpPr>
          <p:nvPr/>
        </p:nvSpPr>
        <p:spPr bwMode="auto">
          <a:xfrm flipV="1">
            <a:off x="4482932" y="3755428"/>
            <a:ext cx="0" cy="316934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5" name="Group 731"/>
          <p:cNvGrpSpPr>
            <a:grpSpLocks/>
          </p:cNvGrpSpPr>
          <p:nvPr/>
        </p:nvGrpSpPr>
        <p:grpSpPr bwMode="auto">
          <a:xfrm>
            <a:off x="4951133" y="372445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56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731"/>
          <p:cNvGrpSpPr>
            <a:grpSpLocks/>
          </p:cNvGrpSpPr>
          <p:nvPr/>
        </p:nvGrpSpPr>
        <p:grpSpPr bwMode="auto">
          <a:xfrm>
            <a:off x="5490693" y="363668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59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777"/>
          <p:cNvGrpSpPr>
            <a:grpSpLocks/>
          </p:cNvGrpSpPr>
          <p:nvPr/>
        </p:nvGrpSpPr>
        <p:grpSpPr bwMode="auto">
          <a:xfrm>
            <a:off x="6046970" y="3887290"/>
            <a:ext cx="106733" cy="313667"/>
            <a:chOff x="2910" y="1309"/>
            <a:chExt cx="49" cy="192"/>
          </a:xfrm>
          <a:solidFill>
            <a:srgbClr val="FFFF00"/>
          </a:solidFill>
        </p:grpSpPr>
        <p:sp>
          <p:nvSpPr>
            <p:cNvPr id="462" name="Oval 778"/>
            <p:cNvSpPr>
              <a:spLocks noChangeArrowheads="1"/>
            </p:cNvSpPr>
            <p:nvPr/>
          </p:nvSpPr>
          <p:spPr bwMode="auto">
            <a:xfrm>
              <a:off x="2911" y="1309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Line 779"/>
            <p:cNvSpPr>
              <a:spLocks noChangeShapeType="1"/>
            </p:cNvSpPr>
            <p:nvPr/>
          </p:nvSpPr>
          <p:spPr bwMode="auto">
            <a:xfrm flipV="1">
              <a:off x="2910" y="1332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780"/>
          <p:cNvGrpSpPr>
            <a:grpSpLocks/>
          </p:cNvGrpSpPr>
          <p:nvPr/>
        </p:nvGrpSpPr>
        <p:grpSpPr bwMode="auto">
          <a:xfrm>
            <a:off x="6570499" y="3874531"/>
            <a:ext cx="106734" cy="313667"/>
            <a:chOff x="2910" y="1309"/>
            <a:chExt cx="49" cy="192"/>
          </a:xfrm>
          <a:solidFill>
            <a:srgbClr val="FFFF00"/>
          </a:solidFill>
        </p:grpSpPr>
        <p:sp>
          <p:nvSpPr>
            <p:cNvPr id="465" name="Oval 781"/>
            <p:cNvSpPr>
              <a:spLocks noChangeArrowheads="1"/>
            </p:cNvSpPr>
            <p:nvPr/>
          </p:nvSpPr>
          <p:spPr bwMode="auto">
            <a:xfrm>
              <a:off x="2911" y="1309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Line 782"/>
            <p:cNvSpPr>
              <a:spLocks noChangeShapeType="1"/>
            </p:cNvSpPr>
            <p:nvPr/>
          </p:nvSpPr>
          <p:spPr bwMode="auto">
            <a:xfrm flipV="1">
              <a:off x="2910" y="1332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67" name="AutoShape 783"/>
          <p:cNvCxnSpPr>
            <a:cxnSpLocks noChangeShapeType="1"/>
            <a:stCxn id="463" idx="0"/>
            <a:endCxn id="466" idx="0"/>
          </p:cNvCxnSpPr>
          <p:nvPr/>
        </p:nvCxnSpPr>
        <p:spPr bwMode="auto">
          <a:xfrm flipV="1">
            <a:off x="6046970" y="4188198"/>
            <a:ext cx="523529" cy="12759"/>
          </a:xfrm>
          <a:prstGeom prst="straightConnector1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</p:cxnSp>
      <p:sp>
        <p:nvSpPr>
          <p:cNvPr id="468" name="TextBox 467"/>
          <p:cNvSpPr txBox="1"/>
          <p:nvPr/>
        </p:nvSpPr>
        <p:spPr>
          <a:xfrm>
            <a:off x="4575613" y="3530377"/>
            <a:ext cx="153888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4800" i="0" dirty="0">
                <a:solidFill>
                  <a:srgbClr val="FFFF00"/>
                </a:solidFill>
                <a:latin typeface="MusiSync"/>
              </a:rPr>
              <a:t>Q</a:t>
            </a:r>
            <a:endParaRPr lang="en-US" sz="4800" i="0" dirty="0">
              <a:solidFill>
                <a:srgbClr val="FFFF00"/>
              </a:solidFill>
            </a:endParaRPr>
          </a:p>
        </p:txBody>
      </p:sp>
      <p:sp>
        <p:nvSpPr>
          <p:cNvPr id="469" name="Line 738"/>
          <p:cNvSpPr>
            <a:spLocks noChangeShapeType="1"/>
          </p:cNvSpPr>
          <p:nvPr/>
        </p:nvSpPr>
        <p:spPr bwMode="auto">
          <a:xfrm flipV="1">
            <a:off x="6967509" y="3755428"/>
            <a:ext cx="0" cy="316934"/>
          </a:xfrm>
          <a:prstGeom prst="lin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9" name="Group 731"/>
          <p:cNvGrpSpPr>
            <a:grpSpLocks/>
          </p:cNvGrpSpPr>
          <p:nvPr/>
        </p:nvGrpSpPr>
        <p:grpSpPr bwMode="auto">
          <a:xfrm>
            <a:off x="7187597" y="368251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71" name="Oval 732"/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Line 733"/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472"/>
          <p:cNvGrpSpPr/>
          <p:nvPr/>
        </p:nvGrpSpPr>
        <p:grpSpPr>
          <a:xfrm>
            <a:off x="7777693" y="3692389"/>
            <a:ext cx="255588" cy="403868"/>
            <a:chOff x="2642425" y="1292006"/>
            <a:chExt cx="255588" cy="403868"/>
          </a:xfrm>
        </p:grpSpPr>
        <p:grpSp>
          <p:nvGrpSpPr>
            <p:cNvPr id="61" name="Group 193"/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476" name="Oval 194"/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" name="Line 195"/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5" name="Text Box 196"/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0">
                  <a:solidFill>
                    <a:srgbClr val="FFFF00"/>
                  </a:solidFill>
                  <a:sym typeface="Symbol" pitchFamily="18" charset="2"/>
                </a:rPr>
                <a:t></a:t>
              </a:r>
            </a:p>
          </p:txBody>
        </p:sp>
      </p:grpSp>
      <p:sp>
        <p:nvSpPr>
          <p:cNvPr id="478" name="Text Box 696"/>
          <p:cNvSpPr txBox="1">
            <a:spLocks noChangeArrowheads="1"/>
          </p:cNvSpPr>
          <p:nvPr/>
        </p:nvSpPr>
        <p:spPr bwMode="auto">
          <a:xfrm>
            <a:off x="1652453" y="1804676"/>
            <a:ext cx="72355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zh-CN" sz="2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Oh my God,      I   be–</a:t>
            </a:r>
            <a:r>
              <a:rPr lang="en-US" altLang="zh-CN" sz="2000" i="0" dirty="0" err="1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lieve</a:t>
            </a:r>
            <a:r>
              <a:rPr lang="en-US" altLang="zh-CN" sz="2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,     I   ad-ore,        I  hope and    I</a:t>
            </a:r>
            <a:endParaRPr lang="zh-CN" altLang="en-US" sz="2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79" name="Text Box 696"/>
          <p:cNvSpPr txBox="1">
            <a:spLocks noChangeArrowheads="1"/>
          </p:cNvSpPr>
          <p:nvPr/>
        </p:nvSpPr>
        <p:spPr bwMode="auto">
          <a:xfrm>
            <a:off x="710941" y="3225005"/>
            <a:ext cx="82397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zh-CN" sz="2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love you.      I  beg </a:t>
            </a:r>
            <a:r>
              <a:rPr lang="en-US" altLang="zh-CN" sz="2000" i="0" dirty="0" err="1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yo-ur</a:t>
            </a:r>
            <a:r>
              <a:rPr lang="en-US" altLang="zh-CN" sz="2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  par-don    for those who  do not be-</a:t>
            </a:r>
            <a:r>
              <a:rPr lang="en-US" altLang="zh-CN" sz="2000" i="0" dirty="0" err="1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lieve</a:t>
            </a:r>
            <a:endParaRPr lang="zh-CN" altLang="en-US" sz="2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80" name="Text Box 696"/>
          <p:cNvSpPr txBox="1">
            <a:spLocks noChangeArrowheads="1"/>
          </p:cNvSpPr>
          <p:nvPr/>
        </p:nvSpPr>
        <p:spPr bwMode="auto">
          <a:xfrm>
            <a:off x="882948" y="4606369"/>
            <a:ext cx="6674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zh-CN" sz="2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do not ad-ore,     do not hope,   and  do  not love  you</a:t>
            </a:r>
            <a:endParaRPr lang="zh-CN" altLang="en-US" sz="2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在法蒂玛天使教的祈祷</a:t>
            </a:r>
            <a:endParaRPr lang="zh-TW" altLang="en-US" sz="2000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>
                <a:solidFill>
                  <a:srgbClr val="FFCCFF"/>
                </a:solidFill>
              </a:rPr>
              <a:t>至圣的天主圣三：圣父、圣子、圣神，我深深地钦崇您，</a:t>
            </a:r>
            <a:r>
              <a:rPr lang="zh-CN" altLang="en-US" dirty="0">
                <a:solidFill>
                  <a:srgbClr val="FFCCFF"/>
                </a:solidFill>
              </a:rPr>
              <a:t> （</a:t>
            </a:r>
            <a:r>
              <a:rPr lang="zh-CN" altLang="en-US" dirty="0"/>
              <a:t>朝拜片刻</a:t>
            </a:r>
            <a:r>
              <a:rPr lang="zh-CN" altLang="en-US" dirty="0">
                <a:solidFill>
                  <a:srgbClr val="FFCCFF"/>
                </a:solidFill>
              </a:rPr>
              <a:t>）</a:t>
            </a:r>
            <a:r>
              <a:rPr lang="zh-TW" altLang="en-US" dirty="0">
                <a:solidFill>
                  <a:srgbClr val="FFCCFF"/>
                </a:solidFill>
              </a:rPr>
              <a:t>现在我把这个世界上所有圣体柜中最珍贵的圣体、圣血，耶稣基督的灵魂与天主性呈献给您，以赔补世人对天主的冷淡、侮辱和亵渎。借着耶稣圣心和无染原罪圣母圣心的无限功劳，求您使罪人悔改自新。</a:t>
            </a:r>
          </a:p>
        </p:txBody>
      </p:sp>
      <p:pic>
        <p:nvPicPr>
          <p:cNvPr id="8" name="Picture 3" descr="D:\html\catholic\Icon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9188" y="678232"/>
            <a:ext cx="2914812" cy="4246849"/>
          </a:xfrm>
        </p:spPr>
      </p:pic>
      <p:pic>
        <p:nvPicPr>
          <p:cNvPr id="12" name="Picture 4" descr="D:\html\catholic\Icon\angeloffa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089655"/>
      </p:ext>
    </p:extLst>
  </p:cSld>
  <p:clrMapOvr>
    <a:masterClrMapping/>
  </p:clrMapOvr>
  <p:transition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圣若望二十三世</a:t>
            </a:r>
            <a:r>
              <a:rPr lang="en-US" dirty="0"/>
              <a:t>1881-1963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世界各地的圣母朝圣地，都不约而同地总是以敬礼圣体为中心的，就好像是耶稣的母亲到各处显现，是为了带领徒来朝拜和爱慕她的圣子。</a:t>
            </a:r>
            <a:r>
              <a:rPr lang="en-US" altLang="zh-TW" dirty="0"/>
              <a:t>(</a:t>
            </a:r>
            <a:r>
              <a:rPr lang="zh-TW" altLang="en-US" dirty="0"/>
              <a:t>圣若望二十三世</a:t>
            </a:r>
            <a:r>
              <a:rPr lang="en-US" altLang="zh-TW" dirty="0"/>
              <a:t>1881-1963)</a:t>
            </a:r>
            <a:endParaRPr lang="en-US" dirty="0"/>
          </a:p>
        </p:txBody>
      </p:sp>
      <p:pic>
        <p:nvPicPr>
          <p:cNvPr id="457731" name="Picture 3" descr="D:\html\catholic\eucharist\Pictures\Mother\MotherOfEucharist.narrow.we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203" y="685800"/>
            <a:ext cx="2604493" cy="41671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承诺：每星期用一小时轮流朝拜圣体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填写问卷：什么时间可以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神父覆手：充满圣神，有力量遵守承诺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每月一次修和圣事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1253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今天人類廣遍否認真理：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dirty="0"/>
              <a:t>醫療科技作非醫治用途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013D94-CC80-3454-2467-3A880F2040DA}"/>
              </a:ext>
            </a:extLst>
          </p:cNvPr>
          <p:cNvCxnSpPr>
            <a:stCxn id="8" idx="2"/>
            <a:endCxn id="7" idx="6"/>
          </p:cNvCxnSpPr>
          <p:nvPr/>
        </p:nvCxnSpPr>
        <p:spPr bwMode="auto">
          <a:xfrm>
            <a:off x="342713" y="4304692"/>
            <a:ext cx="385398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42A109-AD44-F443-EA36-6747D4055A1C}"/>
              </a:ext>
            </a:extLst>
          </p:cNvPr>
          <p:cNvCxnSpPr>
            <a:stCxn id="9" idx="1"/>
            <a:endCxn id="7" idx="5"/>
          </p:cNvCxnSpPr>
          <p:nvPr/>
        </p:nvCxnSpPr>
        <p:spPr bwMode="auto">
          <a:xfrm>
            <a:off x="1712399" y="1771375"/>
            <a:ext cx="2309742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1965B3-0749-3715-1A64-F50C732C744C}"/>
              </a:ext>
            </a:extLst>
          </p:cNvPr>
          <p:cNvCxnSpPr>
            <a:stCxn id="9" idx="7"/>
            <a:endCxn id="8" idx="3"/>
          </p:cNvCxnSpPr>
          <p:nvPr/>
        </p:nvCxnSpPr>
        <p:spPr bwMode="auto">
          <a:xfrm flipH="1">
            <a:off x="517270" y="1771375"/>
            <a:ext cx="2037963" cy="294508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FB8B5B4-A154-F9B8-B562-79EB01786E12}"/>
              </a:ext>
            </a:extLst>
          </p:cNvPr>
          <p:cNvSpPr/>
          <p:nvPr/>
        </p:nvSpPr>
        <p:spPr bwMode="auto">
          <a:xfrm>
            <a:off x="3004750" y="3722366"/>
            <a:ext cx="1191948" cy="116465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生兒育女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738F08-8E46-C62A-5517-F56A1B35AB5E}"/>
              </a:ext>
            </a:extLst>
          </p:cNvPr>
          <p:cNvSpPr/>
          <p:nvPr/>
        </p:nvSpPr>
        <p:spPr bwMode="auto">
          <a:xfrm>
            <a:off x="342713" y="3722366"/>
            <a:ext cx="1191948" cy="116465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性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345B2-6AD9-00D3-FAE5-9AC7B83E897C}"/>
              </a:ext>
            </a:extLst>
          </p:cNvPr>
          <p:cNvSpPr/>
          <p:nvPr/>
        </p:nvSpPr>
        <p:spPr bwMode="auto">
          <a:xfrm>
            <a:off x="1537842" y="1600816"/>
            <a:ext cx="1191948" cy="116465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婚姻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1FB7B-0142-692F-FA87-3E475D12BE32}"/>
              </a:ext>
            </a:extLst>
          </p:cNvPr>
          <p:cNvSpPr txBox="1"/>
          <p:nvPr/>
        </p:nvSpPr>
        <p:spPr>
          <a:xfrm>
            <a:off x="1873508" y="380187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09FC8-AB11-A910-7F8D-69E9ACC24E9F}"/>
              </a:ext>
            </a:extLst>
          </p:cNvPr>
          <p:cNvSpPr txBox="1"/>
          <p:nvPr/>
        </p:nvSpPr>
        <p:spPr>
          <a:xfrm>
            <a:off x="2614282" y="269006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63812-29A4-D048-B068-A4F1F20E1532}"/>
              </a:ext>
            </a:extLst>
          </p:cNvPr>
          <p:cNvSpPr txBox="1"/>
          <p:nvPr/>
        </p:nvSpPr>
        <p:spPr>
          <a:xfrm>
            <a:off x="1104923" y="2691398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5B467-63F0-962C-357C-02EF55E47688}"/>
              </a:ext>
            </a:extLst>
          </p:cNvPr>
          <p:cNvSpPr txBox="1"/>
          <p:nvPr/>
        </p:nvSpPr>
        <p:spPr>
          <a:xfrm>
            <a:off x="1626825" y="306217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家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692248-B9FB-14DC-9FB4-AE6C8B5C7F75}"/>
              </a:ext>
            </a:extLst>
          </p:cNvPr>
          <p:cNvSpPr/>
          <p:nvPr/>
        </p:nvSpPr>
        <p:spPr bwMode="auto">
          <a:xfrm>
            <a:off x="460770" y="760396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父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9987B7-ABAB-D45F-966B-2ED2F0E4FC93}"/>
              </a:ext>
            </a:extLst>
          </p:cNvPr>
          <p:cNvSpPr/>
          <p:nvPr/>
        </p:nvSpPr>
        <p:spPr bwMode="auto">
          <a:xfrm>
            <a:off x="2608947" y="760396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AB4F26-94E3-1C49-C8EA-E65BF391E434}"/>
              </a:ext>
            </a:extLst>
          </p:cNvPr>
          <p:cNvSpPr/>
          <p:nvPr/>
        </p:nvSpPr>
        <p:spPr bwMode="auto">
          <a:xfrm>
            <a:off x="460770" y="1116242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男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女</a:t>
            </a:r>
            <a:r>
              <a:rPr kumimoji="0" lang="en-HK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AFA7BC-4214-565C-29D7-ABDB34F9E6D3}"/>
              </a:ext>
            </a:extLst>
          </p:cNvPr>
          <p:cNvSpPr/>
          <p:nvPr/>
        </p:nvSpPr>
        <p:spPr bwMode="auto">
          <a:xfrm>
            <a:off x="2608947" y="1116242"/>
            <a:ext cx="1166713" cy="65513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男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女</a:t>
            </a:r>
            <a:r>
              <a:rPr kumimoji="0" lang="en-HK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6363F3-E98B-28AD-08EA-AF214B0E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79" y="2183142"/>
            <a:ext cx="4154445" cy="24333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892B3-D613-8986-0FE9-1136460657E9}"/>
              </a:ext>
            </a:extLst>
          </p:cNvPr>
          <p:cNvSpPr txBox="1"/>
          <p:nvPr/>
        </p:nvSpPr>
        <p:spPr>
          <a:xfrm>
            <a:off x="8266836" y="45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性革命</a:t>
            </a:r>
            <a:endParaRPr kumimoji="0" lang="en-HK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17A032-A4BE-93E4-1D3D-FC7DCE7D96B9}"/>
              </a:ext>
            </a:extLst>
          </p:cNvPr>
          <p:cNvGrpSpPr/>
          <p:nvPr/>
        </p:nvGrpSpPr>
        <p:grpSpPr>
          <a:xfrm>
            <a:off x="1898715" y="1916297"/>
            <a:ext cx="452874" cy="554022"/>
            <a:chOff x="1898715" y="1916297"/>
            <a:chExt cx="452874" cy="55402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36AA83-AF54-8156-F255-2963619243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98715" y="1916297"/>
              <a:ext cx="443429" cy="54934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E2E4D8-7712-5C71-ED4D-CF7E7BC6F02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8715" y="1916297"/>
              <a:ext cx="452874" cy="5540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3FCC7D-34D4-F2EA-F6A2-20B64077B287}"/>
              </a:ext>
            </a:extLst>
          </p:cNvPr>
          <p:cNvGrpSpPr/>
          <p:nvPr/>
        </p:nvGrpSpPr>
        <p:grpSpPr>
          <a:xfrm>
            <a:off x="3374514" y="4027681"/>
            <a:ext cx="452874" cy="554022"/>
            <a:chOff x="1898715" y="1916297"/>
            <a:chExt cx="452874" cy="55402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D22E66-D05D-40CA-ACFC-60175ACC39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98715" y="1916297"/>
              <a:ext cx="443429" cy="54934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79F478-3CDB-8A68-FBE9-73D9E181FD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8715" y="1916297"/>
              <a:ext cx="452874" cy="5540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C4E8EF-E2AC-FEF8-89A7-5481F2E05432}"/>
              </a:ext>
            </a:extLst>
          </p:cNvPr>
          <p:cNvGrpSpPr/>
          <p:nvPr/>
        </p:nvGrpSpPr>
        <p:grpSpPr>
          <a:xfrm>
            <a:off x="1907379" y="3377564"/>
            <a:ext cx="452874" cy="554022"/>
            <a:chOff x="1898715" y="1916297"/>
            <a:chExt cx="452874" cy="55402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ECCD93-665C-EA79-8F9D-197F2E6142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98715" y="1916297"/>
              <a:ext cx="443429" cy="54934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B58EDD0-C65B-25EA-BE25-11577186EC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8715" y="1916297"/>
              <a:ext cx="452874" cy="5540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549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8" grpId="0"/>
      <p:bldP spid="29" grpId="0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F312-4214-41E1-B187-91A2CFBE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76020-B01F-43AD-AB89-597A69F5A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圣体的重要；世人多么需要耶稣</a:t>
            </a:r>
            <a:endParaRPr lang="en-HK" dirty="0"/>
          </a:p>
          <a:p>
            <a:r>
              <a:rPr lang="zh-CN" altLang="en-US" dirty="0"/>
              <a:t>体验陪伴耶稣的亲切</a:t>
            </a:r>
            <a:endParaRPr lang="en-HK" altLang="zh-CN" dirty="0"/>
          </a:p>
        </p:txBody>
      </p:sp>
    </p:spTree>
    <p:extLst>
      <p:ext uri="{BB962C8B-B14F-4D97-AF65-F5344CB8AC3E}">
        <p14:creationId xmlns:p14="http://schemas.microsoft.com/office/powerpoint/2010/main" val="3306021255"/>
      </p:ext>
    </p:extLst>
  </p:cSld>
  <p:clrMapOvr>
    <a:masterClrMapping/>
  </p:clrMapOvr>
  <p:transition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FAF003-3C3E-4325-9261-B9F309CD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2CC34-7624-4B5D-A87D-6FD9E05EDE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理性</a:t>
            </a:r>
            <a:r>
              <a:rPr lang="en-US" altLang="zh-CN" dirty="0">
                <a:sym typeface="Wingdings" panose="05000000000000000000" pitchFamily="2" charset="2"/>
              </a:rPr>
              <a:t>+</a:t>
            </a:r>
            <a:r>
              <a:rPr lang="zh-CN" altLang="en-US" dirty="0"/>
              <a:t>感情</a:t>
            </a:r>
            <a:endParaRPr lang="en-HK" altLang="zh-CN" dirty="0"/>
          </a:p>
          <a:p>
            <a:pPr lvl="1"/>
            <a:r>
              <a:rPr lang="zh-CN" altLang="en-US" dirty="0"/>
              <a:t>理性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感情</a:t>
            </a:r>
            <a:endParaRPr lang="en-HK" altLang="zh-CN" dirty="0"/>
          </a:p>
          <a:p>
            <a:pPr lvl="1"/>
            <a:r>
              <a:rPr lang="zh-CN" altLang="en-US" dirty="0"/>
              <a:t>感情</a:t>
            </a:r>
            <a:r>
              <a:rPr lang="en-HK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理性</a:t>
            </a:r>
            <a:endParaRPr lang="en-HK" altLang="zh-CN" dirty="0"/>
          </a:p>
          <a:p>
            <a:endParaRPr lang="en-HK" altLang="zh-CN" dirty="0"/>
          </a:p>
          <a:p>
            <a:r>
              <a:rPr lang="zh-CN" altLang="en-US" dirty="0"/>
              <a:t>团体</a:t>
            </a:r>
            <a:r>
              <a:rPr lang="en-HK" altLang="zh-CN" dirty="0"/>
              <a:t>+</a:t>
            </a:r>
            <a:r>
              <a:rPr lang="zh-CN" altLang="en-US" dirty="0"/>
              <a:t>个人亲密关系</a:t>
            </a:r>
            <a:endParaRPr lang="en-HK" altLang="zh-CN" dirty="0"/>
          </a:p>
          <a:p>
            <a:pPr lvl="1"/>
            <a:r>
              <a:rPr lang="zh-CN" altLang="en-US" dirty="0"/>
              <a:t>团体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个人</a:t>
            </a:r>
            <a:endParaRPr lang="en-HK" altLang="zh-CN" dirty="0">
              <a:sym typeface="Wingdings" panose="05000000000000000000" pitchFamily="2" charset="2"/>
            </a:endParaRPr>
          </a:p>
          <a:p>
            <a:pPr lvl="1"/>
            <a:r>
              <a:rPr lang="zh-CN" altLang="en-US" dirty="0">
                <a:sym typeface="Wingdings" panose="05000000000000000000" pitchFamily="2" charset="2"/>
              </a:rPr>
              <a:t>个人</a:t>
            </a:r>
            <a:r>
              <a:rPr lang="en-HK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团体</a:t>
            </a:r>
            <a:endParaRPr lang="en-H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E4F22-0984-4043-9CA3-65A1CB272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圣神的圣体行动</a:t>
            </a:r>
            <a:endParaRPr lang="en-HK" altLang="zh-CN" dirty="0"/>
          </a:p>
          <a:p>
            <a:r>
              <a:rPr lang="zh-CN" altLang="en-US" dirty="0"/>
              <a:t>圣体：慈悲</a:t>
            </a:r>
            <a:endParaRPr lang="en-HK" dirty="0"/>
          </a:p>
          <a:p>
            <a:r>
              <a:rPr lang="zh-CN" altLang="en-US" dirty="0"/>
              <a:t>最高行为</a:t>
            </a:r>
            <a:endParaRPr lang="en-HK" altLang="zh-CN" dirty="0"/>
          </a:p>
          <a:p>
            <a:endParaRPr lang="en-HK" altLang="zh-CN" dirty="0"/>
          </a:p>
          <a:p>
            <a:r>
              <a:rPr lang="zh-CN" altLang="en-US" dirty="0"/>
              <a:t>派遣：圣体文化</a:t>
            </a:r>
            <a:r>
              <a:rPr lang="en-HK" altLang="zh-CN" dirty="0"/>
              <a:t>(</a:t>
            </a:r>
            <a:r>
              <a:rPr lang="zh-CN" altLang="en-US" dirty="0"/>
              <a:t>决定</a:t>
            </a:r>
            <a:r>
              <a:rPr lang="en-HK" altLang="zh-CN" dirty="0"/>
              <a:t>)</a:t>
            </a:r>
          </a:p>
          <a:p>
            <a:pPr lvl="1"/>
            <a:r>
              <a:rPr lang="zh-CN" altLang="en-US" dirty="0"/>
              <a:t>三分钟见证</a:t>
            </a:r>
            <a:endParaRPr lang="en-HK" altLang="zh-CN" dirty="0"/>
          </a:p>
          <a:p>
            <a:pPr lvl="1"/>
            <a:r>
              <a:rPr lang="zh-CN" altLang="en-US" dirty="0"/>
              <a:t>奉献每一件事</a:t>
            </a:r>
            <a:endParaRPr lang="en-HK" dirty="0"/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74557123"/>
      </p:ext>
    </p:extLst>
  </p:cSld>
  <p:clrMapOvr>
    <a:masterClrMapping/>
  </p:clrMapOvr>
  <p:transition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FAF003-3C3E-4325-9261-B9F309CD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2CC34-7624-4B5D-A87D-6FD9E05ED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46303" y="685800"/>
            <a:ext cx="4495800" cy="4012092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理性</a:t>
            </a:r>
            <a:r>
              <a:rPr lang="en-US" altLang="zh-CN" dirty="0">
                <a:sym typeface="Wingdings" panose="05000000000000000000" pitchFamily="2" charset="2"/>
              </a:rPr>
              <a:t>+</a:t>
            </a:r>
            <a:r>
              <a:rPr lang="zh-CN" altLang="en-US" dirty="0"/>
              <a:t>感情</a:t>
            </a:r>
            <a:endParaRPr lang="en-HK" altLang="zh-CN" dirty="0"/>
          </a:p>
          <a:p>
            <a:pPr lvl="1"/>
            <a:r>
              <a:rPr lang="zh-CN" altLang="en-US" dirty="0"/>
              <a:t>理性</a:t>
            </a:r>
            <a:r>
              <a:rPr lang="en-HK" altLang="zh-CN" dirty="0">
                <a:sym typeface="Wingdings" panose="05000000000000000000" pitchFamily="2" charset="2"/>
              </a:rPr>
              <a:t>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感情</a:t>
            </a:r>
            <a:endParaRPr lang="en-HK" altLang="zh-CN" dirty="0"/>
          </a:p>
          <a:p>
            <a:endParaRPr lang="en-HK" altLang="zh-CN" dirty="0"/>
          </a:p>
          <a:p>
            <a:r>
              <a:rPr lang="zh-CN" altLang="en-US" dirty="0"/>
              <a:t>团体</a:t>
            </a:r>
            <a:r>
              <a:rPr lang="en-HK" altLang="zh-CN" dirty="0"/>
              <a:t>+</a:t>
            </a:r>
            <a:r>
              <a:rPr lang="zh-CN" altLang="en-US" dirty="0"/>
              <a:t>个人亲密关系</a:t>
            </a:r>
            <a:endParaRPr lang="en-HK" altLang="zh-CN" dirty="0"/>
          </a:p>
          <a:p>
            <a:pPr lvl="1"/>
            <a:r>
              <a:rPr lang="zh-CN" altLang="en-US" dirty="0"/>
              <a:t>团体</a:t>
            </a:r>
            <a:r>
              <a:rPr lang="en-HK" altLang="zh-CN" dirty="0">
                <a:sym typeface="Wingdings" panose="05000000000000000000" pitchFamily="2" charset="2"/>
              </a:rPr>
              <a:t>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个人</a:t>
            </a:r>
            <a:endParaRPr lang="en-HK" altLang="zh-CN" dirty="0">
              <a:sym typeface="Wingdings" panose="05000000000000000000" pitchFamily="2" charset="2"/>
            </a:endParaRPr>
          </a:p>
          <a:p>
            <a:pPr lvl="2"/>
            <a:r>
              <a:rPr lang="zh-CN" altLang="en-US" dirty="0"/>
              <a:t>团体：</a:t>
            </a:r>
            <a:r>
              <a:rPr lang="zh-CN" altLang="en-US" dirty="0">
                <a:sym typeface="Wingdings" panose="05000000000000000000" pitchFamily="2" charset="2"/>
              </a:rPr>
              <a:t>感恩祭</a:t>
            </a:r>
            <a:endParaRPr lang="en-HK" altLang="zh-CN" dirty="0">
              <a:sym typeface="Wingdings" panose="05000000000000000000" pitchFamily="2" charset="2"/>
            </a:endParaRPr>
          </a:p>
          <a:p>
            <a:pPr lvl="2"/>
            <a:r>
              <a:rPr lang="zh-CN" altLang="en-US" dirty="0">
                <a:sym typeface="Wingdings" panose="05000000000000000000" pitchFamily="2" charset="2"/>
              </a:rPr>
              <a:t>个人</a:t>
            </a:r>
            <a:r>
              <a:rPr lang="zh-CN" altLang="en-US" dirty="0"/>
              <a:t>：领圣体</a:t>
            </a:r>
            <a:r>
              <a:rPr lang="en-HK" altLang="zh-CN" dirty="0"/>
              <a:t>/</a:t>
            </a:r>
            <a:r>
              <a:rPr lang="zh-CN" altLang="en-US" dirty="0"/>
              <a:t>个人朝拜圣体</a:t>
            </a:r>
            <a:endParaRPr lang="en-HK" altLang="zh-CN" dirty="0">
              <a:sym typeface="Wingdings" panose="05000000000000000000" pitchFamily="2" charset="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E4F22-0984-4043-9CA3-65A1CB272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圣神的圣体行动</a:t>
            </a:r>
            <a:endParaRPr lang="en-HK" altLang="zh-CN" dirty="0"/>
          </a:p>
          <a:p>
            <a:r>
              <a:rPr lang="zh-CN" altLang="en-US" dirty="0"/>
              <a:t>圣体：慈悲</a:t>
            </a:r>
            <a:endParaRPr lang="en-HK" dirty="0"/>
          </a:p>
          <a:p>
            <a:r>
              <a:rPr lang="zh-CN" altLang="en-US" dirty="0"/>
              <a:t>最高行为</a:t>
            </a:r>
            <a:endParaRPr lang="en-HK" altLang="zh-CN" dirty="0"/>
          </a:p>
          <a:p>
            <a:endParaRPr lang="en-HK" altLang="zh-CN" dirty="0"/>
          </a:p>
          <a:p>
            <a:r>
              <a:rPr lang="zh-CN" altLang="en-US" dirty="0"/>
              <a:t>派遣：圣体文化</a:t>
            </a:r>
            <a:r>
              <a:rPr lang="en-HK" altLang="zh-CN" dirty="0"/>
              <a:t>(</a:t>
            </a:r>
            <a:r>
              <a:rPr lang="zh-CN" altLang="en-US" dirty="0"/>
              <a:t>决定</a:t>
            </a:r>
            <a:r>
              <a:rPr lang="en-HK" altLang="zh-CN" dirty="0"/>
              <a:t>)</a:t>
            </a:r>
          </a:p>
          <a:p>
            <a:pPr lvl="1"/>
            <a:r>
              <a:rPr lang="zh-CN" altLang="en-US" dirty="0"/>
              <a:t>三分钟见证</a:t>
            </a:r>
            <a:endParaRPr lang="en-HK" altLang="zh-CN" dirty="0"/>
          </a:p>
          <a:p>
            <a:pPr lvl="1"/>
            <a:r>
              <a:rPr lang="zh-CN" altLang="en-US" dirty="0"/>
              <a:t>奉献每一件事</a:t>
            </a:r>
            <a:endParaRPr lang="en-HK" dirty="0"/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318938634"/>
      </p:ext>
    </p:extLst>
  </p:cSld>
  <p:clrMapOvr>
    <a:masterClrMapping/>
  </p:clrMapOvr>
  <p:transition/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1F4AD8-0C7B-4444-A65C-1F49D6B5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2CC34-7624-4B5D-A87D-6FD9E05EDE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理性</a:t>
            </a:r>
            <a:r>
              <a:rPr lang="en-HK" altLang="zh-CN" dirty="0">
                <a:sym typeface="Symbol" panose="05050102010706020507" pitchFamily="18" charset="2"/>
              </a:rPr>
              <a:t></a:t>
            </a:r>
            <a:r>
              <a:rPr lang="zh-CN" altLang="en-US" dirty="0"/>
              <a:t>感情</a:t>
            </a:r>
            <a:endParaRPr lang="en-HK" altLang="zh-CN" dirty="0"/>
          </a:p>
          <a:p>
            <a:endParaRPr lang="en-HK" altLang="zh-CN" dirty="0"/>
          </a:p>
          <a:p>
            <a:r>
              <a:rPr lang="zh-CN" altLang="en-US" dirty="0"/>
              <a:t>团体</a:t>
            </a:r>
            <a:r>
              <a:rPr lang="en-HK" altLang="zh-CN" dirty="0">
                <a:sym typeface="Symbol" panose="05050102010706020507" pitchFamily="18" charset="2"/>
              </a:rPr>
              <a:t></a:t>
            </a:r>
            <a:r>
              <a:rPr lang="zh-CN" altLang="en-US" dirty="0"/>
              <a:t>个人亲密关系</a:t>
            </a:r>
            <a:endParaRPr lang="en-HK" altLang="zh-CN" dirty="0"/>
          </a:p>
          <a:p>
            <a:pPr lvl="1"/>
            <a:r>
              <a:rPr lang="zh-CN" altLang="en-US" dirty="0"/>
              <a:t>团体：</a:t>
            </a:r>
            <a:r>
              <a:rPr lang="zh-CN" altLang="en-US" dirty="0">
                <a:sym typeface="Wingdings" panose="05000000000000000000" pitchFamily="2" charset="2"/>
              </a:rPr>
              <a:t>感恩祭</a:t>
            </a:r>
            <a:endParaRPr lang="en-HK" altLang="zh-CN" dirty="0">
              <a:sym typeface="Wingdings" panose="05000000000000000000" pitchFamily="2" charset="2"/>
            </a:endParaRPr>
          </a:p>
          <a:p>
            <a:pPr lvl="1"/>
            <a:r>
              <a:rPr lang="zh-CN" altLang="en-US" dirty="0">
                <a:sym typeface="Wingdings" panose="05000000000000000000" pitchFamily="2" charset="2"/>
              </a:rPr>
              <a:t>个人</a:t>
            </a:r>
            <a:r>
              <a:rPr lang="zh-CN" altLang="en-US" dirty="0"/>
              <a:t>：领圣体</a:t>
            </a:r>
            <a:endParaRPr lang="en-HK" altLang="zh-CN" dirty="0"/>
          </a:p>
          <a:p>
            <a:pPr lvl="1"/>
            <a:r>
              <a:rPr lang="zh-CN" altLang="en-US" dirty="0"/>
              <a:t>个人：个人朝拜圣体</a:t>
            </a:r>
            <a:endParaRPr lang="en-HK" altLang="zh-CN" dirty="0">
              <a:sym typeface="Wingdings" panose="05000000000000000000" pitchFamily="2" charset="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E4F22-0984-4043-9CA3-65A1CB272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圣神的圣体行动</a:t>
            </a:r>
            <a:endParaRPr lang="en-HK" altLang="zh-CN" dirty="0"/>
          </a:p>
          <a:p>
            <a:r>
              <a:rPr lang="zh-CN" altLang="en-US" dirty="0"/>
              <a:t>圣体：慈悲</a:t>
            </a:r>
            <a:endParaRPr lang="en-HK" dirty="0"/>
          </a:p>
          <a:p>
            <a:r>
              <a:rPr lang="zh-CN" altLang="en-US" dirty="0"/>
              <a:t>最高行为</a:t>
            </a:r>
            <a:endParaRPr lang="en-HK" altLang="zh-CN" dirty="0"/>
          </a:p>
          <a:p>
            <a:r>
              <a:rPr lang="zh-CN" altLang="en-US" dirty="0"/>
              <a:t>圣体之母</a:t>
            </a:r>
            <a:endParaRPr lang="en-HK" altLang="zh-CN" dirty="0"/>
          </a:p>
          <a:p>
            <a:r>
              <a:rPr lang="zh-CN" altLang="en-US" dirty="0"/>
              <a:t>派遣：圣体文化</a:t>
            </a:r>
            <a:r>
              <a:rPr lang="en-HK" altLang="zh-CN" dirty="0"/>
              <a:t>(</a:t>
            </a:r>
            <a:r>
              <a:rPr lang="zh-CN" altLang="en-US" dirty="0"/>
              <a:t>决定</a:t>
            </a:r>
            <a:r>
              <a:rPr lang="en-HK" altLang="zh-CN" dirty="0"/>
              <a:t>)</a:t>
            </a:r>
          </a:p>
          <a:p>
            <a:pPr lvl="1"/>
            <a:r>
              <a:rPr lang="zh-CN" altLang="en-US" dirty="0"/>
              <a:t>三分钟见证</a:t>
            </a:r>
            <a:endParaRPr lang="en-HK" altLang="zh-CN" dirty="0"/>
          </a:p>
          <a:p>
            <a:pPr lvl="1"/>
            <a:r>
              <a:rPr lang="zh-CN" altLang="en-US" dirty="0"/>
              <a:t>奉献每一件事</a:t>
            </a:r>
            <a:endParaRPr lang="en-HK" dirty="0"/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795960233"/>
      </p:ext>
    </p:extLst>
  </p:cSld>
  <p:clrMapOvr>
    <a:masterClrMapping/>
  </p:clrMapOvr>
  <p:transition/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AE578-DD04-4075-9536-940B31F6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如果你要这文档：</a:t>
            </a:r>
            <a:endParaRPr lang="en-H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F5A44-447F-4FCD-B7A2-2BDF8E26D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altLang="zh-CN" dirty="0"/>
          </a:p>
          <a:p>
            <a:r>
              <a:rPr lang="zh-CN" altLang="en-US" dirty="0"/>
              <a:t>电子邮箱：</a:t>
            </a:r>
            <a:r>
              <a:rPr lang="en-US" altLang="zh-CN" dirty="0"/>
              <a:t>h.a.chan@ieee.org</a:t>
            </a:r>
          </a:p>
          <a:p>
            <a:r>
              <a:rPr lang="zh-CN" altLang="en-US" dirty="0"/>
              <a:t>微信：</a:t>
            </a:r>
            <a:r>
              <a:rPr lang="en-HK" altLang="zh-CN" dirty="0"/>
              <a:t>+1 214 463 1723</a:t>
            </a:r>
          </a:p>
          <a:p>
            <a:r>
              <a:rPr lang="zh-CN" altLang="en-US" dirty="0"/>
              <a:t>网页：</a:t>
            </a:r>
            <a:r>
              <a:rPr lang="en-US" dirty="0"/>
              <a:t>http://peam.org/eucharist/eucharist-files.html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84835715"/>
      </p:ext>
    </p:extLst>
  </p:cSld>
  <p:clrMapOvr>
    <a:masterClrMapping/>
  </p:clrMapOvr>
  <p:transition/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html\catholic\Icon\JPII-Euchar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939" y="-76792"/>
            <a:ext cx="2972432" cy="3551275"/>
          </a:xfrm>
          <a:prstGeom prst="rect">
            <a:avLst/>
          </a:prstGeom>
          <a:noFill/>
        </p:spPr>
      </p:pic>
      <p:pic>
        <p:nvPicPr>
          <p:cNvPr id="15" name="Picture 6" descr="D:\html\catholic\Icon\JuliaKimEuchar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539" y="3145564"/>
            <a:ext cx="2663916" cy="1997937"/>
          </a:xfrm>
          <a:prstGeom prst="rect">
            <a:avLst/>
          </a:prstGeom>
          <a:noFill/>
        </p:spPr>
      </p:pic>
      <p:pic>
        <p:nvPicPr>
          <p:cNvPr id="18" name="Picture 6" descr="pelerin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243" y="3145564"/>
            <a:ext cx="3533681" cy="201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g-199306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79944" y="3145563"/>
            <a:ext cx="1320751" cy="1997936"/>
          </a:xfrm>
          <a:prstGeom prst="rect">
            <a:avLst/>
          </a:prstGeom>
          <a:noFill/>
        </p:spPr>
      </p:pic>
      <p:pic>
        <p:nvPicPr>
          <p:cNvPr id="21" name="Picture 3" descr="D:\html\catholic\Icon\im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2158946" cy="3145562"/>
          </a:xfrm>
          <a:prstGeom prst="rect">
            <a:avLst/>
          </a:prstGeom>
          <a:noFill/>
        </p:spPr>
      </p:pic>
      <p:pic>
        <p:nvPicPr>
          <p:cNvPr id="22" name="Picture 4" descr="D:\html\catholic\Icon\angeloffati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"/>
            <a:ext cx="858858" cy="1219199"/>
          </a:xfrm>
          <a:prstGeom prst="rect">
            <a:avLst/>
          </a:prstGeom>
          <a:noFill/>
        </p:spPr>
      </p:pic>
      <p:pic>
        <p:nvPicPr>
          <p:cNvPr id="23" name="Picture 2" descr="D:\html\catholic\Icon\john_bosco_dre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8948" y="1"/>
            <a:ext cx="2180093" cy="3145563"/>
          </a:xfrm>
          <a:prstGeom prst="rect">
            <a:avLst/>
          </a:prstGeom>
          <a:noFill/>
        </p:spPr>
      </p:pic>
      <p:pic>
        <p:nvPicPr>
          <p:cNvPr id="24" name="Picture 4" descr="s15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08448" y="1"/>
            <a:ext cx="2038136" cy="3848100"/>
          </a:xfrm>
          <a:prstGeom prst="rect">
            <a:avLst/>
          </a:prstGeom>
          <a:noFill/>
          <a:ln/>
        </p:spPr>
      </p:pic>
      <p:pic>
        <p:nvPicPr>
          <p:cNvPr id="19" name="Picture 13" descr="mother_teres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387850" y="2643340"/>
            <a:ext cx="1807463" cy="2606918"/>
          </a:xfrm>
          <a:prstGeom prst="rect">
            <a:avLst/>
          </a:prstGeom>
          <a:noFill/>
          <a:ln/>
        </p:spPr>
      </p:pic>
      <p:pic>
        <p:nvPicPr>
          <p:cNvPr id="16" name="Picture 7" descr="lisieux_b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005655" y="3145564"/>
            <a:ext cx="1406178" cy="1997937"/>
          </a:xfrm>
          <a:prstGeom prst="rect">
            <a:avLst/>
          </a:prstGeom>
          <a:noFill/>
          <a:ln/>
        </p:spPr>
      </p:pic>
      <p:pic>
        <p:nvPicPr>
          <p:cNvPr id="17" name="Picture 5" descr="10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3" y="3145564"/>
            <a:ext cx="1129235" cy="210469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612718277"/>
      </p:ext>
    </p:extLst>
  </p:cSld>
  <p:clrMapOvr>
    <a:masterClrMapping/>
  </p:clrMapOvr>
  <p:transition/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AC67F-43CB-59BC-A0E1-B9DDAD10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96" y="11477"/>
            <a:ext cx="4230808" cy="51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4109"/>
      </p:ext>
    </p:extLst>
  </p:cSld>
  <p:clrMapOvr>
    <a:masterClrMapping/>
  </p:clrMapOvr>
  <p:transition/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66FA8-90CD-CF57-0A0E-ECB8E07E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7AD20-542A-4319-60D1-B51AE8533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4800" dirty="0"/>
              <a:t>真正高兴能见到你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满心欢喜欢迎你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欢迎    欢迎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我们欢迎你</a:t>
            </a:r>
            <a:endParaRPr lang="en-001" sz="4800" dirty="0"/>
          </a:p>
        </p:txBody>
      </p:sp>
    </p:spTree>
    <p:extLst>
      <p:ext uri="{BB962C8B-B14F-4D97-AF65-F5344CB8AC3E}">
        <p14:creationId xmlns:p14="http://schemas.microsoft.com/office/powerpoint/2010/main" val="4025516186"/>
      </p:ext>
    </p:extLst>
  </p:cSld>
  <p:clrMapOvr>
    <a:masterClrMapping/>
  </p:clrMapOvr>
  <p:transition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FCDAD-F9CF-8695-4819-FC522CFC8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7D9A085B-1A53-ECB8-C62A-BF259B4DC5B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 dirty="0"/>
              <a:t>天使的祈祷 </a:t>
            </a:r>
          </a:p>
        </p:txBody>
      </p:sp>
      <p:sp>
        <p:nvSpPr>
          <p:cNvPr id="37891" name="Line 76">
            <a:extLst>
              <a:ext uri="{FF2B5EF4-FFF2-40B4-BE49-F238E27FC236}">
                <a16:creationId xmlns:a16="http://schemas.microsoft.com/office/drawing/2014/main" id="{D91BFE41-91FF-157A-4A76-5A6D24498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822325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77">
            <a:extLst>
              <a:ext uri="{FF2B5EF4-FFF2-40B4-BE49-F238E27FC236}">
                <a16:creationId xmlns:a16="http://schemas.microsoft.com/office/drawing/2014/main" id="{BE994CA0-B959-84A1-02C1-ABC33B8E0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908050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78">
            <a:extLst>
              <a:ext uri="{FF2B5EF4-FFF2-40B4-BE49-F238E27FC236}">
                <a16:creationId xmlns:a16="http://schemas.microsoft.com/office/drawing/2014/main" id="{E6AABE46-9CF5-AD7F-62C8-876B939F0E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993775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79">
            <a:extLst>
              <a:ext uri="{FF2B5EF4-FFF2-40B4-BE49-F238E27FC236}">
                <a16:creationId xmlns:a16="http://schemas.microsoft.com/office/drawing/2014/main" id="{E48D0CE7-574A-8A73-75E0-EF727B80F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1079500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80">
            <a:extLst>
              <a:ext uri="{FF2B5EF4-FFF2-40B4-BE49-F238E27FC236}">
                <a16:creationId xmlns:a16="http://schemas.microsoft.com/office/drawing/2014/main" id="{6F6D1503-EF14-B959-D25D-A49A530E0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1165225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81">
            <a:extLst>
              <a:ext uri="{FF2B5EF4-FFF2-40B4-BE49-F238E27FC236}">
                <a16:creationId xmlns:a16="http://schemas.microsoft.com/office/drawing/2014/main" id="{DEE1C9DB-5956-0DF4-C81C-38798BFEA7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230663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Line 82">
            <a:extLst>
              <a:ext uri="{FF2B5EF4-FFF2-40B4-BE49-F238E27FC236}">
                <a16:creationId xmlns:a16="http://schemas.microsoft.com/office/drawing/2014/main" id="{8A4D2344-5B48-C720-FE82-A07ABAD6A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239236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83">
            <a:extLst>
              <a:ext uri="{FF2B5EF4-FFF2-40B4-BE49-F238E27FC236}">
                <a16:creationId xmlns:a16="http://schemas.microsoft.com/office/drawing/2014/main" id="{12AEF81E-2AB0-F0FE-03AA-D73FC6931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247808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Line 84">
            <a:extLst>
              <a:ext uri="{FF2B5EF4-FFF2-40B4-BE49-F238E27FC236}">
                <a16:creationId xmlns:a16="http://schemas.microsoft.com/office/drawing/2014/main" id="{01A7FC03-6B2E-463F-96A2-3A227AA9A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256381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Line 85">
            <a:extLst>
              <a:ext uri="{FF2B5EF4-FFF2-40B4-BE49-F238E27FC236}">
                <a16:creationId xmlns:a16="http://schemas.microsoft.com/office/drawing/2014/main" id="{F9897893-485D-3DE9-9A70-C53CE2F16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264953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Text Box 86">
            <a:extLst>
              <a:ext uri="{FF2B5EF4-FFF2-40B4-BE49-F238E27FC236}">
                <a16:creationId xmlns:a16="http://schemas.microsoft.com/office/drawing/2014/main" id="{EA09F123-B849-54E7-68D0-D9BD9E7A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82588"/>
            <a:ext cx="584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902" name="Line 88">
            <a:extLst>
              <a:ext uri="{FF2B5EF4-FFF2-40B4-BE49-F238E27FC236}">
                <a16:creationId xmlns:a16="http://schemas.microsoft.com/office/drawing/2014/main" id="{B4DC3637-48CB-0FF3-4AD6-B629D2FDF7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4150" y="823913"/>
            <a:ext cx="3175" cy="341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Line 113">
            <a:extLst>
              <a:ext uri="{FF2B5EF4-FFF2-40B4-BE49-F238E27FC236}">
                <a16:creationId xmlns:a16="http://schemas.microsoft.com/office/drawing/2014/main" id="{7D0F736A-D1AD-06EB-4110-57EF1658E0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75" y="2309813"/>
            <a:ext cx="1588" cy="3460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639">
            <a:extLst>
              <a:ext uri="{FF2B5EF4-FFF2-40B4-BE49-F238E27FC236}">
                <a16:creationId xmlns:a16="http://schemas.microsoft.com/office/drawing/2014/main" id="{7EA8B40A-3872-3864-8A62-8CE460EDB6AF}"/>
              </a:ext>
            </a:extLst>
          </p:cNvPr>
          <p:cNvGrpSpPr>
            <a:grpSpLocks/>
          </p:cNvGrpSpPr>
          <p:nvPr/>
        </p:nvGrpSpPr>
        <p:grpSpPr bwMode="auto">
          <a:xfrm>
            <a:off x="1806531" y="105655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32" name="Oval 640">
              <a:extLst>
                <a:ext uri="{FF2B5EF4-FFF2-40B4-BE49-F238E27FC236}">
                  <a16:creationId xmlns:a16="http://schemas.microsoft.com/office/drawing/2014/main" id="{A1431554-DB6D-804A-DC20-8FB947882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" name="Line 641">
              <a:extLst>
                <a:ext uri="{FF2B5EF4-FFF2-40B4-BE49-F238E27FC236}">
                  <a16:creationId xmlns:a16="http://schemas.microsoft.com/office/drawing/2014/main" id="{B9EC8788-4A2A-70AC-14B4-F6FE75837C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05" name="Line 642">
            <a:extLst>
              <a:ext uri="{FF2B5EF4-FFF2-40B4-BE49-F238E27FC236}">
                <a16:creationId xmlns:a16="http://schemas.microsoft.com/office/drawing/2014/main" id="{97DA61DA-6A1F-8A1D-00E9-73E2893805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2538" y="814388"/>
            <a:ext cx="0" cy="3492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6" name="Line 667">
            <a:extLst>
              <a:ext uri="{FF2B5EF4-FFF2-40B4-BE49-F238E27FC236}">
                <a16:creationId xmlns:a16="http://schemas.microsoft.com/office/drawing/2014/main" id="{967994D5-52C1-81E6-665F-9793248FE8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9063" y="822325"/>
            <a:ext cx="0" cy="3413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676">
            <a:extLst>
              <a:ext uri="{FF2B5EF4-FFF2-40B4-BE49-F238E27FC236}">
                <a16:creationId xmlns:a16="http://schemas.microsoft.com/office/drawing/2014/main" id="{15F23DA7-30BB-989B-167E-B250E3B0A765}"/>
              </a:ext>
            </a:extLst>
          </p:cNvPr>
          <p:cNvGrpSpPr>
            <a:grpSpLocks/>
          </p:cNvGrpSpPr>
          <p:nvPr/>
        </p:nvGrpSpPr>
        <p:grpSpPr bwMode="auto">
          <a:xfrm>
            <a:off x="2176299" y="105617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57" name="Oval 677">
              <a:extLst>
                <a:ext uri="{FF2B5EF4-FFF2-40B4-BE49-F238E27FC236}">
                  <a16:creationId xmlns:a16="http://schemas.microsoft.com/office/drawing/2014/main" id="{DAADADCD-4E3E-CDAF-9923-1CE433448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8" name="Line 678">
              <a:extLst>
                <a:ext uri="{FF2B5EF4-FFF2-40B4-BE49-F238E27FC236}">
                  <a16:creationId xmlns:a16="http://schemas.microsoft.com/office/drawing/2014/main" id="{C594BF7E-9031-BAFB-C160-009D002233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08" name="AutoShape 679">
            <a:extLst>
              <a:ext uri="{FF2B5EF4-FFF2-40B4-BE49-F238E27FC236}">
                <a16:creationId xmlns:a16="http://schemas.microsoft.com/office/drawing/2014/main" id="{621D3A17-DF7A-70D7-8D1A-9AAFA1EB1C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11350" y="1055688"/>
            <a:ext cx="369888" cy="1587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688">
            <a:extLst>
              <a:ext uri="{FF2B5EF4-FFF2-40B4-BE49-F238E27FC236}">
                <a16:creationId xmlns:a16="http://schemas.microsoft.com/office/drawing/2014/main" id="{2F1C31BB-3FB0-B41E-DB15-1A470A7D4479}"/>
              </a:ext>
            </a:extLst>
          </p:cNvPr>
          <p:cNvGrpSpPr>
            <a:grpSpLocks/>
          </p:cNvGrpSpPr>
          <p:nvPr/>
        </p:nvGrpSpPr>
        <p:grpSpPr bwMode="auto">
          <a:xfrm>
            <a:off x="7559242" y="80037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169" name="Oval 689">
              <a:extLst>
                <a:ext uri="{FF2B5EF4-FFF2-40B4-BE49-F238E27FC236}">
                  <a16:creationId xmlns:a16="http://schemas.microsoft.com/office/drawing/2014/main" id="{B20CF556-E284-3DD0-F25B-EAF2B6CD9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0" name="Line 690">
              <a:extLst>
                <a:ext uri="{FF2B5EF4-FFF2-40B4-BE49-F238E27FC236}">
                  <a16:creationId xmlns:a16="http://schemas.microsoft.com/office/drawing/2014/main" id="{5C0E3402-7260-EA7C-67F1-63D18A493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10" name="Text Box 696">
            <a:extLst>
              <a:ext uri="{FF2B5EF4-FFF2-40B4-BE49-F238E27FC236}">
                <a16:creationId xmlns:a16="http://schemas.microsoft.com/office/drawing/2014/main" id="{3C41A5AA-506A-3E49-E19D-E92C656A3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721782"/>
            <a:ext cx="74183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i="0" dirty="0">
                <a:cs typeface="Arial" panose="020B0604020202020204" pitchFamily="34" charset="0"/>
              </a:rPr>
              <a:t>我上 主，我信 祢、钦崇 祢、依 靠  祢 并</a:t>
            </a:r>
          </a:p>
        </p:txBody>
      </p:sp>
      <p:sp>
        <p:nvSpPr>
          <p:cNvPr id="37911" name="Line 710">
            <a:extLst>
              <a:ext uri="{FF2B5EF4-FFF2-40B4-BE49-F238E27FC236}">
                <a16:creationId xmlns:a16="http://schemas.microsoft.com/office/drawing/2014/main" id="{2069CB50-FD5F-F8B1-2C21-B34F036E5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8788" y="817563"/>
            <a:ext cx="0" cy="3476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2" name="Line 729">
            <a:extLst>
              <a:ext uri="{FF2B5EF4-FFF2-40B4-BE49-F238E27FC236}">
                <a16:creationId xmlns:a16="http://schemas.microsoft.com/office/drawing/2014/main" id="{13D7AE8F-8D74-D153-D1C0-12B6045E00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99538" y="3743325"/>
            <a:ext cx="3175" cy="3476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" name="Group 731">
            <a:extLst>
              <a:ext uri="{FF2B5EF4-FFF2-40B4-BE49-F238E27FC236}">
                <a16:creationId xmlns:a16="http://schemas.microsoft.com/office/drawing/2014/main" id="{69A70611-D841-6A00-48AA-C5594658DA29}"/>
              </a:ext>
            </a:extLst>
          </p:cNvPr>
          <p:cNvGrpSpPr>
            <a:grpSpLocks/>
          </p:cNvGrpSpPr>
          <p:nvPr/>
        </p:nvGrpSpPr>
        <p:grpSpPr bwMode="auto">
          <a:xfrm>
            <a:off x="905543" y="224312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12" name="Oval 732">
              <a:extLst>
                <a:ext uri="{FF2B5EF4-FFF2-40B4-BE49-F238E27FC236}">
                  <a16:creationId xmlns:a16="http://schemas.microsoft.com/office/drawing/2014/main" id="{617E73CD-9590-58BE-1313-52D5FAE5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3" name="Line 733">
              <a:extLst>
                <a:ext uri="{FF2B5EF4-FFF2-40B4-BE49-F238E27FC236}">
                  <a16:creationId xmlns:a16="http://schemas.microsoft.com/office/drawing/2014/main" id="{2F20E268-EB65-57BE-73F1-989080C22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14" name="Line 738">
            <a:extLst>
              <a:ext uri="{FF2B5EF4-FFF2-40B4-BE49-F238E27FC236}">
                <a16:creationId xmlns:a16="http://schemas.microsoft.com/office/drawing/2014/main" id="{7818018B-F214-225B-349C-CD440FF155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7138" y="2314575"/>
            <a:ext cx="0" cy="317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743">
            <a:extLst>
              <a:ext uri="{FF2B5EF4-FFF2-40B4-BE49-F238E27FC236}">
                <a16:creationId xmlns:a16="http://schemas.microsoft.com/office/drawing/2014/main" id="{0DF1F4BA-2BFA-0B90-FF3F-63315A36033E}"/>
              </a:ext>
            </a:extLst>
          </p:cNvPr>
          <p:cNvGrpSpPr>
            <a:grpSpLocks/>
          </p:cNvGrpSpPr>
          <p:nvPr/>
        </p:nvGrpSpPr>
        <p:grpSpPr bwMode="auto">
          <a:xfrm>
            <a:off x="1425303" y="2247317"/>
            <a:ext cx="104555" cy="316934"/>
            <a:chOff x="660" y="630"/>
            <a:chExt cx="48" cy="194"/>
          </a:xfrm>
          <a:noFill/>
        </p:grpSpPr>
        <p:sp>
          <p:nvSpPr>
            <p:cNvPr id="224" name="Oval 744">
              <a:extLst>
                <a:ext uri="{FF2B5EF4-FFF2-40B4-BE49-F238E27FC236}">
                  <a16:creationId xmlns:a16="http://schemas.microsoft.com/office/drawing/2014/main" id="{941F5382-5FC1-3643-3AF0-E0962A977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5" name="Line 745">
              <a:extLst>
                <a:ext uri="{FF2B5EF4-FFF2-40B4-BE49-F238E27FC236}">
                  <a16:creationId xmlns:a16="http://schemas.microsoft.com/office/drawing/2014/main" id="{A12EE4E2-23B4-A89C-1FA6-8278C9AC4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20" name="Group 747">
            <a:extLst>
              <a:ext uri="{FF2B5EF4-FFF2-40B4-BE49-F238E27FC236}">
                <a16:creationId xmlns:a16="http://schemas.microsoft.com/office/drawing/2014/main" id="{AA7299B6-7714-A6BF-116D-C395E2B553ED}"/>
              </a:ext>
            </a:extLst>
          </p:cNvPr>
          <p:cNvGrpSpPr>
            <a:grpSpLocks/>
          </p:cNvGrpSpPr>
          <p:nvPr/>
        </p:nvGrpSpPr>
        <p:grpSpPr bwMode="auto">
          <a:xfrm>
            <a:off x="8369396" y="2243333"/>
            <a:ext cx="104555" cy="316934"/>
            <a:chOff x="660" y="630"/>
            <a:chExt cx="48" cy="194"/>
          </a:xfrm>
          <a:noFill/>
        </p:grpSpPr>
        <p:sp>
          <p:nvSpPr>
            <p:cNvPr id="228" name="Oval 748">
              <a:extLst>
                <a:ext uri="{FF2B5EF4-FFF2-40B4-BE49-F238E27FC236}">
                  <a16:creationId xmlns:a16="http://schemas.microsoft.com/office/drawing/2014/main" id="{185CB005-0DCC-97A0-8090-46B799AF1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9" name="Line 749">
              <a:extLst>
                <a:ext uri="{FF2B5EF4-FFF2-40B4-BE49-F238E27FC236}">
                  <a16:creationId xmlns:a16="http://schemas.microsoft.com/office/drawing/2014/main" id="{BEA7C455-1E74-AD84-A631-689CD08308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17" name="TextBox 167">
            <a:extLst>
              <a:ext uri="{FF2B5EF4-FFF2-40B4-BE49-F238E27FC236}">
                <a16:creationId xmlns:a16="http://schemas.microsoft.com/office/drawing/2014/main" id="{6D42B65F-78E6-BA6B-0C57-2F6C8DC7C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468313"/>
            <a:ext cx="153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</a:t>
            </a:r>
            <a:endParaRPr lang="en-US" altLang="en-US" sz="48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18" name="TextBox 170">
            <a:extLst>
              <a:ext uri="{FF2B5EF4-FFF2-40B4-BE49-F238E27FC236}">
                <a16:creationId xmlns:a16="http://schemas.microsoft.com/office/drawing/2014/main" id="{71523158-A48A-E835-C0B9-9E691BC08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660400"/>
            <a:ext cx="128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$</a:t>
            </a:r>
            <a:endParaRPr lang="en-US" altLang="en-US" sz="40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19" name="TextBox 173">
            <a:extLst>
              <a:ext uri="{FF2B5EF4-FFF2-40B4-BE49-F238E27FC236}">
                <a16:creationId xmlns:a16="http://schemas.microsoft.com/office/drawing/2014/main" id="{590B2B32-03AE-3C44-C824-EBE45F54F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8" y="604838"/>
            <a:ext cx="7683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 </a:t>
            </a:r>
            <a:r>
              <a:rPr lang="en-US" altLang="en-US" sz="4800" i="0" dirty="0" err="1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en-US" sz="4800" i="0" dirty="0" err="1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  <a:endParaRPr lang="en-US" altLang="en-US" sz="4800" i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20" name="Line 80">
            <a:extLst>
              <a:ext uri="{FF2B5EF4-FFF2-40B4-BE49-F238E27FC236}">
                <a16:creationId xmlns:a16="http://schemas.microsoft.com/office/drawing/2014/main" id="{4B438DA6-7FF5-DC8B-50DD-92662D2BA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4350" y="1249363"/>
            <a:ext cx="16033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1" name="Line 80">
            <a:extLst>
              <a:ext uri="{FF2B5EF4-FFF2-40B4-BE49-F238E27FC236}">
                <a16:creationId xmlns:a16="http://schemas.microsoft.com/office/drawing/2014/main" id="{737B290E-3B94-3A3B-6954-9277BC8B0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7413" y="1249363"/>
            <a:ext cx="160337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2" name="Line 80">
            <a:extLst>
              <a:ext uri="{FF2B5EF4-FFF2-40B4-BE49-F238E27FC236}">
                <a16:creationId xmlns:a16="http://schemas.microsoft.com/office/drawing/2014/main" id="{459598BD-B265-8A5B-74F6-0B63FE8C7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1330325"/>
            <a:ext cx="1587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3" name="Line 80">
            <a:extLst>
              <a:ext uri="{FF2B5EF4-FFF2-40B4-BE49-F238E27FC236}">
                <a16:creationId xmlns:a16="http://schemas.microsoft.com/office/drawing/2014/main" id="{4E7B9588-5663-EA77-374F-F2B7C8F892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1330325"/>
            <a:ext cx="1587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4" name="Text Box 696">
            <a:extLst>
              <a:ext uri="{FF2B5EF4-FFF2-40B4-BE49-F238E27FC236}">
                <a16:creationId xmlns:a16="http://schemas.microsoft.com/office/drawing/2014/main" id="{89C7B425-FC76-944B-935B-86B76DDD4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2918267"/>
            <a:ext cx="8502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i="0" dirty="0">
                <a:cs typeface="Arial" panose="020B0604020202020204" pitchFamily="34" charset="0"/>
              </a:rPr>
              <a:t>爱 祢。我求  祢  宽 赦   那 些       不        信、</a:t>
            </a:r>
          </a:p>
        </p:txBody>
      </p:sp>
      <p:grpSp>
        <p:nvGrpSpPr>
          <p:cNvPr id="37925" name="Group 259">
            <a:extLst>
              <a:ext uri="{FF2B5EF4-FFF2-40B4-BE49-F238E27FC236}">
                <a16:creationId xmlns:a16="http://schemas.microsoft.com/office/drawing/2014/main" id="{6D11A18E-9BA2-A7CA-83EF-AA4AA2FAB1AE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942975"/>
            <a:ext cx="255588" cy="403225"/>
            <a:chOff x="2642425" y="1292006"/>
            <a:chExt cx="255588" cy="403868"/>
          </a:xfrm>
        </p:grpSpPr>
        <p:grpSp>
          <p:nvGrpSpPr>
            <p:cNvPr id="38001" name="Group 193">
              <a:extLst>
                <a:ext uri="{FF2B5EF4-FFF2-40B4-BE49-F238E27FC236}">
                  <a16:creationId xmlns:a16="http://schemas.microsoft.com/office/drawing/2014/main" id="{E1560CED-4458-CEE5-A55A-3EAEA3A2A4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38003" name="Oval 194">
                <a:extLst>
                  <a:ext uri="{FF2B5EF4-FFF2-40B4-BE49-F238E27FC236}">
                    <a16:creationId xmlns:a16="http://schemas.microsoft.com/office/drawing/2014/main" id="{8989D08E-EC79-6BEB-E2C5-4AEF59BFC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Symbol" panose="05050102010706020507" pitchFamily="18" charset="2"/>
                  <a:buChar char="¨"/>
                  <a:defRPr sz="32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8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8004" name="Line 195">
                <a:extLst>
                  <a:ext uri="{FF2B5EF4-FFF2-40B4-BE49-F238E27FC236}">
                    <a16:creationId xmlns:a16="http://schemas.microsoft.com/office/drawing/2014/main" id="{390D315A-991B-4165-3E47-6E9855B97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002" name="Text Box 196">
              <a:extLst>
                <a:ext uri="{FF2B5EF4-FFF2-40B4-BE49-F238E27FC236}">
                  <a16:creationId xmlns:a16="http://schemas.microsoft.com/office/drawing/2014/main" id="{47B3758D-A032-0DC8-2A27-154EBB192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¨"/>
                <a:defRPr sz="32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Ø"/>
                <a:defRPr sz="28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</a:p>
          </p:txBody>
        </p:sp>
      </p:grpSp>
      <p:grpSp>
        <p:nvGrpSpPr>
          <p:cNvPr id="23" name="Group 639">
            <a:extLst>
              <a:ext uri="{FF2B5EF4-FFF2-40B4-BE49-F238E27FC236}">
                <a16:creationId xmlns:a16="http://schemas.microsoft.com/office/drawing/2014/main" id="{62EFDF03-202A-BA4A-60AE-F254AEAC574E}"/>
              </a:ext>
            </a:extLst>
          </p:cNvPr>
          <p:cNvGrpSpPr>
            <a:grpSpLocks/>
          </p:cNvGrpSpPr>
          <p:nvPr/>
        </p:nvGrpSpPr>
        <p:grpSpPr bwMode="auto">
          <a:xfrm>
            <a:off x="3531223" y="87549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67" name="Oval 640">
              <a:extLst>
                <a:ext uri="{FF2B5EF4-FFF2-40B4-BE49-F238E27FC236}">
                  <a16:creationId xmlns:a16="http://schemas.microsoft.com/office/drawing/2014/main" id="{6E9681A2-7994-7695-C1D6-39252BEF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71" name="Line 641">
              <a:extLst>
                <a:ext uri="{FF2B5EF4-FFF2-40B4-BE49-F238E27FC236}">
                  <a16:creationId xmlns:a16="http://schemas.microsoft.com/office/drawing/2014/main" id="{BD81AC5B-7756-E0AC-F1F2-DABAA84EBD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24" name="Group 676">
            <a:extLst>
              <a:ext uri="{FF2B5EF4-FFF2-40B4-BE49-F238E27FC236}">
                <a16:creationId xmlns:a16="http://schemas.microsoft.com/office/drawing/2014/main" id="{DA1E8D26-6613-BF2B-21BC-296ACDCF2022}"/>
              </a:ext>
            </a:extLst>
          </p:cNvPr>
          <p:cNvGrpSpPr>
            <a:grpSpLocks/>
          </p:cNvGrpSpPr>
          <p:nvPr/>
        </p:nvGrpSpPr>
        <p:grpSpPr bwMode="auto">
          <a:xfrm>
            <a:off x="3962535" y="83890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283" name="Oval 677">
              <a:extLst>
                <a:ext uri="{FF2B5EF4-FFF2-40B4-BE49-F238E27FC236}">
                  <a16:creationId xmlns:a16="http://schemas.microsoft.com/office/drawing/2014/main" id="{5809E925-3DA9-E51F-41D4-BED7C6C09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4" name="Line 678">
              <a:extLst>
                <a:ext uri="{FF2B5EF4-FFF2-40B4-BE49-F238E27FC236}">
                  <a16:creationId xmlns:a16="http://schemas.microsoft.com/office/drawing/2014/main" id="{47AE6816-488B-0019-8603-786AA12E5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28" name="AutoShape 679">
            <a:extLst>
              <a:ext uri="{FF2B5EF4-FFF2-40B4-BE49-F238E27FC236}">
                <a16:creationId xmlns:a16="http://schemas.microsoft.com/office/drawing/2014/main" id="{2E0AD57A-E151-FF99-976F-319610774A2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35375" y="838200"/>
            <a:ext cx="431800" cy="36513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929" name="Group 285">
            <a:extLst>
              <a:ext uri="{FF2B5EF4-FFF2-40B4-BE49-F238E27FC236}">
                <a16:creationId xmlns:a16="http://schemas.microsoft.com/office/drawing/2014/main" id="{A01F3B4C-6620-20F5-A1ED-FDDB47F94AB9}"/>
              </a:ext>
            </a:extLst>
          </p:cNvPr>
          <p:cNvGrpSpPr>
            <a:grpSpLocks/>
          </p:cNvGrpSpPr>
          <p:nvPr/>
        </p:nvGrpSpPr>
        <p:grpSpPr bwMode="auto">
          <a:xfrm>
            <a:off x="4491038" y="889000"/>
            <a:ext cx="255587" cy="403225"/>
            <a:chOff x="2642425" y="1292006"/>
            <a:chExt cx="255588" cy="403868"/>
          </a:xfrm>
        </p:grpSpPr>
        <p:grpSp>
          <p:nvGrpSpPr>
            <p:cNvPr id="37997" name="Group 193">
              <a:extLst>
                <a:ext uri="{FF2B5EF4-FFF2-40B4-BE49-F238E27FC236}">
                  <a16:creationId xmlns:a16="http://schemas.microsoft.com/office/drawing/2014/main" id="{6CBB231F-7645-26A5-896E-C9707369A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37999" name="Oval 194">
                <a:extLst>
                  <a:ext uri="{FF2B5EF4-FFF2-40B4-BE49-F238E27FC236}">
                    <a16:creationId xmlns:a16="http://schemas.microsoft.com/office/drawing/2014/main" id="{17048110-45CB-0932-065D-6FFD203F9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Symbol" panose="05050102010706020507" pitchFamily="18" charset="2"/>
                  <a:buChar char="¨"/>
                  <a:defRPr sz="32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8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8000" name="Line 195">
                <a:extLst>
                  <a:ext uri="{FF2B5EF4-FFF2-40B4-BE49-F238E27FC236}">
                    <a16:creationId xmlns:a16="http://schemas.microsoft.com/office/drawing/2014/main" id="{832D6C6B-D214-F298-6DDA-9448ECC08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998" name="Text Box 196">
              <a:extLst>
                <a:ext uri="{FF2B5EF4-FFF2-40B4-BE49-F238E27FC236}">
                  <a16:creationId xmlns:a16="http://schemas.microsoft.com/office/drawing/2014/main" id="{25407D03-68C7-ECD6-6405-5DD070AA5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¨"/>
                <a:defRPr sz="32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Ø"/>
                <a:defRPr sz="28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</a:p>
          </p:txBody>
        </p:sp>
      </p:grpSp>
      <p:grpSp>
        <p:nvGrpSpPr>
          <p:cNvPr id="27" name="Group 639">
            <a:extLst>
              <a:ext uri="{FF2B5EF4-FFF2-40B4-BE49-F238E27FC236}">
                <a16:creationId xmlns:a16="http://schemas.microsoft.com/office/drawing/2014/main" id="{FF94C6A1-8337-82DC-D75A-3E07E2EF697E}"/>
              </a:ext>
            </a:extLst>
          </p:cNvPr>
          <p:cNvGrpSpPr>
            <a:grpSpLocks/>
          </p:cNvGrpSpPr>
          <p:nvPr/>
        </p:nvGrpSpPr>
        <p:grpSpPr bwMode="auto">
          <a:xfrm>
            <a:off x="5281759" y="88454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04" name="Oval 640">
              <a:extLst>
                <a:ext uri="{FF2B5EF4-FFF2-40B4-BE49-F238E27FC236}">
                  <a16:creationId xmlns:a16="http://schemas.microsoft.com/office/drawing/2014/main" id="{E032D67A-576E-3C67-F4CB-209A401A4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5" name="Line 641">
              <a:extLst>
                <a:ext uri="{FF2B5EF4-FFF2-40B4-BE49-F238E27FC236}">
                  <a16:creationId xmlns:a16="http://schemas.microsoft.com/office/drawing/2014/main" id="{77244F5B-5204-8486-0587-F6F309E579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31" name="Line 642">
            <a:extLst>
              <a:ext uri="{FF2B5EF4-FFF2-40B4-BE49-F238E27FC236}">
                <a16:creationId xmlns:a16="http://schemas.microsoft.com/office/drawing/2014/main" id="{3DD37921-F859-8D63-D53A-1C0182707E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4563" y="814388"/>
            <a:ext cx="0" cy="3492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676">
            <a:extLst>
              <a:ext uri="{FF2B5EF4-FFF2-40B4-BE49-F238E27FC236}">
                <a16:creationId xmlns:a16="http://schemas.microsoft.com/office/drawing/2014/main" id="{A6A08059-7135-1F6D-66BA-93F7F60820CF}"/>
              </a:ext>
            </a:extLst>
          </p:cNvPr>
          <p:cNvGrpSpPr>
            <a:grpSpLocks/>
          </p:cNvGrpSpPr>
          <p:nvPr/>
        </p:nvGrpSpPr>
        <p:grpSpPr bwMode="auto">
          <a:xfrm>
            <a:off x="5677903" y="88416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08" name="Oval 677">
              <a:extLst>
                <a:ext uri="{FF2B5EF4-FFF2-40B4-BE49-F238E27FC236}">
                  <a16:creationId xmlns:a16="http://schemas.microsoft.com/office/drawing/2014/main" id="{2480A1B1-B467-A36A-E461-648E5C1A0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9" name="Line 678">
              <a:extLst>
                <a:ext uri="{FF2B5EF4-FFF2-40B4-BE49-F238E27FC236}">
                  <a16:creationId xmlns:a16="http://schemas.microsoft.com/office/drawing/2014/main" id="{C89872A5-0A73-9601-09A4-4DA6172277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33" name="AutoShape 679">
            <a:extLst>
              <a:ext uri="{FF2B5EF4-FFF2-40B4-BE49-F238E27FC236}">
                <a16:creationId xmlns:a16="http://schemas.microsoft.com/office/drawing/2014/main" id="{AEF0C0FA-7407-8215-66D0-2FA44764D7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86388" y="884238"/>
            <a:ext cx="395287" cy="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Group 193">
            <a:extLst>
              <a:ext uri="{FF2B5EF4-FFF2-40B4-BE49-F238E27FC236}">
                <a16:creationId xmlns:a16="http://schemas.microsoft.com/office/drawing/2014/main" id="{80F0CC69-3F1E-277D-DA9B-F3861FA14596}"/>
              </a:ext>
            </a:extLst>
          </p:cNvPr>
          <p:cNvGrpSpPr>
            <a:grpSpLocks/>
          </p:cNvGrpSpPr>
          <p:nvPr/>
        </p:nvGrpSpPr>
        <p:grpSpPr bwMode="auto">
          <a:xfrm>
            <a:off x="6207057" y="852585"/>
            <a:ext cx="76200" cy="307975"/>
            <a:chOff x="660" y="630"/>
            <a:chExt cx="48" cy="194"/>
          </a:xfrm>
          <a:solidFill>
            <a:srgbClr val="FFFF00"/>
          </a:solidFill>
        </p:grpSpPr>
        <p:sp>
          <p:nvSpPr>
            <p:cNvPr id="314" name="Oval 194">
              <a:extLst>
                <a:ext uri="{FF2B5EF4-FFF2-40B4-BE49-F238E27FC236}">
                  <a16:creationId xmlns:a16="http://schemas.microsoft.com/office/drawing/2014/main" id="{69845FFB-B20E-3B37-CA5D-DF0EAEE88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15" name="Line 195">
              <a:extLst>
                <a:ext uri="{FF2B5EF4-FFF2-40B4-BE49-F238E27FC236}">
                  <a16:creationId xmlns:a16="http://schemas.microsoft.com/office/drawing/2014/main" id="{B69DC20E-06D8-8827-3538-02FF68145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35" name="Text Box 196">
            <a:extLst>
              <a:ext uri="{FF2B5EF4-FFF2-40B4-BE49-F238E27FC236}">
                <a16:creationId xmlns:a16="http://schemas.microsoft.com/office/drawing/2014/main" id="{2C807C7C-EE9C-BB4B-8ACF-29C248B3D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9810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</a:p>
        </p:txBody>
      </p:sp>
      <p:grpSp>
        <p:nvGrpSpPr>
          <p:cNvPr id="30" name="Group 116">
            <a:extLst>
              <a:ext uri="{FF2B5EF4-FFF2-40B4-BE49-F238E27FC236}">
                <a16:creationId xmlns:a16="http://schemas.microsoft.com/office/drawing/2014/main" id="{268CBB8B-6272-F83A-1B07-F687B4A15476}"/>
              </a:ext>
            </a:extLst>
          </p:cNvPr>
          <p:cNvGrpSpPr>
            <a:grpSpLocks/>
          </p:cNvGrpSpPr>
          <p:nvPr/>
        </p:nvGrpSpPr>
        <p:grpSpPr bwMode="auto">
          <a:xfrm>
            <a:off x="7026925" y="847221"/>
            <a:ext cx="152400" cy="309563"/>
            <a:chOff x="2259" y="340"/>
            <a:chExt cx="96" cy="195"/>
          </a:xfrm>
          <a:solidFill>
            <a:srgbClr val="FFFF00"/>
          </a:solidFill>
        </p:grpSpPr>
        <p:grpSp>
          <p:nvGrpSpPr>
            <p:cNvPr id="31" name="Group 117">
              <a:extLst>
                <a:ext uri="{FF2B5EF4-FFF2-40B4-BE49-F238E27FC236}">
                  <a16:creationId xmlns:a16="http://schemas.microsoft.com/office/drawing/2014/main" id="{F32F00C8-91F4-73ED-4AE6-9FFC36E9EE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9" y="341"/>
              <a:ext cx="48" cy="194"/>
              <a:chOff x="660" y="630"/>
              <a:chExt cx="48" cy="194"/>
            </a:xfrm>
            <a:grpFill/>
          </p:grpSpPr>
          <p:sp>
            <p:nvSpPr>
              <p:cNvPr id="319" name="Oval 118">
                <a:extLst>
                  <a:ext uri="{FF2B5EF4-FFF2-40B4-BE49-F238E27FC236}">
                    <a16:creationId xmlns:a16="http://schemas.microsoft.com/office/drawing/2014/main" id="{CFC3E2E0-6586-EF3F-F2B4-FBD586EE2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20" name="Line 119">
                <a:extLst>
                  <a:ext uri="{FF2B5EF4-FFF2-40B4-BE49-F238E27FC236}">
                    <a16:creationId xmlns:a16="http://schemas.microsoft.com/office/drawing/2014/main" id="{52E36EB4-6317-A358-7704-C01FE75BC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18" name="Line 120">
              <a:extLst>
                <a:ext uri="{FF2B5EF4-FFF2-40B4-BE49-F238E27FC236}">
                  <a16:creationId xmlns:a16="http://schemas.microsoft.com/office/drawing/2014/main" id="{596AA86C-E87C-57F7-2F26-05980A110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7" y="340"/>
              <a:ext cx="48" cy="9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2" name="Group 639">
            <a:extLst>
              <a:ext uri="{FF2B5EF4-FFF2-40B4-BE49-F238E27FC236}">
                <a16:creationId xmlns:a16="http://schemas.microsoft.com/office/drawing/2014/main" id="{1474D41C-AAD3-83A5-B76B-1E0D0B04C00A}"/>
              </a:ext>
            </a:extLst>
          </p:cNvPr>
          <p:cNvGrpSpPr>
            <a:grpSpLocks/>
          </p:cNvGrpSpPr>
          <p:nvPr/>
        </p:nvGrpSpPr>
        <p:grpSpPr bwMode="auto">
          <a:xfrm>
            <a:off x="8198955" y="75780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22" name="Oval 640">
              <a:extLst>
                <a:ext uri="{FF2B5EF4-FFF2-40B4-BE49-F238E27FC236}">
                  <a16:creationId xmlns:a16="http://schemas.microsoft.com/office/drawing/2014/main" id="{A276B2A6-B85F-D2BF-D83D-FDACC318A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23" name="Line 641">
              <a:extLst>
                <a:ext uri="{FF2B5EF4-FFF2-40B4-BE49-F238E27FC236}">
                  <a16:creationId xmlns:a16="http://schemas.microsoft.com/office/drawing/2014/main" id="{24C4F236-0FD5-29DE-3E75-A55A2384F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3" name="Group 676">
            <a:extLst>
              <a:ext uri="{FF2B5EF4-FFF2-40B4-BE49-F238E27FC236}">
                <a16:creationId xmlns:a16="http://schemas.microsoft.com/office/drawing/2014/main" id="{192E7532-6F66-AF65-4961-F291CB9B303A}"/>
              </a:ext>
            </a:extLst>
          </p:cNvPr>
          <p:cNvGrpSpPr>
            <a:grpSpLocks/>
          </p:cNvGrpSpPr>
          <p:nvPr/>
        </p:nvGrpSpPr>
        <p:grpSpPr bwMode="auto">
          <a:xfrm>
            <a:off x="8748739" y="703107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25" name="Oval 677">
              <a:extLst>
                <a:ext uri="{FF2B5EF4-FFF2-40B4-BE49-F238E27FC236}">
                  <a16:creationId xmlns:a16="http://schemas.microsoft.com/office/drawing/2014/main" id="{70C229E8-96F2-C518-A796-8E7832425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26" name="Line 678">
              <a:extLst>
                <a:ext uri="{FF2B5EF4-FFF2-40B4-BE49-F238E27FC236}">
                  <a16:creationId xmlns:a16="http://schemas.microsoft.com/office/drawing/2014/main" id="{C068F02C-4763-2029-F772-E2E1CA6BA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39" name="AutoShape 679">
            <a:extLst>
              <a:ext uri="{FF2B5EF4-FFF2-40B4-BE49-F238E27FC236}">
                <a16:creationId xmlns:a16="http://schemas.microsoft.com/office/drawing/2014/main" id="{EC3B84F8-E30E-1510-0EDC-D19488CF724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04213" y="703263"/>
            <a:ext cx="549275" cy="539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40" name="Text Box 86">
            <a:extLst>
              <a:ext uri="{FF2B5EF4-FFF2-40B4-BE49-F238E27FC236}">
                <a16:creationId xmlns:a16="http://schemas.microsoft.com/office/drawing/2014/main" id="{62CFB6C9-2EEB-222B-C26C-6A5D0C4FE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866900"/>
            <a:ext cx="584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941" name="TextBox 329">
            <a:extLst>
              <a:ext uri="{FF2B5EF4-FFF2-40B4-BE49-F238E27FC236}">
                <a16:creationId xmlns:a16="http://schemas.microsoft.com/office/drawing/2014/main" id="{48647CF7-EFEA-1AE4-5118-E7E6EB736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951038"/>
            <a:ext cx="1539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</a:t>
            </a:r>
            <a:endParaRPr lang="en-US" altLang="en-US" sz="48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42" name="Line 667">
            <a:extLst>
              <a:ext uri="{FF2B5EF4-FFF2-40B4-BE49-F238E27FC236}">
                <a16:creationId xmlns:a16="http://schemas.microsoft.com/office/drawing/2014/main" id="{F4058992-F1E7-2590-46AD-DE293ACB7F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9063" y="2306638"/>
            <a:ext cx="0" cy="341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" name="Group 731">
            <a:extLst>
              <a:ext uri="{FF2B5EF4-FFF2-40B4-BE49-F238E27FC236}">
                <a16:creationId xmlns:a16="http://schemas.microsoft.com/office/drawing/2014/main" id="{9CABB4B2-602F-5720-C0BE-716A5E0B2B9E}"/>
              </a:ext>
            </a:extLst>
          </p:cNvPr>
          <p:cNvGrpSpPr>
            <a:grpSpLocks/>
          </p:cNvGrpSpPr>
          <p:nvPr/>
        </p:nvGrpSpPr>
        <p:grpSpPr bwMode="auto">
          <a:xfrm>
            <a:off x="2229312" y="224312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34" name="Oval 732">
              <a:extLst>
                <a:ext uri="{FF2B5EF4-FFF2-40B4-BE49-F238E27FC236}">
                  <a16:creationId xmlns:a16="http://schemas.microsoft.com/office/drawing/2014/main" id="{0B5D0D40-3E31-C32C-D791-9F6241DA7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35" name="Line 733">
              <a:extLst>
                <a:ext uri="{FF2B5EF4-FFF2-40B4-BE49-F238E27FC236}">
                  <a16:creationId xmlns:a16="http://schemas.microsoft.com/office/drawing/2014/main" id="{6EF344BB-51F3-ABBE-6F6D-6DEA2CF69E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5" name="Group 731">
            <a:extLst>
              <a:ext uri="{FF2B5EF4-FFF2-40B4-BE49-F238E27FC236}">
                <a16:creationId xmlns:a16="http://schemas.microsoft.com/office/drawing/2014/main" id="{21A5583E-5DE0-F8D7-6BD3-BDC940FEE4CD}"/>
              </a:ext>
            </a:extLst>
          </p:cNvPr>
          <p:cNvGrpSpPr>
            <a:grpSpLocks/>
          </p:cNvGrpSpPr>
          <p:nvPr/>
        </p:nvGrpSpPr>
        <p:grpSpPr bwMode="auto">
          <a:xfrm>
            <a:off x="2639842" y="219916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37" name="Oval 732">
              <a:extLst>
                <a:ext uri="{FF2B5EF4-FFF2-40B4-BE49-F238E27FC236}">
                  <a16:creationId xmlns:a16="http://schemas.microsoft.com/office/drawing/2014/main" id="{74F9D083-32A6-D4C0-8E2C-CBBA6E4F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38" name="Line 733">
              <a:extLst>
                <a:ext uri="{FF2B5EF4-FFF2-40B4-BE49-F238E27FC236}">
                  <a16:creationId xmlns:a16="http://schemas.microsoft.com/office/drawing/2014/main" id="{3CF5435D-5C95-D0FF-FB11-044FCEEF3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6" name="Group 639">
            <a:extLst>
              <a:ext uri="{FF2B5EF4-FFF2-40B4-BE49-F238E27FC236}">
                <a16:creationId xmlns:a16="http://schemas.microsoft.com/office/drawing/2014/main" id="{4BF3EB98-910A-FCCF-A195-C862A4450EFC}"/>
              </a:ext>
            </a:extLst>
          </p:cNvPr>
          <p:cNvGrpSpPr>
            <a:grpSpLocks/>
          </p:cNvGrpSpPr>
          <p:nvPr/>
        </p:nvGrpSpPr>
        <p:grpSpPr bwMode="auto">
          <a:xfrm>
            <a:off x="3136105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0" name="Oval 640">
              <a:extLst>
                <a:ext uri="{FF2B5EF4-FFF2-40B4-BE49-F238E27FC236}">
                  <a16:creationId xmlns:a16="http://schemas.microsoft.com/office/drawing/2014/main" id="{0B5EBC84-31A8-B098-6089-A8A33BA64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1" name="Line 641">
              <a:extLst>
                <a:ext uri="{FF2B5EF4-FFF2-40B4-BE49-F238E27FC236}">
                  <a16:creationId xmlns:a16="http://schemas.microsoft.com/office/drawing/2014/main" id="{8FB0F78C-A532-A1CC-69A2-CF0577DAF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7" name="Group 676">
            <a:extLst>
              <a:ext uri="{FF2B5EF4-FFF2-40B4-BE49-F238E27FC236}">
                <a16:creationId xmlns:a16="http://schemas.microsoft.com/office/drawing/2014/main" id="{A2E51F97-DAAE-EE3F-A5AB-08EE6EF0DF4C}"/>
              </a:ext>
            </a:extLst>
          </p:cNvPr>
          <p:cNvGrpSpPr>
            <a:grpSpLocks/>
          </p:cNvGrpSpPr>
          <p:nvPr/>
        </p:nvGrpSpPr>
        <p:grpSpPr bwMode="auto">
          <a:xfrm>
            <a:off x="3476887" y="228658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3" name="Oval 677">
              <a:extLst>
                <a:ext uri="{FF2B5EF4-FFF2-40B4-BE49-F238E27FC236}">
                  <a16:creationId xmlns:a16="http://schemas.microsoft.com/office/drawing/2014/main" id="{6EF6D958-C52B-7C9A-283E-C1D1C2B50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4" name="Line 678">
              <a:extLst>
                <a:ext uri="{FF2B5EF4-FFF2-40B4-BE49-F238E27FC236}">
                  <a16:creationId xmlns:a16="http://schemas.microsoft.com/office/drawing/2014/main" id="{DCA41A91-C0C7-0F4B-E200-2AA1DD02A7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47" name="AutoShape 679">
            <a:extLst>
              <a:ext uri="{FF2B5EF4-FFF2-40B4-BE49-F238E27FC236}">
                <a16:creationId xmlns:a16="http://schemas.microsoft.com/office/drawing/2014/main" id="{C52C87A2-6078-E552-1486-325F97E936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40088" y="2244725"/>
            <a:ext cx="341312" cy="412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8" name="Group 639">
            <a:extLst>
              <a:ext uri="{FF2B5EF4-FFF2-40B4-BE49-F238E27FC236}">
                <a16:creationId xmlns:a16="http://schemas.microsoft.com/office/drawing/2014/main" id="{A1C21FE9-4D83-14E6-D658-9C32C51BC85B}"/>
              </a:ext>
            </a:extLst>
          </p:cNvPr>
          <p:cNvGrpSpPr>
            <a:grpSpLocks/>
          </p:cNvGrpSpPr>
          <p:nvPr/>
        </p:nvGrpSpPr>
        <p:grpSpPr bwMode="auto">
          <a:xfrm>
            <a:off x="3922764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47" name="Oval 640">
              <a:extLst>
                <a:ext uri="{FF2B5EF4-FFF2-40B4-BE49-F238E27FC236}">
                  <a16:creationId xmlns:a16="http://schemas.microsoft.com/office/drawing/2014/main" id="{41491A1F-B27F-A320-66EB-F6EDA4CA5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8" name="Line 641">
              <a:extLst>
                <a:ext uri="{FF2B5EF4-FFF2-40B4-BE49-F238E27FC236}">
                  <a16:creationId xmlns:a16="http://schemas.microsoft.com/office/drawing/2014/main" id="{ADB427E7-1910-89DF-1823-DB5CD44AB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9" name="Group 639">
            <a:extLst>
              <a:ext uri="{FF2B5EF4-FFF2-40B4-BE49-F238E27FC236}">
                <a16:creationId xmlns:a16="http://schemas.microsoft.com/office/drawing/2014/main" id="{55CE4014-B317-101E-4150-45DC7957D5F1}"/>
              </a:ext>
            </a:extLst>
          </p:cNvPr>
          <p:cNvGrpSpPr>
            <a:grpSpLocks/>
          </p:cNvGrpSpPr>
          <p:nvPr/>
        </p:nvGrpSpPr>
        <p:grpSpPr bwMode="auto">
          <a:xfrm>
            <a:off x="4444338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50" name="Oval 640">
              <a:extLst>
                <a:ext uri="{FF2B5EF4-FFF2-40B4-BE49-F238E27FC236}">
                  <a16:creationId xmlns:a16="http://schemas.microsoft.com/office/drawing/2014/main" id="{778A65CF-CE05-5AED-2C46-B0DA3D5A1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1" name="Line 641">
              <a:extLst>
                <a:ext uri="{FF2B5EF4-FFF2-40B4-BE49-F238E27FC236}">
                  <a16:creationId xmlns:a16="http://schemas.microsoft.com/office/drawing/2014/main" id="{C0FF528E-64D0-797F-E512-969DBF1B8C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50" name="Line 738">
            <a:extLst>
              <a:ext uri="{FF2B5EF4-FFF2-40B4-BE49-F238E27FC236}">
                <a16:creationId xmlns:a16="http://schemas.microsoft.com/office/drawing/2014/main" id="{3AF23212-A50D-A2A4-698A-2728D36C91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5675" y="2314575"/>
            <a:ext cx="0" cy="317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1" name="TextBox 352">
            <a:extLst>
              <a:ext uri="{FF2B5EF4-FFF2-40B4-BE49-F238E27FC236}">
                <a16:creationId xmlns:a16="http://schemas.microsoft.com/office/drawing/2014/main" id="{17F387DB-D492-22B5-1F2A-6F38C5AE0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763" y="2090738"/>
            <a:ext cx="1539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  <a:endParaRPr lang="en-US" altLang="en-US" sz="4800" i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40" name="Group 639">
            <a:extLst>
              <a:ext uri="{FF2B5EF4-FFF2-40B4-BE49-F238E27FC236}">
                <a16:creationId xmlns:a16="http://schemas.microsoft.com/office/drawing/2014/main" id="{E217789A-FFB9-47F3-1891-BCABB91641FF}"/>
              </a:ext>
            </a:extLst>
          </p:cNvPr>
          <p:cNvGrpSpPr>
            <a:grpSpLocks/>
          </p:cNvGrpSpPr>
          <p:nvPr/>
        </p:nvGrpSpPr>
        <p:grpSpPr bwMode="auto">
          <a:xfrm>
            <a:off x="5184952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55" name="Oval 640">
              <a:extLst>
                <a:ext uri="{FF2B5EF4-FFF2-40B4-BE49-F238E27FC236}">
                  <a16:creationId xmlns:a16="http://schemas.microsoft.com/office/drawing/2014/main" id="{F5EDC675-BD65-A256-5A0A-8A024616E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6" name="Line 641">
              <a:extLst>
                <a:ext uri="{FF2B5EF4-FFF2-40B4-BE49-F238E27FC236}">
                  <a16:creationId xmlns:a16="http://schemas.microsoft.com/office/drawing/2014/main" id="{168E418C-5301-56CC-C4C2-5AA2FB4A2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42" name="Group 193">
            <a:extLst>
              <a:ext uri="{FF2B5EF4-FFF2-40B4-BE49-F238E27FC236}">
                <a16:creationId xmlns:a16="http://schemas.microsoft.com/office/drawing/2014/main" id="{55AE32AE-42FF-F921-7EFE-BA760D870575}"/>
              </a:ext>
            </a:extLst>
          </p:cNvPr>
          <p:cNvGrpSpPr>
            <a:grpSpLocks/>
          </p:cNvGrpSpPr>
          <p:nvPr/>
        </p:nvGrpSpPr>
        <p:grpSpPr bwMode="auto">
          <a:xfrm>
            <a:off x="5761161" y="2290657"/>
            <a:ext cx="76200" cy="307975"/>
            <a:chOff x="660" y="630"/>
            <a:chExt cx="48" cy="194"/>
          </a:xfrm>
          <a:solidFill>
            <a:srgbClr val="FFFF00"/>
          </a:solidFill>
        </p:grpSpPr>
        <p:sp>
          <p:nvSpPr>
            <p:cNvPr id="358" name="Oval 194">
              <a:extLst>
                <a:ext uri="{FF2B5EF4-FFF2-40B4-BE49-F238E27FC236}">
                  <a16:creationId xmlns:a16="http://schemas.microsoft.com/office/drawing/2014/main" id="{FE086A19-B0D4-6415-B2EE-663AA3AC1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9" name="Line 195">
              <a:extLst>
                <a:ext uri="{FF2B5EF4-FFF2-40B4-BE49-F238E27FC236}">
                  <a16:creationId xmlns:a16="http://schemas.microsoft.com/office/drawing/2014/main" id="{30C251BB-AF57-659C-88C9-B50EFF1F1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54" name="Text Box 196">
            <a:extLst>
              <a:ext uri="{FF2B5EF4-FFF2-40B4-BE49-F238E27FC236}">
                <a16:creationId xmlns:a16="http://schemas.microsoft.com/office/drawing/2014/main" id="{F0881C26-B82A-72C0-D10B-19F78CB30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4193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</a:p>
        </p:txBody>
      </p:sp>
      <p:grpSp>
        <p:nvGrpSpPr>
          <p:cNvPr id="43" name="Group 116">
            <a:extLst>
              <a:ext uri="{FF2B5EF4-FFF2-40B4-BE49-F238E27FC236}">
                <a16:creationId xmlns:a16="http://schemas.microsoft.com/office/drawing/2014/main" id="{35F879C5-FCAA-89C5-D89C-09042DBB1EFC}"/>
              </a:ext>
            </a:extLst>
          </p:cNvPr>
          <p:cNvGrpSpPr>
            <a:grpSpLocks/>
          </p:cNvGrpSpPr>
          <p:nvPr/>
        </p:nvGrpSpPr>
        <p:grpSpPr bwMode="auto">
          <a:xfrm>
            <a:off x="6454805" y="2260770"/>
            <a:ext cx="152400" cy="309563"/>
            <a:chOff x="2259" y="340"/>
            <a:chExt cx="96" cy="195"/>
          </a:xfrm>
          <a:solidFill>
            <a:srgbClr val="FFFF00"/>
          </a:solidFill>
        </p:grpSpPr>
        <p:grpSp>
          <p:nvGrpSpPr>
            <p:cNvPr id="44" name="Group 117">
              <a:extLst>
                <a:ext uri="{FF2B5EF4-FFF2-40B4-BE49-F238E27FC236}">
                  <a16:creationId xmlns:a16="http://schemas.microsoft.com/office/drawing/2014/main" id="{1AC699BB-D630-0CC4-9638-203235A5F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9" y="341"/>
              <a:ext cx="48" cy="194"/>
              <a:chOff x="660" y="630"/>
              <a:chExt cx="48" cy="194"/>
            </a:xfrm>
            <a:grpFill/>
          </p:grpSpPr>
          <p:sp>
            <p:nvSpPr>
              <p:cNvPr id="364" name="Oval 118">
                <a:extLst>
                  <a:ext uri="{FF2B5EF4-FFF2-40B4-BE49-F238E27FC236}">
                    <a16:creationId xmlns:a16="http://schemas.microsoft.com/office/drawing/2014/main" id="{7FDA1A01-C040-10A8-98F9-A7A18AC6B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65" name="Line 119">
                <a:extLst>
                  <a:ext uri="{FF2B5EF4-FFF2-40B4-BE49-F238E27FC236}">
                    <a16:creationId xmlns:a16="http://schemas.microsoft.com/office/drawing/2014/main" id="{DC49D203-AC8B-1774-66D9-F12C71817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grp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63" name="Line 120">
              <a:extLst>
                <a:ext uri="{FF2B5EF4-FFF2-40B4-BE49-F238E27FC236}">
                  <a16:creationId xmlns:a16="http://schemas.microsoft.com/office/drawing/2014/main" id="{F829D82C-1A00-05F2-B581-385D8186A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7" y="340"/>
              <a:ext cx="48" cy="9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56" name="Line 738">
            <a:extLst>
              <a:ext uri="{FF2B5EF4-FFF2-40B4-BE49-F238E27FC236}">
                <a16:creationId xmlns:a16="http://schemas.microsoft.com/office/drawing/2014/main" id="{419E1495-91DC-C79D-5F2B-C6D0F8F754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6563" y="2314575"/>
            <a:ext cx="0" cy="317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7" name="Text Box 696">
            <a:extLst>
              <a:ext uri="{FF2B5EF4-FFF2-40B4-BE49-F238E27FC236}">
                <a16:creationId xmlns:a16="http://schemas.microsoft.com/office/drawing/2014/main" id="{42400B99-D76B-BA46-E7D2-284DC79E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4386858"/>
            <a:ext cx="70850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i="0" dirty="0">
                <a:cs typeface="Arial" panose="020B0604020202020204" pitchFamily="34" charset="0"/>
              </a:rPr>
              <a:t>不钦    崇、不依 靠、 不 爱 祢 的  人。</a:t>
            </a:r>
          </a:p>
        </p:txBody>
      </p:sp>
      <p:grpSp>
        <p:nvGrpSpPr>
          <p:cNvPr id="45" name="Group 688">
            <a:extLst>
              <a:ext uri="{FF2B5EF4-FFF2-40B4-BE49-F238E27FC236}">
                <a16:creationId xmlns:a16="http://schemas.microsoft.com/office/drawing/2014/main" id="{EDF8FE25-8E21-297A-2AE5-44D6FDB84193}"/>
              </a:ext>
            </a:extLst>
          </p:cNvPr>
          <p:cNvGrpSpPr>
            <a:grpSpLocks/>
          </p:cNvGrpSpPr>
          <p:nvPr/>
        </p:nvGrpSpPr>
        <p:grpSpPr bwMode="auto">
          <a:xfrm>
            <a:off x="6996772" y="2203575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69" name="Oval 689">
              <a:extLst>
                <a:ext uri="{FF2B5EF4-FFF2-40B4-BE49-F238E27FC236}">
                  <a16:creationId xmlns:a16="http://schemas.microsoft.com/office/drawing/2014/main" id="{817CE9F8-F44A-8C75-FE17-BB98E106B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0" name="Line 690">
              <a:extLst>
                <a:ext uri="{FF2B5EF4-FFF2-40B4-BE49-F238E27FC236}">
                  <a16:creationId xmlns:a16="http://schemas.microsoft.com/office/drawing/2014/main" id="{D2FAD01A-02A6-4A6A-A7E8-95A773939C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46" name="Group 639">
            <a:extLst>
              <a:ext uri="{FF2B5EF4-FFF2-40B4-BE49-F238E27FC236}">
                <a16:creationId xmlns:a16="http://schemas.microsoft.com/office/drawing/2014/main" id="{096AAFC2-A556-5C05-9054-9CB182B0A9BC}"/>
              </a:ext>
            </a:extLst>
          </p:cNvPr>
          <p:cNvGrpSpPr>
            <a:grpSpLocks/>
          </p:cNvGrpSpPr>
          <p:nvPr/>
        </p:nvGrpSpPr>
        <p:grpSpPr bwMode="auto">
          <a:xfrm>
            <a:off x="7403553" y="2244048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72" name="Oval 640">
              <a:extLst>
                <a:ext uri="{FF2B5EF4-FFF2-40B4-BE49-F238E27FC236}">
                  <a16:creationId xmlns:a16="http://schemas.microsoft.com/office/drawing/2014/main" id="{FAB02D24-7A53-BE34-9A54-D76D32EF2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3" name="Line 641">
              <a:extLst>
                <a:ext uri="{FF2B5EF4-FFF2-40B4-BE49-F238E27FC236}">
                  <a16:creationId xmlns:a16="http://schemas.microsoft.com/office/drawing/2014/main" id="{DB3C4AF0-935A-66EB-1913-B8CAC41B6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47" name="Group 676">
            <a:extLst>
              <a:ext uri="{FF2B5EF4-FFF2-40B4-BE49-F238E27FC236}">
                <a16:creationId xmlns:a16="http://schemas.microsoft.com/office/drawing/2014/main" id="{56A48AD3-4210-D7B8-18CE-DB987E873E84}"/>
              </a:ext>
            </a:extLst>
          </p:cNvPr>
          <p:cNvGrpSpPr>
            <a:grpSpLocks/>
          </p:cNvGrpSpPr>
          <p:nvPr/>
        </p:nvGrpSpPr>
        <p:grpSpPr bwMode="auto">
          <a:xfrm>
            <a:off x="7834865" y="2286582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75" name="Oval 677">
              <a:extLst>
                <a:ext uri="{FF2B5EF4-FFF2-40B4-BE49-F238E27FC236}">
                  <a16:creationId xmlns:a16="http://schemas.microsoft.com/office/drawing/2014/main" id="{78420D92-F00A-1D2F-37D4-D9D03CCEE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6" name="Line 678">
              <a:extLst>
                <a:ext uri="{FF2B5EF4-FFF2-40B4-BE49-F238E27FC236}">
                  <a16:creationId xmlns:a16="http://schemas.microsoft.com/office/drawing/2014/main" id="{F7DFE010-C60C-B515-0322-49EEBFF92E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61" name="AutoShape 679">
            <a:extLst>
              <a:ext uri="{FF2B5EF4-FFF2-40B4-BE49-F238E27FC236}">
                <a16:creationId xmlns:a16="http://schemas.microsoft.com/office/drawing/2014/main" id="{5752FD2E-63D7-84A0-B31C-61C79699EC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08875" y="2244725"/>
            <a:ext cx="430213" cy="412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62" name="Line 81">
            <a:extLst>
              <a:ext uri="{FF2B5EF4-FFF2-40B4-BE49-F238E27FC236}">
                <a16:creationId xmlns:a16="http://schemas.microsoft.com/office/drawing/2014/main" id="{FC735D57-319D-EAC6-EFE7-B14708CAB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374808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3" name="Line 82">
            <a:extLst>
              <a:ext uri="{FF2B5EF4-FFF2-40B4-BE49-F238E27FC236}">
                <a16:creationId xmlns:a16="http://schemas.microsoft.com/office/drawing/2014/main" id="{B4A3F752-C50F-A91A-D70D-DDFA54380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383381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4" name="Line 83">
            <a:extLst>
              <a:ext uri="{FF2B5EF4-FFF2-40B4-BE49-F238E27FC236}">
                <a16:creationId xmlns:a16="http://schemas.microsoft.com/office/drawing/2014/main" id="{27DCE522-9B15-E3FE-8E10-E0BA9E255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391953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5" name="Line 84">
            <a:extLst>
              <a:ext uri="{FF2B5EF4-FFF2-40B4-BE49-F238E27FC236}">
                <a16:creationId xmlns:a16="http://schemas.microsoft.com/office/drawing/2014/main" id="{72CA6E3F-C34C-DFF2-B943-CC4CFBD8C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4005263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6" name="Line 85">
            <a:extLst>
              <a:ext uri="{FF2B5EF4-FFF2-40B4-BE49-F238E27FC236}">
                <a16:creationId xmlns:a16="http://schemas.microsoft.com/office/drawing/2014/main" id="{F9F0F56C-353D-2F81-1994-A564D8A17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0" y="4090988"/>
            <a:ext cx="88249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7" name="Line 113">
            <a:extLst>
              <a:ext uri="{FF2B5EF4-FFF2-40B4-BE49-F238E27FC236}">
                <a16:creationId xmlns:a16="http://schemas.microsoft.com/office/drawing/2014/main" id="{760C0BB7-0903-96F1-C899-FE856484DC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75" y="3751263"/>
            <a:ext cx="1588" cy="3444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" name="Group 731">
            <a:extLst>
              <a:ext uri="{FF2B5EF4-FFF2-40B4-BE49-F238E27FC236}">
                <a16:creationId xmlns:a16="http://schemas.microsoft.com/office/drawing/2014/main" id="{351A0A8D-DD6D-C173-0172-3DA8E9DA7344}"/>
              </a:ext>
            </a:extLst>
          </p:cNvPr>
          <p:cNvGrpSpPr>
            <a:grpSpLocks/>
          </p:cNvGrpSpPr>
          <p:nvPr/>
        </p:nvGrpSpPr>
        <p:grpSpPr bwMode="auto">
          <a:xfrm>
            <a:off x="1005126" y="368336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385" name="Oval 732">
              <a:extLst>
                <a:ext uri="{FF2B5EF4-FFF2-40B4-BE49-F238E27FC236}">
                  <a16:creationId xmlns:a16="http://schemas.microsoft.com/office/drawing/2014/main" id="{2273543D-23D5-1393-94C5-310DD9696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6" name="Line 733">
              <a:extLst>
                <a:ext uri="{FF2B5EF4-FFF2-40B4-BE49-F238E27FC236}">
                  <a16:creationId xmlns:a16="http://schemas.microsoft.com/office/drawing/2014/main" id="{515BFD75-C187-FBED-6008-BCC189F25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69" name="Line 738">
            <a:extLst>
              <a:ext uri="{FF2B5EF4-FFF2-40B4-BE49-F238E27FC236}">
                <a16:creationId xmlns:a16="http://schemas.microsoft.com/office/drawing/2014/main" id="{6C87FB06-03BB-7CB2-47B7-B41AB227D6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3838" y="3756025"/>
            <a:ext cx="0" cy="3159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743">
            <a:extLst>
              <a:ext uri="{FF2B5EF4-FFF2-40B4-BE49-F238E27FC236}">
                <a16:creationId xmlns:a16="http://schemas.microsoft.com/office/drawing/2014/main" id="{7AFA0195-B9DA-BDA6-2FAD-D681E53F210F}"/>
              </a:ext>
            </a:extLst>
          </p:cNvPr>
          <p:cNvGrpSpPr>
            <a:grpSpLocks/>
          </p:cNvGrpSpPr>
          <p:nvPr/>
        </p:nvGrpSpPr>
        <p:grpSpPr bwMode="auto">
          <a:xfrm>
            <a:off x="2292086" y="3771149"/>
            <a:ext cx="104555" cy="316934"/>
            <a:chOff x="660" y="630"/>
            <a:chExt cx="48" cy="194"/>
          </a:xfrm>
          <a:noFill/>
        </p:grpSpPr>
        <p:sp>
          <p:nvSpPr>
            <p:cNvPr id="389" name="Oval 744">
              <a:extLst>
                <a:ext uri="{FF2B5EF4-FFF2-40B4-BE49-F238E27FC236}">
                  <a16:creationId xmlns:a16="http://schemas.microsoft.com/office/drawing/2014/main" id="{CB846D42-4D10-A890-FA0B-A92AF1F8C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0" name="Line 745">
              <a:extLst>
                <a:ext uri="{FF2B5EF4-FFF2-40B4-BE49-F238E27FC236}">
                  <a16:creationId xmlns:a16="http://schemas.microsoft.com/office/drawing/2014/main" id="{9EEFF51A-DF56-8C6F-2A41-93C7F91A4C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71" name="Text Box 86">
            <a:extLst>
              <a:ext uri="{FF2B5EF4-FFF2-40B4-BE49-F238E27FC236}">
                <a16:creationId xmlns:a16="http://schemas.microsoft.com/office/drawing/2014/main" id="{9F763469-DAC4-A852-DEA5-F304F016A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306763"/>
            <a:ext cx="584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972" name="TextBox 394">
            <a:extLst>
              <a:ext uri="{FF2B5EF4-FFF2-40B4-BE49-F238E27FC236}">
                <a16:creationId xmlns:a16="http://schemas.microsoft.com/office/drawing/2014/main" id="{E3F81AE0-2310-D29E-8029-A192FFDBE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392488"/>
            <a:ext cx="153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</a:t>
            </a:r>
            <a:endParaRPr lang="en-US" altLang="en-US" sz="4800" i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7973" name="Line 667">
            <a:extLst>
              <a:ext uri="{FF2B5EF4-FFF2-40B4-BE49-F238E27FC236}">
                <a16:creationId xmlns:a16="http://schemas.microsoft.com/office/drawing/2014/main" id="{C34105BD-83C5-E68F-016A-5C744B1B6D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58263" y="3746500"/>
            <a:ext cx="0" cy="3413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731">
            <a:extLst>
              <a:ext uri="{FF2B5EF4-FFF2-40B4-BE49-F238E27FC236}">
                <a16:creationId xmlns:a16="http://schemas.microsoft.com/office/drawing/2014/main" id="{1F8A03B6-3C63-DE26-8252-6352329BEB14}"/>
              </a:ext>
            </a:extLst>
          </p:cNvPr>
          <p:cNvGrpSpPr>
            <a:grpSpLocks/>
          </p:cNvGrpSpPr>
          <p:nvPr/>
        </p:nvGrpSpPr>
        <p:grpSpPr bwMode="auto">
          <a:xfrm>
            <a:off x="3102725" y="376640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01" name="Oval 732">
              <a:extLst>
                <a:ext uri="{FF2B5EF4-FFF2-40B4-BE49-F238E27FC236}">
                  <a16:creationId xmlns:a16="http://schemas.microsoft.com/office/drawing/2014/main" id="{2130377F-DA06-9981-2304-93E101E64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02" name="Line 733">
              <a:extLst>
                <a:ext uri="{FF2B5EF4-FFF2-40B4-BE49-F238E27FC236}">
                  <a16:creationId xmlns:a16="http://schemas.microsoft.com/office/drawing/2014/main" id="{A12EE1BC-81DD-0C0D-116E-6A6CEA6CBC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1" name="Group 639">
            <a:extLst>
              <a:ext uri="{FF2B5EF4-FFF2-40B4-BE49-F238E27FC236}">
                <a16:creationId xmlns:a16="http://schemas.microsoft.com/office/drawing/2014/main" id="{79ACAB8D-4C5E-E0D8-C78F-38FFE777E263}"/>
              </a:ext>
            </a:extLst>
          </p:cNvPr>
          <p:cNvGrpSpPr>
            <a:grpSpLocks/>
          </p:cNvGrpSpPr>
          <p:nvPr/>
        </p:nvGrpSpPr>
        <p:grpSpPr bwMode="auto">
          <a:xfrm>
            <a:off x="1409648" y="3773186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2" name="Oval 640">
              <a:extLst>
                <a:ext uri="{FF2B5EF4-FFF2-40B4-BE49-F238E27FC236}">
                  <a16:creationId xmlns:a16="http://schemas.microsoft.com/office/drawing/2014/main" id="{31BC7BEF-EAAE-2E02-505A-C4524B5CA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43" name="Line 641">
              <a:extLst>
                <a:ext uri="{FF2B5EF4-FFF2-40B4-BE49-F238E27FC236}">
                  <a16:creationId xmlns:a16="http://schemas.microsoft.com/office/drawing/2014/main" id="{EBFAF413-2098-6444-7645-D4D142F8D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2" name="Group 676">
            <a:extLst>
              <a:ext uri="{FF2B5EF4-FFF2-40B4-BE49-F238E27FC236}">
                <a16:creationId xmlns:a16="http://schemas.microsoft.com/office/drawing/2014/main" id="{3FD248B8-3CB4-9D4F-BB1C-2EB8AC684909}"/>
              </a:ext>
            </a:extLst>
          </p:cNvPr>
          <p:cNvGrpSpPr>
            <a:grpSpLocks/>
          </p:cNvGrpSpPr>
          <p:nvPr/>
        </p:nvGrpSpPr>
        <p:grpSpPr bwMode="auto">
          <a:xfrm>
            <a:off x="1840960" y="3764920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5" name="Oval 677">
              <a:extLst>
                <a:ext uri="{FF2B5EF4-FFF2-40B4-BE49-F238E27FC236}">
                  <a16:creationId xmlns:a16="http://schemas.microsoft.com/office/drawing/2014/main" id="{E34E6366-4712-864C-3AD1-807C8E943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46" name="Line 678">
              <a:extLst>
                <a:ext uri="{FF2B5EF4-FFF2-40B4-BE49-F238E27FC236}">
                  <a16:creationId xmlns:a16="http://schemas.microsoft.com/office/drawing/2014/main" id="{FD667A93-AD94-ACA9-7400-571E930FDA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77" name="AutoShape 679">
            <a:extLst>
              <a:ext uri="{FF2B5EF4-FFF2-40B4-BE49-F238E27FC236}">
                <a16:creationId xmlns:a16="http://schemas.microsoft.com/office/drawing/2014/main" id="{EADC6257-A6E3-32F7-D17C-D86DA8E68C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14475" y="3765550"/>
            <a:ext cx="431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" name="Group 731">
            <a:extLst>
              <a:ext uri="{FF2B5EF4-FFF2-40B4-BE49-F238E27FC236}">
                <a16:creationId xmlns:a16="http://schemas.microsoft.com/office/drawing/2014/main" id="{D3AB0195-215F-EBAA-47A5-DDE89BCB28B4}"/>
              </a:ext>
            </a:extLst>
          </p:cNvPr>
          <p:cNvGrpSpPr>
            <a:grpSpLocks/>
          </p:cNvGrpSpPr>
          <p:nvPr/>
        </p:nvGrpSpPr>
        <p:grpSpPr bwMode="auto">
          <a:xfrm>
            <a:off x="3506490" y="372830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49" name="Oval 732">
              <a:extLst>
                <a:ext uri="{FF2B5EF4-FFF2-40B4-BE49-F238E27FC236}">
                  <a16:creationId xmlns:a16="http://schemas.microsoft.com/office/drawing/2014/main" id="{2885FB9D-4631-D023-ED1E-EC29EB49A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0" name="Line 733">
              <a:extLst>
                <a:ext uri="{FF2B5EF4-FFF2-40B4-BE49-F238E27FC236}">
                  <a16:creationId xmlns:a16="http://schemas.microsoft.com/office/drawing/2014/main" id="{05B333F7-0A90-D4AB-191F-42561F1DA0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4" name="Group 747">
            <a:extLst>
              <a:ext uri="{FF2B5EF4-FFF2-40B4-BE49-F238E27FC236}">
                <a16:creationId xmlns:a16="http://schemas.microsoft.com/office/drawing/2014/main" id="{E0753FDC-76FB-D1C2-F51E-6714E4DA7736}"/>
              </a:ext>
            </a:extLst>
          </p:cNvPr>
          <p:cNvGrpSpPr>
            <a:grpSpLocks/>
          </p:cNvGrpSpPr>
          <p:nvPr/>
        </p:nvGrpSpPr>
        <p:grpSpPr bwMode="auto">
          <a:xfrm>
            <a:off x="4033505" y="3726087"/>
            <a:ext cx="104555" cy="316934"/>
            <a:chOff x="660" y="630"/>
            <a:chExt cx="48" cy="194"/>
          </a:xfrm>
          <a:noFill/>
        </p:grpSpPr>
        <p:sp>
          <p:nvSpPr>
            <p:cNvPr id="452" name="Oval 748">
              <a:extLst>
                <a:ext uri="{FF2B5EF4-FFF2-40B4-BE49-F238E27FC236}">
                  <a16:creationId xmlns:a16="http://schemas.microsoft.com/office/drawing/2014/main" id="{3CBCAAAA-388E-E8CA-3964-5F17B06AE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3" name="Line 749">
              <a:extLst>
                <a:ext uri="{FF2B5EF4-FFF2-40B4-BE49-F238E27FC236}">
                  <a16:creationId xmlns:a16="http://schemas.microsoft.com/office/drawing/2014/main" id="{4A7033BB-5214-AE57-B66A-B7C595B185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7980" name="Line 738">
            <a:extLst>
              <a:ext uri="{FF2B5EF4-FFF2-40B4-BE49-F238E27FC236}">
                <a16:creationId xmlns:a16="http://schemas.microsoft.com/office/drawing/2014/main" id="{4B293FB1-2ACB-63D3-B228-40336A66C8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3100" y="3756025"/>
            <a:ext cx="0" cy="3159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" name="Group 731">
            <a:extLst>
              <a:ext uri="{FF2B5EF4-FFF2-40B4-BE49-F238E27FC236}">
                <a16:creationId xmlns:a16="http://schemas.microsoft.com/office/drawing/2014/main" id="{2F579CA8-9DA3-3192-91D9-99CCE8E6B44D}"/>
              </a:ext>
            </a:extLst>
          </p:cNvPr>
          <p:cNvGrpSpPr>
            <a:grpSpLocks/>
          </p:cNvGrpSpPr>
          <p:nvPr/>
        </p:nvGrpSpPr>
        <p:grpSpPr bwMode="auto">
          <a:xfrm>
            <a:off x="4951133" y="372445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56" name="Oval 732">
              <a:extLst>
                <a:ext uri="{FF2B5EF4-FFF2-40B4-BE49-F238E27FC236}">
                  <a16:creationId xmlns:a16="http://schemas.microsoft.com/office/drawing/2014/main" id="{428B2AAF-0172-FC1D-C51C-DE46982A6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7" name="Line 733">
              <a:extLst>
                <a:ext uri="{FF2B5EF4-FFF2-40B4-BE49-F238E27FC236}">
                  <a16:creationId xmlns:a16="http://schemas.microsoft.com/office/drawing/2014/main" id="{7BEF001D-A49E-B990-FB77-FD19EB0CAE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6" name="Group 731">
            <a:extLst>
              <a:ext uri="{FF2B5EF4-FFF2-40B4-BE49-F238E27FC236}">
                <a16:creationId xmlns:a16="http://schemas.microsoft.com/office/drawing/2014/main" id="{9D478A27-B8ED-7470-15B3-96F26601A617}"/>
              </a:ext>
            </a:extLst>
          </p:cNvPr>
          <p:cNvGrpSpPr>
            <a:grpSpLocks/>
          </p:cNvGrpSpPr>
          <p:nvPr/>
        </p:nvGrpSpPr>
        <p:grpSpPr bwMode="auto">
          <a:xfrm>
            <a:off x="5490693" y="3636689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59" name="Oval 732">
              <a:extLst>
                <a:ext uri="{FF2B5EF4-FFF2-40B4-BE49-F238E27FC236}">
                  <a16:creationId xmlns:a16="http://schemas.microsoft.com/office/drawing/2014/main" id="{F0A8207B-FBD3-3393-66BC-3537638BC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0" name="Line 733">
              <a:extLst>
                <a:ext uri="{FF2B5EF4-FFF2-40B4-BE49-F238E27FC236}">
                  <a16:creationId xmlns:a16="http://schemas.microsoft.com/office/drawing/2014/main" id="{A42E5CA5-DE11-4E9E-2DA2-55D424417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7" name="Group 777">
            <a:extLst>
              <a:ext uri="{FF2B5EF4-FFF2-40B4-BE49-F238E27FC236}">
                <a16:creationId xmlns:a16="http://schemas.microsoft.com/office/drawing/2014/main" id="{5C9A9E0B-0001-8E4E-EA0A-AF37726F0F14}"/>
              </a:ext>
            </a:extLst>
          </p:cNvPr>
          <p:cNvGrpSpPr>
            <a:grpSpLocks/>
          </p:cNvGrpSpPr>
          <p:nvPr/>
        </p:nvGrpSpPr>
        <p:grpSpPr bwMode="auto">
          <a:xfrm>
            <a:off x="6046970" y="3887290"/>
            <a:ext cx="106733" cy="313667"/>
            <a:chOff x="2910" y="1309"/>
            <a:chExt cx="49" cy="192"/>
          </a:xfrm>
          <a:solidFill>
            <a:srgbClr val="FFFF00"/>
          </a:solidFill>
        </p:grpSpPr>
        <p:sp>
          <p:nvSpPr>
            <p:cNvPr id="462" name="Oval 778">
              <a:extLst>
                <a:ext uri="{FF2B5EF4-FFF2-40B4-BE49-F238E27FC236}">
                  <a16:creationId xmlns:a16="http://schemas.microsoft.com/office/drawing/2014/main" id="{102EBD55-1A9F-A08F-27DB-5CFDB1455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1309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3" name="Line 779">
              <a:extLst>
                <a:ext uri="{FF2B5EF4-FFF2-40B4-BE49-F238E27FC236}">
                  <a16:creationId xmlns:a16="http://schemas.microsoft.com/office/drawing/2014/main" id="{2E98B968-0909-D4D1-286E-86FDBAF14B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0" y="1332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58" name="Group 780">
            <a:extLst>
              <a:ext uri="{FF2B5EF4-FFF2-40B4-BE49-F238E27FC236}">
                <a16:creationId xmlns:a16="http://schemas.microsoft.com/office/drawing/2014/main" id="{96C90E6D-1349-0051-FE5E-7FAE0EED9F20}"/>
              </a:ext>
            </a:extLst>
          </p:cNvPr>
          <p:cNvGrpSpPr>
            <a:grpSpLocks/>
          </p:cNvGrpSpPr>
          <p:nvPr/>
        </p:nvGrpSpPr>
        <p:grpSpPr bwMode="auto">
          <a:xfrm>
            <a:off x="6570499" y="3874531"/>
            <a:ext cx="106734" cy="313667"/>
            <a:chOff x="2910" y="1309"/>
            <a:chExt cx="49" cy="192"/>
          </a:xfrm>
          <a:solidFill>
            <a:srgbClr val="FFFF00"/>
          </a:solidFill>
        </p:grpSpPr>
        <p:sp>
          <p:nvSpPr>
            <p:cNvPr id="465" name="Oval 781">
              <a:extLst>
                <a:ext uri="{FF2B5EF4-FFF2-40B4-BE49-F238E27FC236}">
                  <a16:creationId xmlns:a16="http://schemas.microsoft.com/office/drawing/2014/main" id="{AFCDDF3C-A500-DB17-8E21-B0E67AA1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1309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6" name="Line 782">
              <a:extLst>
                <a:ext uri="{FF2B5EF4-FFF2-40B4-BE49-F238E27FC236}">
                  <a16:creationId xmlns:a16="http://schemas.microsoft.com/office/drawing/2014/main" id="{CE28A6DF-1AA2-7FA5-B6FD-D65450C43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0" y="1332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37985" name="AutoShape 783">
            <a:extLst>
              <a:ext uri="{FF2B5EF4-FFF2-40B4-BE49-F238E27FC236}">
                <a16:creationId xmlns:a16="http://schemas.microsoft.com/office/drawing/2014/main" id="{E70D53BB-6566-36AE-2327-917B21DCE95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6788" y="4187825"/>
            <a:ext cx="523875" cy="127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86" name="TextBox 467">
            <a:extLst>
              <a:ext uri="{FF2B5EF4-FFF2-40B4-BE49-F238E27FC236}">
                <a16:creationId xmlns:a16="http://schemas.microsoft.com/office/drawing/2014/main" id="{5B27CD64-FEA5-A31B-A472-267D5CEA5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3530600"/>
            <a:ext cx="1539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0" dirty="0">
                <a:latin typeface="MusiSync" panose="020000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7987" name="Line 738">
            <a:extLst>
              <a:ext uri="{FF2B5EF4-FFF2-40B4-BE49-F238E27FC236}">
                <a16:creationId xmlns:a16="http://schemas.microsoft.com/office/drawing/2014/main" id="{2EA1C750-A941-9C52-F452-F6927E3171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7538" y="3756025"/>
            <a:ext cx="0" cy="3159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" name="Group 731">
            <a:extLst>
              <a:ext uri="{FF2B5EF4-FFF2-40B4-BE49-F238E27FC236}">
                <a16:creationId xmlns:a16="http://schemas.microsoft.com/office/drawing/2014/main" id="{FC9E2899-D7A1-2644-B188-9FD2D726AEA9}"/>
              </a:ext>
            </a:extLst>
          </p:cNvPr>
          <p:cNvGrpSpPr>
            <a:grpSpLocks/>
          </p:cNvGrpSpPr>
          <p:nvPr/>
        </p:nvGrpSpPr>
        <p:grpSpPr bwMode="auto">
          <a:xfrm>
            <a:off x="7187597" y="3682514"/>
            <a:ext cx="104555" cy="316934"/>
            <a:chOff x="660" y="630"/>
            <a:chExt cx="48" cy="194"/>
          </a:xfrm>
          <a:solidFill>
            <a:srgbClr val="FFFF00"/>
          </a:solidFill>
        </p:grpSpPr>
        <p:sp>
          <p:nvSpPr>
            <p:cNvPr id="471" name="Oval 732">
              <a:extLst>
                <a:ext uri="{FF2B5EF4-FFF2-40B4-BE49-F238E27FC236}">
                  <a16:creationId xmlns:a16="http://schemas.microsoft.com/office/drawing/2014/main" id="{F81FAEB7-F1D3-DE13-7ED3-FF316BA28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776"/>
              <a:ext cx="48" cy="48"/>
            </a:xfrm>
            <a:prstGeom prst="ellips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72" name="Line 733">
              <a:extLst>
                <a:ext uri="{FF2B5EF4-FFF2-40B4-BE49-F238E27FC236}">
                  <a16:creationId xmlns:a16="http://schemas.microsoft.com/office/drawing/2014/main" id="{52B99B5D-DE1E-E817-F188-BE79A2EB9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" y="630"/>
              <a:ext cx="0" cy="169"/>
            </a:xfrm>
            <a:prstGeom prst="line">
              <a:avLst/>
            </a:prstGeom>
            <a:grp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7989" name="Group 472">
            <a:extLst>
              <a:ext uri="{FF2B5EF4-FFF2-40B4-BE49-F238E27FC236}">
                <a16:creationId xmlns:a16="http://schemas.microsoft.com/office/drawing/2014/main" id="{9AF73C12-674E-75D1-37D5-FA3E03689C50}"/>
              </a:ext>
            </a:extLst>
          </p:cNvPr>
          <p:cNvGrpSpPr>
            <a:grpSpLocks/>
          </p:cNvGrpSpPr>
          <p:nvPr/>
        </p:nvGrpSpPr>
        <p:grpSpPr bwMode="auto">
          <a:xfrm>
            <a:off x="7777163" y="3692525"/>
            <a:ext cx="255587" cy="403225"/>
            <a:chOff x="2642425" y="1292006"/>
            <a:chExt cx="255588" cy="403868"/>
          </a:xfrm>
        </p:grpSpPr>
        <p:grpSp>
          <p:nvGrpSpPr>
            <p:cNvPr id="37993" name="Group 193">
              <a:extLst>
                <a:ext uri="{FF2B5EF4-FFF2-40B4-BE49-F238E27FC236}">
                  <a16:creationId xmlns:a16="http://schemas.microsoft.com/office/drawing/2014/main" id="{5F56D27B-25C2-8AEE-EFAB-1857A307B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2425" y="1292006"/>
              <a:ext cx="76200" cy="307975"/>
              <a:chOff x="660" y="630"/>
              <a:chExt cx="48" cy="194"/>
            </a:xfrm>
          </p:grpSpPr>
          <p:sp>
            <p:nvSpPr>
              <p:cNvPr id="37995" name="Oval 194">
                <a:extLst>
                  <a:ext uri="{FF2B5EF4-FFF2-40B4-BE49-F238E27FC236}">
                    <a16:creationId xmlns:a16="http://schemas.microsoft.com/office/drawing/2014/main" id="{A60ACE99-FAB5-F6CA-A65A-F25587377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776"/>
                <a:ext cx="48" cy="4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Symbol" panose="05050102010706020507" pitchFamily="18" charset="2"/>
                  <a:buChar char="¨"/>
                  <a:defRPr sz="32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8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7996" name="Line 195">
                <a:extLst>
                  <a:ext uri="{FF2B5EF4-FFF2-40B4-BE49-F238E27FC236}">
                    <a16:creationId xmlns:a16="http://schemas.microsoft.com/office/drawing/2014/main" id="{E69F8501-8ECF-A2CD-A819-075352DEF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8" y="630"/>
                <a:ext cx="0" cy="1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994" name="Text Box 196">
              <a:extLst>
                <a:ext uri="{FF2B5EF4-FFF2-40B4-BE49-F238E27FC236}">
                  <a16:creationId xmlns:a16="http://schemas.microsoft.com/office/drawing/2014/main" id="{D934C8DA-7369-E8D5-FFCF-0B410A2CC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013" y="1421237"/>
              <a:ext cx="254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¨"/>
                <a:defRPr sz="32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Ø"/>
                <a:defRPr sz="28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</a:p>
          </p:txBody>
        </p:sp>
      </p:grpSp>
      <p:sp>
        <p:nvSpPr>
          <p:cNvPr id="37990" name="Text Box 696">
            <a:extLst>
              <a:ext uri="{FF2B5EF4-FFF2-40B4-BE49-F238E27FC236}">
                <a16:creationId xmlns:a16="http://schemas.microsoft.com/office/drawing/2014/main" id="{638662E4-4495-0F30-7E1F-91191D37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187" y="1375583"/>
            <a:ext cx="7266413" cy="40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　３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｜６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７　１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｜７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 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７　７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｜１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１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２　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　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</a:t>
            </a:r>
            <a:endParaRPr lang="en-US" altLang="zh-CN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　　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  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 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endParaRPr lang="zh-CN" altLang="en-US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 Box 696">
            <a:extLst>
              <a:ext uri="{FF2B5EF4-FFF2-40B4-BE49-F238E27FC236}">
                <a16:creationId xmlns:a16="http://schemas.microsoft.com/office/drawing/2014/main" id="{E93A85F0-0554-C99D-BB61-60DA68D7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00" y="2654474"/>
            <a:ext cx="81689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３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３｜４　 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３２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</a:t>
            </a:r>
            <a:r>
              <a:rPr lang="zh-CN" altLang="en-US" sz="1600" b="1" i="0">
                <a:latin typeface="Courier New" panose="02070309020205020404" pitchFamily="49" charset="0"/>
                <a:cs typeface="Courier New" panose="02070309020205020404" pitchFamily="49" charset="0"/>
              </a:rPr>
              <a:t>３ 　３｜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０ ３　２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•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  ｜ ４　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３２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３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</a:t>
            </a:r>
            <a:endParaRPr lang="en-US" altLang="zh-CN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 Box 696">
            <a:extLst>
              <a:ext uri="{FF2B5EF4-FFF2-40B4-BE49-F238E27FC236}">
                <a16:creationId xmlns:a16="http://schemas.microsoft.com/office/drawing/2014/main" id="{4D56EBF4-EB30-9B8A-DAA1-03B80EB00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910" y="4196980"/>
            <a:ext cx="80855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３　１　  　１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 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　１　２　２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 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｜０　２　 ４　 </a:t>
            </a:r>
            <a:r>
              <a:rPr lang="zh-CN" altLang="en-US" sz="1600" b="1" i="0" u="sng" dirty="0">
                <a:latin typeface="Courier New" panose="02070309020205020404" pitchFamily="49" charset="0"/>
                <a:cs typeface="Courier New" panose="02070309020205020404" pitchFamily="49" charset="0"/>
              </a:rPr>
              <a:t>４　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｜ ３　３</a:t>
            </a:r>
            <a:r>
              <a:rPr lang="en-US" altLang="zh-CN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zh-CN" altLang="en-US" sz="1600" b="1" i="0" dirty="0">
                <a:latin typeface="Courier New" panose="02070309020205020404" pitchFamily="49" charset="0"/>
                <a:cs typeface="Courier New" panose="02070309020205020404" pitchFamily="49" charset="0"/>
              </a:rPr>
              <a:t>　　　０｜</a:t>
            </a:r>
            <a:endParaRPr lang="en-US" altLang="zh-CN" sz="1600" b="1" i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85047"/>
      </p:ext>
    </p:extLst>
  </p:cSld>
  <p:clrMapOvr>
    <a:masterClrMapping/>
  </p:clrMapOvr>
  <p:transition advClick="0"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CAA02-EEC1-553F-FCD9-FAEA4067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>
            <a:extLst>
              <a:ext uri="{FF2B5EF4-FFF2-40B4-BE49-F238E27FC236}">
                <a16:creationId xmlns:a16="http://schemas.microsoft.com/office/drawing/2014/main" id="{20A9DE33-7617-909E-3866-A6E70CB34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在法蒂玛天使教的祈祷</a:t>
            </a:r>
            <a:endParaRPr lang="zh-TW" altLang="en-US" sz="2000" dirty="0"/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4B3F46C4-B045-1F02-445A-03EA0828BC3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CCFF"/>
                </a:solidFill>
              </a:rPr>
              <a:t>至圣的天主圣三：圣父、圣子、圣神，我深深地钦崇您，</a:t>
            </a:r>
            <a:r>
              <a:rPr lang="zh-CN" altLang="en-US" sz="2800" dirty="0">
                <a:solidFill>
                  <a:srgbClr val="FFCCFF"/>
                </a:solidFill>
              </a:rPr>
              <a:t> </a:t>
            </a:r>
            <a:r>
              <a:rPr lang="en-US" altLang="zh-CN" sz="2800" dirty="0">
                <a:solidFill>
                  <a:srgbClr val="FFCCFF"/>
                </a:solidFill>
              </a:rPr>
              <a:t>(</a:t>
            </a:r>
            <a:r>
              <a:rPr lang="zh-CN" altLang="en-US" sz="2800" dirty="0"/>
              <a:t>朝拜片刻</a:t>
            </a:r>
            <a:r>
              <a:rPr lang="en-US" altLang="zh-CN" sz="2800">
                <a:solidFill>
                  <a:srgbClr val="FFCCFF"/>
                </a:solidFill>
              </a:rPr>
              <a:t>)</a:t>
            </a:r>
            <a:br>
              <a:rPr lang="en-US" altLang="zh-CN" sz="2800">
                <a:solidFill>
                  <a:srgbClr val="FFCCFF"/>
                </a:solidFill>
              </a:rPr>
            </a:br>
            <a:br>
              <a:rPr lang="en-US" altLang="zh-CN" sz="2800">
                <a:solidFill>
                  <a:srgbClr val="FFCCFF"/>
                </a:solidFill>
              </a:rPr>
            </a:br>
            <a:r>
              <a:rPr lang="zh-TW" altLang="en-US" sz="2800">
                <a:solidFill>
                  <a:srgbClr val="FFCCFF"/>
                </a:solidFill>
              </a:rPr>
              <a:t>现</a:t>
            </a:r>
            <a:r>
              <a:rPr lang="zh-TW" altLang="en-US" sz="2800" dirty="0">
                <a:solidFill>
                  <a:srgbClr val="FFCCFF"/>
                </a:solidFill>
              </a:rPr>
              <a:t>在我把这个世界上所有圣体柜中最珍贵的圣体、圣血，耶稣基督的灵魂与天主性呈献给您，以赔补世人对天主的冷淡、侮辱和亵渎。借着耶稣圣心和无染原罪圣母圣心的无限功劳，求您使罪人悔改自新。</a:t>
            </a:r>
          </a:p>
        </p:txBody>
      </p:sp>
      <p:pic>
        <p:nvPicPr>
          <p:cNvPr id="8" name="Picture 3" descr="D:\html\catholic\Icon\images.jpg">
            <a:extLst>
              <a:ext uri="{FF2B5EF4-FFF2-40B4-BE49-F238E27FC236}">
                <a16:creationId xmlns:a16="http://schemas.microsoft.com/office/drawing/2014/main" id="{F2158D91-DB15-3BC2-1DB1-F86D2F6F92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9188" y="678232"/>
            <a:ext cx="2914812" cy="4246849"/>
          </a:xfrm>
        </p:spPr>
      </p:pic>
      <p:pic>
        <p:nvPicPr>
          <p:cNvPr id="12" name="Picture 4" descr="D:\html\catholic\Icon\angeloffatima.jpg">
            <a:extLst>
              <a:ext uri="{FF2B5EF4-FFF2-40B4-BE49-F238E27FC236}">
                <a16:creationId xmlns:a16="http://schemas.microsoft.com/office/drawing/2014/main" id="{72A2C06E-3643-F2C2-DCF1-B1676615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188" y="685800"/>
            <a:ext cx="1064626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2244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C9279-AE76-2D70-DA78-13E7C258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236E6-99E2-1AF2-F08A-DA1C40FD8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85801"/>
            <a:ext cx="4497388" cy="602456"/>
          </a:xfrm>
        </p:spPr>
        <p:txBody>
          <a:bodyPr/>
          <a:lstStyle/>
          <a:p>
            <a:r>
              <a:rPr lang="zh-CN" altLang="en-US"/>
              <a:t>环境：在耶稣跟前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01C0-F4C4-E142-E987-419ED1179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288256"/>
            <a:ext cx="4497388" cy="3583781"/>
          </a:xfrm>
        </p:spPr>
        <p:txBody>
          <a:bodyPr/>
          <a:lstStyle/>
          <a:p>
            <a:r>
              <a:rPr lang="zh-CN" altLang="en-US" dirty="0"/>
              <a:t>宁静中体验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请守静默：留出内心的空间与主交谈。</a:t>
            </a:r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E936B-E7B0-0447-386D-8E977661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/>
              <a:t>两日一夜体验耶稣圣体</a:t>
            </a:r>
            <a:endParaRPr lang="en-00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92DBC1-7A13-1B56-7BFD-2BBA568AC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001" dirty="0"/>
          </a:p>
        </p:txBody>
      </p:sp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96E84CCA-20E6-279B-B670-DEBE5EBBBE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 bwMode="auto">
          <a:xfrm>
            <a:off x="5613005" y="1288257"/>
            <a:ext cx="2563014" cy="358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08995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1B26B-CB32-2F39-AED2-FEE9D203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J.D. Unwin </a:t>
            </a:r>
            <a:r>
              <a:rPr lang="zh-TW" altLang="en-US" dirty="0"/>
              <a:t>的歸納</a:t>
            </a:r>
            <a:r>
              <a:rPr lang="en-US" altLang="zh-TW" dirty="0"/>
              <a:t>: </a:t>
            </a:r>
            <a:r>
              <a:rPr lang="zh-CN" altLang="en-US" dirty="0"/>
              <a:t>性與文明文化</a:t>
            </a:r>
            <a:r>
              <a:rPr lang="en-US" dirty="0"/>
              <a:t>Sex and Culture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48A7-ED2A-89B3-E304-F33E994B91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牛津大學的 </a:t>
            </a:r>
            <a:r>
              <a:rPr lang="en-US" altLang="zh-TW" dirty="0"/>
              <a:t>J.D. Unwin </a:t>
            </a:r>
            <a:r>
              <a:rPr lang="zh-TW" altLang="en-US" dirty="0"/>
              <a:t>是一位不可知論</a:t>
            </a:r>
            <a:r>
              <a:rPr lang="en-US" altLang="zh-TW" dirty="0"/>
              <a:t>/</a:t>
            </a:r>
            <a:r>
              <a:rPr lang="zh-TW" altLang="en-US" dirty="0"/>
              <a:t>無神論文化人類學家，他證明了他所謂的「</a:t>
            </a:r>
            <a:r>
              <a:rPr lang="zh-TW" altLang="en-US" dirty="0">
                <a:solidFill>
                  <a:srgbClr val="FF0000"/>
                </a:solidFill>
              </a:rPr>
              <a:t>絕對一夫一妻制」導致了文化發展的最高水平</a:t>
            </a:r>
            <a:r>
              <a:rPr lang="zh-TW" altLang="en-US" dirty="0"/>
              <a:t>； 此外，他發現，</a:t>
            </a:r>
            <a:r>
              <a:rPr lang="zh-TW" altLang="en-US" dirty="0">
                <a:solidFill>
                  <a:srgbClr val="FF0000"/>
                </a:solidFill>
              </a:rPr>
              <a:t>如果一種文化允許婚前和婚外性關係以及實際離婚和再婚，那麼這種文化就會停留在或恢復到原始</a:t>
            </a:r>
            <a:r>
              <a:rPr lang="en-US" altLang="zh-TW" dirty="0">
                <a:solidFill>
                  <a:srgbClr val="FF0000"/>
                </a:solidFill>
              </a:rPr>
              <a:t>/</a:t>
            </a:r>
            <a:r>
              <a:rPr lang="zh-TW" altLang="en-US" dirty="0">
                <a:solidFill>
                  <a:srgbClr val="FF0000"/>
                </a:solidFill>
              </a:rPr>
              <a:t>不文明的水平</a:t>
            </a:r>
            <a:r>
              <a:rPr lang="zh-TW" altLang="en-US" dirty="0"/>
              <a:t>。</a:t>
            </a:r>
          </a:p>
          <a:p>
            <a:endParaRPr lang="en-US" altLang="zh-TW" dirty="0"/>
          </a:p>
          <a:p>
            <a:endParaRPr lang="en-00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84EA6-BBCC-28B8-4664-D9CFAB22AA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研究了 </a:t>
            </a:r>
            <a:r>
              <a:rPr lang="en-US" altLang="zh-TW" dirty="0"/>
              <a:t>80 </a:t>
            </a:r>
            <a:r>
              <a:rPr lang="zh-TW" altLang="en-US" dirty="0"/>
              <a:t>個不文</a:t>
            </a:r>
            <a:r>
              <a:rPr lang="zh-CN" altLang="en-US" dirty="0"/>
              <a:t>明</a:t>
            </a:r>
            <a:r>
              <a:rPr lang="zh-TW" altLang="en-US" dirty="0"/>
              <a:t>（原始）社會和 </a:t>
            </a:r>
            <a:r>
              <a:rPr lang="en-US" altLang="zh-TW" dirty="0"/>
              <a:t>16 </a:t>
            </a:r>
            <a:r>
              <a:rPr lang="zh-TW" altLang="en-US" dirty="0"/>
              <a:t>個文</a:t>
            </a:r>
            <a:r>
              <a:rPr lang="zh-CN" altLang="en-US" dirty="0"/>
              <a:t>明</a:t>
            </a:r>
            <a:r>
              <a:rPr lang="zh-TW" altLang="en-US" dirty="0"/>
              <a:t>社會。 </a:t>
            </a:r>
            <a:endParaRPr lang="en-US" altLang="zh-TW" dirty="0"/>
          </a:p>
          <a:p>
            <a:r>
              <a:rPr lang="zh-TW" altLang="en-US" dirty="0"/>
              <a:t>最低層的文</a:t>
            </a:r>
            <a:r>
              <a:rPr lang="zh-CN" altLang="en-US" dirty="0"/>
              <a:t>明</a:t>
            </a:r>
            <a:r>
              <a:rPr lang="zh-TW" altLang="en-US" dirty="0"/>
              <a:t>狀態</a:t>
            </a:r>
            <a:r>
              <a:rPr lang="zh-CN" altLang="en-US" dirty="0"/>
              <a:t>：</a:t>
            </a:r>
            <a:r>
              <a:rPr lang="zh-TW" altLang="en-US" dirty="0"/>
              <a:t>允許婚前性行為</a:t>
            </a:r>
            <a:r>
              <a:rPr lang="zh-CN" altLang="en-US" dirty="0"/>
              <a:t>、</a:t>
            </a:r>
            <a:r>
              <a:rPr lang="zh-TW" altLang="en-US" dirty="0"/>
              <a:t>完全自由婚外性行為，婦女可以離開丈夫去找新的。</a:t>
            </a:r>
            <a:r>
              <a:rPr lang="en-HK" altLang="zh-TW" dirty="0"/>
              <a:t>(</a:t>
            </a:r>
            <a:r>
              <a:rPr lang="en-US" altLang="zh-CN" dirty="0"/>
              <a:t>also </a:t>
            </a:r>
            <a:r>
              <a:rPr lang="en-HK" altLang="zh-TW" dirty="0"/>
              <a:t>primitive contraception, infanticide)</a:t>
            </a:r>
            <a:endParaRPr lang="zh-TW" altLang="en-US" dirty="0"/>
          </a:p>
          <a:p>
            <a:r>
              <a:rPr lang="zh-TW" altLang="en-US" dirty="0"/>
              <a:t>一個要求妻子不得發生婚前或婚外性行為的社會，開啟了理性型文化的開端。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240420128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78D4F-1950-50C4-F0F3-E7E1A8F37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55DD2D-7D67-AA0E-14C4-6FCBB3075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0482"/>
            <a:ext cx="9144000" cy="408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噢！至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圣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至尊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</a:rPr>
              <a:t>圣体</a:t>
            </a:r>
            <a:endParaRPr lang="en-US" altLang="zh-TW" sz="36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80000"/>
              </a:lnSpc>
            </a:pPr>
            <a:endParaRPr lang="en-US" altLang="zh-TW" sz="4000" dirty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600"/>
              </a:lnSpc>
            </a:pP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</a:rPr>
              <a:t>                     .          </a:t>
            </a:r>
            <a:endParaRPr lang="zh-TW" altLang="en-US" sz="3596" dirty="0">
              <a:latin typeface="MingLiU" pitchFamily="49" charset="-120"/>
              <a:ea typeface="MingLiU" pitchFamily="49" charset="-120"/>
            </a:endParaRPr>
          </a:p>
          <a:p>
            <a:pPr lvl="0"/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5 | 3.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3 4 |5.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   1 |6.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 3 |2--</a:t>
            </a:r>
          </a:p>
          <a:p>
            <a:pPr lvl="0">
              <a:lnSpc>
                <a:spcPts val="600"/>
              </a:lnSpc>
            </a:pP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.                                 </a:t>
            </a:r>
          </a:p>
          <a:p>
            <a:pPr lvl="0"/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噢！至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圣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至尊 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圣　体，至  伟大的爱 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情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，</a:t>
            </a:r>
            <a:endParaRPr lang="en-US" altLang="zh-TW" sz="36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  <a:p>
            <a:pPr lvl="0"/>
            <a:endParaRPr lang="en-US" altLang="zh-TW" sz="4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  <a:p>
            <a:pPr lvl="0"/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5 | 3.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3 4 |5.</a:t>
            </a:r>
            <a:r>
              <a:rPr lang="en-US" altLang="zh-TW" sz="3596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   4 |3 3 2 2 |1--</a:t>
            </a:r>
          </a:p>
          <a:p>
            <a:pPr lvl="0">
              <a:lnSpc>
                <a:spcPts val="600"/>
              </a:lnSpc>
            </a:pPr>
            <a:r>
              <a:rPr lang="en-US" altLang="zh-TW" sz="3596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.</a:t>
            </a:r>
          </a:p>
          <a:p>
            <a:pPr lvl="0"/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一</a:t>
            </a:r>
            <a:r>
              <a:rPr lang="zh-TW" altLang="en-US" sz="36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切荣耀与 赞　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美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，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永  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远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全</a:t>
            </a:r>
            <a:r>
              <a:rPr lang="zh-CN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归</a:t>
            </a:r>
            <a:r>
              <a:rPr lang="zh-TW" altLang="en-US" sz="36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于 祢</a:t>
            </a:r>
          </a:p>
        </p:txBody>
      </p:sp>
    </p:spTree>
    <p:extLst>
      <p:ext uri="{BB962C8B-B14F-4D97-AF65-F5344CB8AC3E}">
        <p14:creationId xmlns:p14="http://schemas.microsoft.com/office/powerpoint/2010/main" val="439264558"/>
      </p:ext>
    </p:extLst>
  </p:cSld>
  <p:clrMapOvr>
    <a:masterClrMapping/>
  </p:clrMapOvr>
  <p:transition/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617C9-A5B3-9C91-E579-31DDEC5C5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B40A-F421-D9DC-A989-80FEB505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耶稣的爱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CC067-DB88-312C-B38B-151E34B8F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耶稣的爱　这么大　这么大　这么大　</a:t>
            </a:r>
            <a:endParaRPr lang="en-HK" altLang="zh-CN" dirty="0"/>
          </a:p>
          <a:p>
            <a:r>
              <a:rPr lang="zh-CN" altLang="en-US" dirty="0"/>
              <a:t>耶稣的爱　这么大　这么大　这么大</a:t>
            </a:r>
            <a:endParaRPr lang="en-HK" altLang="zh-CN" dirty="0"/>
          </a:p>
          <a:p>
            <a:r>
              <a:rPr lang="zh-CN" altLang="en-US" dirty="0"/>
              <a:t>祂爱你　也爱我　亚利路亚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289411716"/>
      </p:ext>
    </p:extLst>
  </p:cSld>
  <p:clrMapOvr>
    <a:masterClrMapping/>
  </p:clrMapOvr>
  <p:transition/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13708-7E35-B07D-0047-9EB53C0A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035404D-ADB6-18E4-F651-E06694298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5"/>
            <a:ext cx="9144000" cy="501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耶稣我相信  </a:t>
            </a:r>
            <a:r>
              <a:rPr lang="en-US" altLang="zh-CN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2</a:t>
            </a:r>
            <a:r>
              <a:rPr lang="zh-CN" altLang="en-US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耶稣医治我  </a:t>
            </a:r>
            <a:r>
              <a:rPr lang="en-US" altLang="zh-CN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3</a:t>
            </a:r>
            <a:r>
              <a:rPr lang="zh-CN" altLang="en-US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耶稣我爱你  </a:t>
            </a:r>
            <a:r>
              <a:rPr lang="en-US" altLang="zh-CN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4</a:t>
            </a:r>
            <a:r>
              <a:rPr lang="zh-CN" altLang="en-US" sz="3000" i="0" dirty="0">
                <a:solidFill>
                  <a:srgbClr val="FFCCFF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阿肋路亚</a:t>
            </a:r>
            <a:endParaRPr lang="en-US" altLang="zh-TW" sz="3000" i="0" dirty="0">
              <a:solidFill>
                <a:srgbClr val="FFFF00"/>
              </a:solidFill>
              <a:latin typeface="MingLiU" pitchFamily="49" charset="-120"/>
              <a:ea typeface="MingLiU" pitchFamily="49" charset="-120"/>
              <a:cs typeface="Times New Roman" pitchFamily="18" charset="0"/>
            </a:endParaRPr>
          </a:p>
          <a:p>
            <a:pPr lvl="0"/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3 4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5.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6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|4- 0  0 |0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2 3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4.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5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|3- 0  0 |0</a:t>
            </a:r>
          </a:p>
          <a:p>
            <a:r>
              <a:rPr lang="zh-CN" altLang="en-US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耶稣我相  信             耶稣我相  信             </a:t>
            </a:r>
            <a:br>
              <a:rPr lang="en-US" altLang="zh-CN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</a:b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0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43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43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|2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|1--0 :|</a:t>
            </a:r>
          </a:p>
          <a:p>
            <a:pPr lvl="0">
              <a:lnSpc>
                <a:spcPts val="12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</a:t>
            </a:r>
          </a:p>
          <a:p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1 2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3.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4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|2- 0  0 |0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7 1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2.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|3- 0  0 |0</a:t>
            </a:r>
          </a:p>
          <a:p>
            <a:pPr lvl="0"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 .</a:t>
            </a:r>
          </a:p>
          <a:p>
            <a:r>
              <a:rPr lang="zh-CN" altLang="en-US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耶稣我相  信             耶稣我相  信</a:t>
            </a:r>
            <a:endParaRPr lang="en-US" altLang="zh-TW" sz="3000" i="0" dirty="0">
              <a:solidFill>
                <a:srgbClr val="FFFF00"/>
              </a:solidFill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  <a:p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1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21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|7 0  0 0 |00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32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34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|5--0 :|</a:t>
            </a:r>
          </a:p>
          <a:p>
            <a:pPr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.</a:t>
            </a:r>
          </a:p>
          <a:p>
            <a:pPr lvl="0">
              <a:lnSpc>
                <a:spcPts val="12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</a:t>
            </a:r>
          </a:p>
          <a:p>
            <a:pPr lvl="0"/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|0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7 1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2.</a:t>
            </a:r>
            <a:r>
              <a:rPr lang="en-US" altLang="zh-TW" sz="3000" i="0" u="sng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1</a:t>
            </a: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|1- 0  0 ||</a:t>
            </a:r>
          </a:p>
          <a:p>
            <a:pPr lvl="0"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 .</a:t>
            </a:r>
          </a:p>
          <a:p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</a:t>
            </a:r>
          </a:p>
          <a:p>
            <a:pPr>
              <a:lnSpc>
                <a:spcPts val="600"/>
              </a:lnSpc>
            </a:pP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|7 0  0 0 |00 0  0 ||</a:t>
            </a:r>
            <a:b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</a:br>
            <a:r>
              <a:rPr lang="en-US" altLang="zh-TW" sz="3000" i="0" dirty="0">
                <a:solidFill>
                  <a:srgbClr val="FFFF00"/>
                </a:solidFill>
                <a:latin typeface="MingLiU" pitchFamily="49" charset="-120"/>
                <a:ea typeface="MingLiU" pitchFamily="49" charset="-120"/>
                <a:cs typeface="Times New Roman" pitchFamily="18" charset="0"/>
              </a:rPr>
              <a:t>                   .</a:t>
            </a:r>
            <a:endParaRPr lang="en-US" altLang="zh-TW" sz="3000" i="0" dirty="0">
              <a:solidFill>
                <a:srgbClr val="FFCCFF"/>
              </a:solidFill>
              <a:latin typeface="MingLiU" pitchFamily="49" charset="-120"/>
              <a:ea typeface="MingLiU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68659"/>
      </p:ext>
    </p:extLst>
  </p:cSld>
  <p:clrMapOvr>
    <a:masterClrMapping/>
  </p:clrMapOvr>
  <p:transition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570-460C-F93D-0C23-B6A30328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08179-F621-FE6D-1340-040959F47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赞美我上主，并歌颂祂的名；</a:t>
            </a:r>
            <a:endParaRPr lang="en-US" altLang="zh-CN" dirty="0"/>
          </a:p>
          <a:p>
            <a:r>
              <a:rPr lang="zh-CN" altLang="en-US" dirty="0"/>
              <a:t>赞美我上主，祂复活我生命。</a:t>
            </a:r>
            <a:endParaRPr lang="en-US" altLang="zh-CN" dirty="0"/>
          </a:p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454261688"/>
      </p:ext>
    </p:extLst>
  </p:cSld>
  <p:clrMapOvr>
    <a:masterClrMapping/>
  </p:clrMapOvr>
  <p:transition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4020A-AD9C-A6F6-E875-031D9E0A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6ABB-6FF7-ED32-117A-EE22A0A0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1848F-A46A-6D57-36AA-ECCAF9792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Gesu, Gesu, Gesu, Gesu</a:t>
            </a:r>
            <a:r>
              <a:rPr lang="zh-CN" altLang="en-US" dirty="0"/>
              <a:t> （</a:t>
            </a:r>
            <a:r>
              <a:rPr lang="en-US" altLang="zh-CN" dirty="0"/>
              <a:t>x2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耶稣，耶稣，耶稣，耶稣（</a:t>
            </a:r>
            <a:r>
              <a:rPr lang="en-US" altLang="zh-CN" dirty="0"/>
              <a:t>x2</a:t>
            </a:r>
            <a:r>
              <a:rPr lang="zh-CN" altLang="en-US" dirty="0"/>
              <a:t>）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862580617"/>
      </p:ext>
    </p:extLst>
  </p:cSld>
  <p:clrMapOvr>
    <a:masterClrMapping/>
  </p:clrMapOvr>
  <p:transition/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E1C1B-DB8A-8ED3-2B7E-78CE8E2A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A21B-C6CC-D97C-D6AE-3C8445F7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Pour out Your Spirit </a:t>
            </a:r>
            <a:r>
              <a:rPr lang="zh-CN" altLang="en-US" dirty="0"/>
              <a:t>倾注祢圣神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D8E11-4543-42B2-DCF5-1671B81F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倾注祢圣神（</a:t>
            </a:r>
            <a:r>
              <a:rPr lang="en-US" altLang="zh-CN" dirty="0"/>
              <a:t>x3</a:t>
            </a:r>
            <a:r>
              <a:rPr lang="zh-CN" altLang="en-US" dirty="0"/>
              <a:t>），予我。</a:t>
            </a:r>
            <a:endParaRPr lang="en-US" altLang="zh-CN" dirty="0"/>
          </a:p>
          <a:p>
            <a:r>
              <a:rPr lang="zh-CN" altLang="en-US" dirty="0"/>
              <a:t>耶稣，倾注祢圣神（</a:t>
            </a:r>
            <a:r>
              <a:rPr lang="en-US" altLang="zh-CN" dirty="0"/>
              <a:t>x3</a:t>
            </a:r>
            <a:r>
              <a:rPr lang="zh-CN" altLang="en-US" dirty="0"/>
              <a:t>），予我。</a:t>
            </a:r>
            <a:endParaRPr lang="en-US" altLang="zh-CN" dirty="0"/>
          </a:p>
          <a:p>
            <a:endParaRPr lang="en-US" dirty="0"/>
          </a:p>
          <a:p>
            <a:r>
              <a:rPr lang="en-US" dirty="0"/>
              <a:t>Pour out Your Spirit (x3), on me</a:t>
            </a:r>
          </a:p>
          <a:p>
            <a:r>
              <a:rPr lang="en-US" dirty="0" err="1"/>
              <a:t>Jeus</a:t>
            </a:r>
            <a:r>
              <a:rPr lang="en-US" dirty="0"/>
              <a:t>, Pour out Your Spirit (x3), on me</a:t>
            </a:r>
          </a:p>
          <a:p>
            <a:endParaRPr lang="en-US" dirty="0"/>
          </a:p>
          <a:p>
            <a:endParaRPr lang="en-001" dirty="0"/>
          </a:p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260324745"/>
      </p:ext>
    </p:extLst>
  </p:cSld>
  <p:clrMapOvr>
    <a:masterClrMapping/>
  </p:clrMapOvr>
  <p:transition/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E6C39-2B67-E776-10DD-9CEBAA234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9884-E602-4537-0510-F250D804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Jesus </a:t>
            </a:r>
            <a:r>
              <a:rPr lang="zh-CN" altLang="en-US" dirty="0"/>
              <a:t>倾注祢圣神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145AF-93CA-2258-BADF-661CA5FDE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you, Jesus!(x8)</a:t>
            </a:r>
          </a:p>
          <a:p>
            <a:r>
              <a:rPr lang="en-US" dirty="0"/>
              <a:t>You are our peace!(x8)</a:t>
            </a:r>
          </a:p>
          <a:p>
            <a:r>
              <a:rPr lang="en-US" dirty="0" err="1"/>
              <a:t>Allelua</a:t>
            </a:r>
            <a:r>
              <a:rPr lang="en-US" dirty="0"/>
              <a:t>!(x8)</a:t>
            </a:r>
          </a:p>
          <a:p>
            <a:endParaRPr lang="en-US" dirty="0"/>
          </a:p>
          <a:p>
            <a:r>
              <a:rPr lang="zh-CN" altLang="en-US" dirty="0"/>
              <a:t>感谢耶稣（</a:t>
            </a:r>
            <a:r>
              <a:rPr lang="en-US" altLang="zh-CN" dirty="0"/>
              <a:t>x8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zh-CN" altLang="en-US" dirty="0"/>
              <a:t>亚肋路亚（</a:t>
            </a:r>
            <a:r>
              <a:rPr lang="en-US" altLang="zh-CN" dirty="0"/>
              <a:t>x8</a:t>
            </a:r>
            <a:r>
              <a:rPr lang="zh-CN" altLang="en-US" dirty="0"/>
              <a:t>）</a:t>
            </a:r>
            <a:endParaRPr lang="en-US" dirty="0"/>
          </a:p>
          <a:p>
            <a:endParaRPr lang="en-US" dirty="0"/>
          </a:p>
          <a:p>
            <a:endParaRPr lang="en-001" dirty="0"/>
          </a:p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174789925"/>
      </p:ext>
    </p:extLst>
  </p:cSld>
  <p:clrMapOvr>
    <a:masterClrMapping/>
  </p:clrMapOvr>
  <p:transition/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AEC7C9-154A-7B62-7753-A8BFD120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839ACBA-4186-D0C9-20A2-1BE3BF2E9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76915613"/>
      </p:ext>
    </p:extLst>
  </p:cSld>
  <p:clrMapOvr>
    <a:masterClrMapping/>
  </p:clrMapOvr>
  <p:transition/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D7882AF-E578-BB7F-ED72-72DC427BE89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57589443"/>
      </p:ext>
    </p:extLst>
  </p:cSld>
  <p:clrMapOvr>
    <a:masterClrMapping/>
  </p:clrMapOvr>
  <p:transition/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83B2F-636F-80BF-B0E5-148843744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F05A6B71-E4F5-0579-A323-EF05855716E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 i="0" dirty="0">
                <a:solidFill>
                  <a:srgbClr val="0000CC"/>
                </a:solidFill>
                <a:cs typeface="Arial" panose="020B0604020202020204" pitchFamily="34" charset="0"/>
              </a:rPr>
              <a:t>圣神请你降临</a:t>
            </a:r>
            <a:endParaRPr lang="zh-CN" altLang="en-US" dirty="0"/>
          </a:p>
        </p:txBody>
      </p:sp>
      <p:sp>
        <p:nvSpPr>
          <p:cNvPr id="22" name="Text Box 696">
            <a:extLst>
              <a:ext uri="{FF2B5EF4-FFF2-40B4-BE49-F238E27FC236}">
                <a16:creationId xmlns:a16="http://schemas.microsoft.com/office/drawing/2014/main" id="{3B88E863-23D8-9424-3481-0E6448A0E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21" y="1364886"/>
            <a:ext cx="77970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圣　神请　你降　临，充满你信　徒的心，</a:t>
            </a:r>
          </a:p>
        </p:txBody>
      </p:sp>
      <p:sp>
        <p:nvSpPr>
          <p:cNvPr id="2" name="Text Box 696">
            <a:extLst>
              <a:ext uri="{FF2B5EF4-FFF2-40B4-BE49-F238E27FC236}">
                <a16:creationId xmlns:a16="http://schemas.microsoft.com/office/drawing/2014/main" id="{2411570B-04F5-D02E-AA23-6518896AC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21" y="3039950"/>
            <a:ext cx="104644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在我们心　里燃起你的爱　火，阿里路　亚。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Box 696">
            <a:extLst>
              <a:ext uri="{FF2B5EF4-FFF2-40B4-BE49-F238E27FC236}">
                <a16:creationId xmlns:a16="http://schemas.microsoft.com/office/drawing/2014/main" id="{06C21D0F-E0ED-4788-15AC-BDEC31CE9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21" y="1041046"/>
            <a:ext cx="7998985" cy="40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 ５３　　１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２３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｜　２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１７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　６｜　　６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５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５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３２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１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２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３－２－｜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urier New" panose="02070309020205020404" pitchFamily="49" charset="0"/>
              <a:ea typeface="Microsoft YaHei" panose="020B0503020204020204" pitchFamily="34" charset="-122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urier New" panose="02070309020205020404" pitchFamily="49" charset="0"/>
                <a:ea typeface="Microsoft YaHei" panose="020B0503020204020204" pitchFamily="34" charset="-122"/>
                <a:cs typeface="Courier New" panose="02070309020205020404" pitchFamily="49" charset="0"/>
              </a:rPr>
              <a:t>　　　　　　　　　　　　　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urier New" panose="02070309020205020404" pitchFamily="49" charset="0"/>
                <a:ea typeface="Microsoft YaHei" panose="020B0503020204020204" pitchFamily="34" charset="-122"/>
                <a:cs typeface="Courier New" panose="02070309020205020404" pitchFamily="49" charset="0"/>
              </a:rPr>
              <a:t>•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urier New" panose="02070309020205020404" pitchFamily="49" charset="0"/>
                <a:ea typeface="Microsoft YaHei" panose="020B0503020204020204" pitchFamily="34" charset="-122"/>
                <a:cs typeface="Courier New" panose="02070309020205020404" pitchFamily="49" charset="0"/>
              </a:rPr>
              <a:t>　　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urier New" panose="02070309020205020404" pitchFamily="49" charset="0"/>
                <a:ea typeface="Microsoft YaHei" panose="020B0503020204020204" pitchFamily="34" charset="-122"/>
                <a:cs typeface="Courier New" panose="02070309020205020404" pitchFamily="49" charset="0"/>
              </a:rPr>
              <a:t> •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urier New" panose="02070309020205020404" pitchFamily="49" charset="0"/>
                <a:ea typeface="Microsoft YaHei" panose="020B0503020204020204" pitchFamily="34" charset="-122"/>
                <a:cs typeface="Courier New" panose="02070309020205020404" pitchFamily="49" charset="0"/>
              </a:rPr>
              <a:t>　 　　</a:t>
            </a:r>
          </a:p>
        </p:txBody>
      </p:sp>
      <p:sp>
        <p:nvSpPr>
          <p:cNvPr id="4" name="Text Box 696">
            <a:extLst>
              <a:ext uri="{FF2B5EF4-FFF2-40B4-BE49-F238E27FC236}">
                <a16:creationId xmlns:a16="http://schemas.microsoft.com/office/drawing/2014/main" id="{A7B686C6-B440-5A08-896A-1DBC0CCA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21" y="2648724"/>
            <a:ext cx="83317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¨"/>
              <a:defRPr sz="32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8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 ２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２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１７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　６｜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６　６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６　６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５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３５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｜６　　　</a:t>
            </a:r>
            <a:r>
              <a:rPr kumimoji="0" lang="zh-CN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６　５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　３５｜　６－－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ourier New" panose="02070309020205020404" pitchFamily="49" charset="0"/>
              </a:rPr>
              <a:t>||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urier New" panose="02070309020205020404" pitchFamily="49" charset="0"/>
              <a:ea typeface="Microsoft YaHei" panose="020B0503020204020204" pitchFamily="34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3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30C0-BCFF-CF5E-8DB4-FD56F10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绝对的一夫一妻制关系破裂</a:t>
            </a:r>
            <a:br>
              <a:rPr lang="en-US" altLang="zh-CN" dirty="0"/>
            </a:br>
            <a:r>
              <a:rPr lang="zh-CN" altLang="en-US" dirty="0">
                <a:solidFill>
                  <a:srgbClr val="FF0000"/>
                </a:solidFill>
              </a:rPr>
              <a:t>没有例外</a:t>
            </a:r>
            <a:r>
              <a:rPr lang="zh-CN" altLang="en-US" dirty="0"/>
              <a:t>的的情况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44DFD-7A88-12DA-F55F-215C0F26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253372"/>
          </a:xfrm>
        </p:spPr>
        <p:txBody>
          <a:bodyPr>
            <a:normAutofit/>
          </a:bodyPr>
          <a:lstStyle/>
          <a:p>
            <a:r>
              <a:rPr lang="en-HK" dirty="0"/>
              <a:t>Unwin </a:t>
            </a:r>
            <a:r>
              <a:rPr lang="zh-CN" altLang="en-US" dirty="0"/>
              <a:t>发现：</a:t>
            </a:r>
            <a:endParaRPr lang="en-US" altLang="zh-CN" dirty="0"/>
          </a:p>
          <a:p>
            <a:r>
              <a:rPr lang="zh-CN" altLang="en-US" dirty="0"/>
              <a:t>一、因为一夫一妻制，让理性与高生产力的文明进步，而提升人民的财富，</a:t>
            </a:r>
            <a:endParaRPr lang="en-US" altLang="zh-CN" dirty="0"/>
          </a:p>
          <a:p>
            <a:r>
              <a:rPr lang="zh-CN" altLang="en-US" dirty="0"/>
              <a:t>二、随之有钱的男人开始发生婚外情，同时给他们的女儿更多享受，更多自由，並留给他们丰富的遗产。而这些有钱的女人们开始反对一夫一妻制的禁令，婚外情和婚前性行为增加，便会丧失社会动力，文明衰落，最终导致整个社会文明破坏。</a:t>
            </a:r>
            <a:endParaRPr lang="en-US" altLang="zh-CN" dirty="0"/>
          </a:p>
          <a:p>
            <a:r>
              <a:rPr lang="zh-CN" altLang="en-US" dirty="0"/>
              <a:t>三、除非另外有遵守一夫一妻制的一群人兴起，有足够大的影响，挽回一夫一妻制的文化，让社会文明不衰落。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511203572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F:\360data\重要数据\桌面\演示文稿2.png"/>
          <p:cNvPicPr>
            <a:picLocks noChangeAspect="1"/>
          </p:cNvPicPr>
          <p:nvPr/>
        </p:nvPicPr>
        <p:blipFill>
          <a:blip r:embed="rId2"/>
          <a:srcRect l="13779" t="3802" r="36601" b="31084"/>
          <a:stretch>
            <a:fillRect/>
          </a:stretch>
        </p:blipFill>
        <p:spPr>
          <a:xfrm>
            <a:off x="1127522" y="-9525"/>
            <a:ext cx="7024688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-155258"/>
            <a:ext cx="7024688" cy="53749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 with numbers&#10;&#10;Description automatically generated">
            <a:extLst>
              <a:ext uri="{FF2B5EF4-FFF2-40B4-BE49-F238E27FC236}">
                <a16:creationId xmlns:a16="http://schemas.microsoft.com/office/drawing/2014/main" id="{2846CA4A-C2EA-D34A-2A44-6E83B1D60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09" y="0"/>
            <a:ext cx="73937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90807"/>
      </p:ext>
    </p:extLst>
  </p:cSld>
  <p:clrMapOvr>
    <a:masterClrMapping/>
  </p:clrMapOvr>
  <p:transition/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902DD405-8776-9991-3FEC-26CD4FFA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33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03089"/>
      </p:ext>
    </p:extLst>
  </p:cSld>
  <p:clrMapOvr>
    <a:masterClrMapping/>
  </p:clrMapOvr>
  <p:transition/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56247"/>
      </p:ext>
    </p:extLst>
  </p:cSld>
  <p:clrMapOvr>
    <a:masterClrMapping/>
  </p:clrMapOvr>
  <p:transition/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与主交谈</a:t>
            </a:r>
            <a:endParaRPr lang="en-001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757211"/>
      </p:ext>
    </p:extLst>
  </p:cSld>
  <p:clrMapOvr>
    <a:masterClrMapping/>
  </p:clrMapOvr>
  <p:transition/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9F3D-D41A-9858-DD8B-8EFEB2E8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022A7-04C7-99D1-47ED-76B6EC51D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https://cis.sfu.edu.hk/Anthony-Chan/pea/eucharist/eucharist-alphonsus.htm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9974599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F342F-95D9-26B9-75D6-B7A06D06A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58" y="685800"/>
            <a:ext cx="8540684" cy="4305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39014-A7EF-6681-9FC7-5D217B2A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美國女子結婚前有過的性行為伴侶</a:t>
            </a:r>
            <a:r>
              <a:rPr lang="zh-TW" altLang="en-US" dirty="0">
                <a:solidFill>
                  <a:srgbClr val="FF0000"/>
                </a:solidFill>
              </a:rPr>
              <a:t>數目</a:t>
            </a:r>
            <a:br>
              <a:rPr lang="en-US" dirty="0"/>
            </a:br>
            <a:r>
              <a:rPr lang="en-US" sz="1400" dirty="0"/>
              <a:t>https://ifstudies.org/blog/counterintuitive-trends-in-the-link-between-premarital-sex-and-marital-stability</a:t>
            </a:r>
            <a:endParaRPr lang="en-00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DFE5F-9092-0D81-9881-84AF9E56657F}"/>
              </a:ext>
            </a:extLst>
          </p:cNvPr>
          <p:cNvSpPr txBox="1"/>
          <p:nvPr/>
        </p:nvSpPr>
        <p:spPr>
          <a:xfrm>
            <a:off x="3771653" y="4495857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4-5</a:t>
            </a:r>
            <a:endParaRPr lang="en-001" sz="1600" i="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4E094-9D51-CBC3-75AB-A0FA944927DB}"/>
              </a:ext>
            </a:extLst>
          </p:cNvPr>
          <p:cNvSpPr txBox="1"/>
          <p:nvPr/>
        </p:nvSpPr>
        <p:spPr>
          <a:xfrm>
            <a:off x="5515395" y="4495857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6-9</a:t>
            </a:r>
            <a:endParaRPr lang="en-001" sz="1600" i="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D5FE4-C6B5-0F3B-65D2-C3BBEE51EB2C}"/>
              </a:ext>
            </a:extLst>
          </p:cNvPr>
          <p:cNvSpPr txBox="1"/>
          <p:nvPr/>
        </p:nvSpPr>
        <p:spPr>
          <a:xfrm>
            <a:off x="7280388" y="4495857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10+</a:t>
            </a:r>
            <a:endParaRPr lang="en-001" sz="16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32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9014-A7EF-6681-9FC7-5D217B2A7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91.3</a:t>
            </a:r>
            <a:r>
              <a:rPr lang="en-US" altLang="zh-CN" dirty="0"/>
              <a:t>% </a:t>
            </a:r>
            <a:r>
              <a:rPr lang="zh-CN" altLang="en-US" dirty="0"/>
              <a:t>男</a:t>
            </a:r>
            <a:r>
              <a:rPr lang="en-US" altLang="zh-CN" dirty="0"/>
              <a:t> / 82.1% </a:t>
            </a:r>
            <a:r>
              <a:rPr lang="zh-CN" altLang="en-US" dirty="0"/>
              <a:t>女大学生有</a:t>
            </a:r>
            <a:r>
              <a:rPr lang="zh-CN" altLang="en-US" sz="2400" b="1" i="0" dirty="0">
                <a:solidFill>
                  <a:srgbClr val="66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一夜情</a:t>
            </a:r>
            <a:r>
              <a:rPr lang="en-US" altLang="zh-CN" dirty="0"/>
              <a:t>hookup</a:t>
            </a:r>
            <a:br>
              <a:rPr lang="en-US" dirty="0"/>
            </a:br>
            <a:r>
              <a:rPr lang="en-US" sz="1600" dirty="0"/>
              <a:t>https://bedbible.com/hookup-culture-statistics/</a:t>
            </a:r>
            <a:endParaRPr lang="en-001" dirty="0"/>
          </a:p>
        </p:txBody>
      </p:sp>
      <p:pic>
        <p:nvPicPr>
          <p:cNvPr id="10" name="Content Placeholder 6" descr="A graph of a number of hookups&#10;&#10;Description automatically generated">
            <a:extLst>
              <a:ext uri="{FF2B5EF4-FFF2-40B4-BE49-F238E27FC236}">
                <a16:creationId xmlns:a16="http://schemas.microsoft.com/office/drawing/2014/main" id="{DA4C8BBB-F030-B400-12A4-0DBE984006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137444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8C587-4B6B-0061-255D-534DC3D19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891610"/>
            <a:ext cx="4648200" cy="2251889"/>
          </a:xfrm>
          <a:prstGeom prst="rect">
            <a:avLst/>
          </a:prstGeom>
        </p:spPr>
      </p:pic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1C99C543-CE52-A42B-BFC4-891DDCF21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95800" y="789522"/>
            <a:ext cx="3612614" cy="2070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7C5964-1236-471D-B675-033B71B8CC17}"/>
              </a:ext>
            </a:extLst>
          </p:cNvPr>
          <p:cNvSpPr txBox="1"/>
          <p:nvPr/>
        </p:nvSpPr>
        <p:spPr>
          <a:xfrm>
            <a:off x="141073" y="789522"/>
            <a:ext cx="3917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i="0" dirty="0">
                <a:solidFill>
                  <a:srgbClr val="66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在大学期间平均一夜情的次数</a:t>
            </a:r>
            <a:endParaRPr lang="en-001" sz="2200" b="1" i="0" dirty="0">
              <a:solidFill>
                <a:srgbClr val="6600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7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不承认真理，否定伦理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避孕药面世</a:t>
            </a:r>
            <a:r>
              <a:rPr lang="en-US" altLang="zh-CN" dirty="0"/>
              <a:t>(</a:t>
            </a:r>
            <a:r>
              <a:rPr lang="en-US" dirty="0"/>
              <a:t>1960)</a:t>
            </a:r>
            <a:r>
              <a:rPr lang="zh-CN" altLang="en-US" dirty="0"/>
              <a:t>，广传</a:t>
            </a:r>
            <a:r>
              <a:rPr lang="en-US" dirty="0"/>
              <a:t> </a:t>
            </a:r>
          </a:p>
          <a:p>
            <a:r>
              <a:rPr lang="zh-CN" altLang="en-US" dirty="0"/>
              <a:t>不端装的衣服传遍世界</a:t>
            </a:r>
            <a:endParaRPr lang="en-US" dirty="0"/>
          </a:p>
          <a:p>
            <a:r>
              <a:rPr lang="zh-CN" altLang="en-US" dirty="0"/>
              <a:t>色情图片从书本</a:t>
            </a:r>
            <a:r>
              <a:rPr lang="en-US" altLang="zh-CN" dirty="0"/>
              <a:t>/</a:t>
            </a:r>
            <a:r>
              <a:rPr lang="zh-CN" altLang="en-US" dirty="0"/>
              <a:t>报章到电影</a:t>
            </a:r>
            <a:r>
              <a:rPr lang="en-US" altLang="zh-CN" dirty="0"/>
              <a:t>/</a:t>
            </a:r>
            <a:r>
              <a:rPr lang="zh-CN" altLang="en-US" dirty="0"/>
              <a:t>电视，再在网络广传</a:t>
            </a:r>
            <a:endParaRPr lang="en-US" dirty="0"/>
          </a:p>
          <a:p>
            <a:r>
              <a:rPr lang="zh-CN" altLang="en-US" dirty="0"/>
              <a:t>离婚率速升到超过百分之五十</a:t>
            </a:r>
            <a:endParaRPr lang="en-US" altLang="zh-CN" dirty="0"/>
          </a:p>
          <a:p>
            <a:r>
              <a:rPr lang="zh-CN" altLang="en-US" dirty="0"/>
              <a:t>美国堕胎合法</a:t>
            </a:r>
            <a:r>
              <a:rPr lang="en-US" altLang="zh-CN" dirty="0"/>
              <a:t>(</a:t>
            </a:r>
            <a:r>
              <a:rPr lang="en-US" dirty="0"/>
              <a:t>1974), </a:t>
            </a:r>
            <a:r>
              <a:rPr lang="zh-CN" altLang="en-US" dirty="0"/>
              <a:t>堕胎率大增，传遍全世界，并强迫发展中国家推行</a:t>
            </a:r>
            <a:endParaRPr lang="en-US" altLang="zh-CN" dirty="0"/>
          </a:p>
          <a:p>
            <a:r>
              <a:rPr lang="zh-CN" altLang="en-US" dirty="0"/>
              <a:t>同居而不结婚大增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试管婴儿，借胎生儿</a:t>
            </a:r>
            <a:endParaRPr lang="en-US" dirty="0"/>
          </a:p>
          <a:p>
            <a:r>
              <a:rPr lang="zh-CN" altLang="en-US" dirty="0"/>
              <a:t>发现了艾滋病</a:t>
            </a:r>
            <a:r>
              <a:rPr lang="en-US" altLang="zh-CN" dirty="0"/>
              <a:t>(</a:t>
            </a:r>
            <a:r>
              <a:rPr lang="en-US" dirty="0"/>
              <a:t>1980)</a:t>
            </a:r>
            <a:r>
              <a:rPr lang="zh-CN" altLang="en-US" dirty="0"/>
              <a:t> ，在</a:t>
            </a:r>
            <a:r>
              <a:rPr lang="zh-TW" altLang="en-US" dirty="0"/>
              <a:t>通过</a:t>
            </a:r>
            <a:r>
              <a:rPr lang="zh-CN" altLang="en-US" dirty="0"/>
              <a:t>同性恋</a:t>
            </a:r>
            <a:r>
              <a:rPr lang="zh-TW" altLang="en-US" dirty="0"/>
              <a:t>之</a:t>
            </a:r>
            <a:r>
              <a:rPr lang="zh-CN" altLang="en-US" dirty="0"/>
              <a:t>间传</a:t>
            </a:r>
            <a:r>
              <a:rPr lang="zh-TW" altLang="en-US" dirty="0"/>
              <a:t>染</a:t>
            </a:r>
            <a:r>
              <a:rPr lang="zh-CN" altLang="en-US" dirty="0"/>
              <a:t>，后来这性病在非洲急速传染，并在中国和印度速增</a:t>
            </a:r>
            <a:endParaRPr lang="en-US" dirty="0"/>
          </a:p>
          <a:p>
            <a:r>
              <a:rPr lang="zh-CN" altLang="en-US" dirty="0"/>
              <a:t>堕胎药大量出售</a:t>
            </a:r>
            <a:endParaRPr lang="en-US" dirty="0"/>
          </a:p>
          <a:p>
            <a:r>
              <a:rPr lang="zh-CN" altLang="en-US" dirty="0"/>
              <a:t>同性婚姻成为权益，并在学校教导儿童</a:t>
            </a:r>
            <a:endParaRPr lang="en-US" dirty="0"/>
          </a:p>
          <a:p>
            <a:r>
              <a:rPr lang="zh-CN" altLang="en-US" dirty="0"/>
              <a:t>拒绝性别按照身体，任由个人按喜好决定</a:t>
            </a:r>
            <a:endParaRPr lang="en-US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想变性的儿童，</a:t>
            </a:r>
            <a:r>
              <a:rPr lang="en-US" altLang="zh-CN" dirty="0"/>
              <a:t>91%</a:t>
            </a:r>
            <a:r>
              <a:rPr lang="zh-CN" altLang="en-US" dirty="0"/>
              <a:t>在成长过程中不再想变性；但若教导并鼓励变性，则会继续想变性。</a:t>
            </a:r>
            <a:endParaRPr lang="en-US" altLang="zh-CN" dirty="0"/>
          </a:p>
          <a:p>
            <a:r>
              <a:rPr lang="zh-CN" altLang="en-US" dirty="0"/>
              <a:t>性身份障碍者自杀机会可以高达</a:t>
            </a:r>
            <a:r>
              <a:rPr lang="en-US" altLang="zh-CN" dirty="0"/>
              <a:t>41%</a:t>
            </a:r>
            <a:r>
              <a:rPr lang="zh-CN" altLang="en-US" dirty="0"/>
              <a:t>。数据显示虽然自杀机会在变性手术后初期会降低到常人般，但之后又会增加，约八年后便增到以前的高度。</a:t>
            </a:r>
            <a:endParaRPr lang="en-US" altLang="zh-CN" dirty="0"/>
          </a:p>
          <a:p>
            <a:r>
              <a:rPr lang="en-US" dirty="0"/>
              <a:t>20</a:t>
            </a:r>
            <a:r>
              <a:rPr lang="en-US" altLang="zh-CN" dirty="0"/>
              <a:t>%</a:t>
            </a:r>
            <a:r>
              <a:rPr lang="zh-CN" altLang="en-US" dirty="0"/>
              <a:t>变形者会再变回原来性别。其中原因是发觉变性并没有解决他们的困难。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962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漠</a:t>
            </a:r>
            <a:r>
              <a:rPr lang="zh-TW" altLang="en-US" dirty="0"/>
              <a:t>视</a:t>
            </a:r>
            <a:r>
              <a:rPr lang="en-US" dirty="0" err="1"/>
              <a:t>道德真理</a:t>
            </a:r>
            <a:r>
              <a:rPr lang="zh-TW" dirty="0"/>
              <a:t>，</a:t>
            </a:r>
            <a:r>
              <a:rPr lang="zh-CN" altLang="en-US" dirty="0"/>
              <a:t>遗</a:t>
            </a:r>
            <a:r>
              <a:rPr lang="en-US" dirty="0"/>
              <a:t>禍</a:t>
            </a:r>
            <a:r>
              <a:rPr lang="zh-CN" altLang="en-US" dirty="0"/>
              <a:t>后裔</a:t>
            </a:r>
            <a:endParaRPr lang="en-US" dirty="0"/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在非洲南部所有</a:t>
            </a:r>
            <a:r>
              <a:rPr lang="zh-CN" altLang="en-US" dirty="0"/>
              <a:t>国</a:t>
            </a:r>
            <a:r>
              <a:rPr lang="zh-TW" altLang="en-US" dirty="0"/>
              <a:t>家里，估计有</a:t>
            </a:r>
            <a:r>
              <a:rPr lang="en-US" altLang="en-US" dirty="0" err="1"/>
              <a:t>三分之一</a:t>
            </a:r>
            <a:r>
              <a:rPr lang="zh-TW" altLang="en-US" dirty="0"/>
              <a:t>人口染了艾滋病毒。</a:t>
            </a:r>
          </a:p>
          <a:p>
            <a:pPr eaLnBrk="1" hangingPunct="1"/>
            <a:r>
              <a:rPr lang="en-US" dirty="0" err="1"/>
              <a:t>已在中</a:t>
            </a:r>
            <a:r>
              <a:rPr lang="zh-TW" altLang="en-US" dirty="0"/>
              <a:t>国</a:t>
            </a:r>
            <a:r>
              <a:rPr lang="en-US" dirty="0" err="1"/>
              <a:t>和印度迅速蔓延</a:t>
            </a:r>
            <a:r>
              <a:rPr lang="zh-TW" altLang="en-US" dirty="0"/>
              <a:t>。</a:t>
            </a:r>
            <a:endParaRPr lang="en-US" dirty="0"/>
          </a:p>
          <a:p>
            <a:pPr eaLnBrk="1" hangingPunct="1"/>
            <a:r>
              <a:rPr lang="zh-TW" altLang="en-US" dirty="0"/>
              <a:t>艾滋病</a:t>
            </a:r>
            <a:r>
              <a:rPr lang="zh-TW" dirty="0"/>
              <a:t>此</a:t>
            </a:r>
            <a:r>
              <a:rPr lang="zh-TW" altLang="en-US" dirty="0"/>
              <a:t>性病最初</a:t>
            </a:r>
            <a:r>
              <a:rPr lang="zh-TW" dirty="0"/>
              <a:t>是通</a:t>
            </a:r>
            <a:r>
              <a:rPr lang="zh-TW" altLang="en-US" dirty="0"/>
              <a:t>过</a:t>
            </a:r>
            <a:r>
              <a:rPr lang="zh-CN" altLang="en-US" dirty="0"/>
              <a:t>同性恋</a:t>
            </a:r>
            <a:r>
              <a:rPr lang="zh-TW" altLang="en-US" dirty="0"/>
              <a:t>之</a:t>
            </a:r>
            <a:r>
              <a:rPr lang="zh-CN" altLang="en-US" dirty="0"/>
              <a:t>间传</a:t>
            </a:r>
            <a:r>
              <a:rPr lang="zh-TW" altLang="en-US" dirty="0"/>
              <a:t>染的，但后来传染至</a:t>
            </a:r>
            <a:r>
              <a:rPr lang="zh-CN" altLang="en-US" dirty="0"/>
              <a:t>妇女</a:t>
            </a:r>
            <a:r>
              <a:rPr lang="zh-TW" altLang="en-US" dirty="0"/>
              <a:t>及孕妇的</a:t>
            </a:r>
            <a:r>
              <a:rPr lang="zh-TW" dirty="0"/>
              <a:t>胎</a:t>
            </a:r>
            <a:r>
              <a:rPr lang="zh-TW" altLang="en-US" dirty="0"/>
              <a:t>儿，许多妇女和小孩是无辜的，更做成很多染了艾滋病毒的孤儿。</a:t>
            </a:r>
            <a:endParaRPr lang="en-US" dirty="0"/>
          </a:p>
          <a:p>
            <a:pPr eaLnBrk="1" hangingPunct="1"/>
            <a:r>
              <a:rPr lang="en-US" dirty="0" err="1"/>
              <a:t>然而</a:t>
            </a:r>
            <a:r>
              <a:rPr lang="zh-CN" altLang="en-US" dirty="0"/>
              <a:t>联合</a:t>
            </a:r>
            <a:r>
              <a:rPr lang="zh-TW" altLang="en-US" dirty="0"/>
              <a:t>国的回</a:t>
            </a:r>
            <a:r>
              <a:rPr lang="zh-CN" altLang="en-US" dirty="0"/>
              <a:t>应</a:t>
            </a:r>
            <a:r>
              <a:rPr lang="zh-TW" dirty="0"/>
              <a:t>是</a:t>
            </a:r>
            <a:r>
              <a:rPr lang="zh-TW" altLang="en-US" dirty="0"/>
              <a:t>要所有</a:t>
            </a:r>
            <a:r>
              <a:rPr lang="zh-CN" altLang="en-US" dirty="0"/>
              <a:t>学校</a:t>
            </a:r>
            <a:r>
              <a:rPr lang="zh-TW" altLang="en-US" dirty="0"/>
              <a:t>分</a:t>
            </a:r>
            <a:r>
              <a:rPr lang="zh-CN" altLang="en-US" dirty="0"/>
              <a:t>发</a:t>
            </a:r>
            <a:r>
              <a:rPr lang="zh-TW" altLang="en-US" dirty="0"/>
              <a:t>避孕套</a:t>
            </a:r>
            <a:r>
              <a:rPr lang="zh-CN" altLang="en-US" dirty="0"/>
              <a:t>给</a:t>
            </a:r>
            <a:r>
              <a:rPr lang="zh-TW" altLang="en-US" dirty="0"/>
              <a:t>学生！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+2</a:t>
            </a:r>
            <a:endParaRPr lang="en-US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美国中</a:t>
            </a:r>
            <a:r>
              <a:rPr lang="zh-CN" altLang="en-US" dirty="0"/>
              <a:t>学生性行为统计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096302"/>
              </p:ext>
            </p:extLst>
          </p:nvPr>
        </p:nvGraphicFramePr>
        <p:xfrm>
          <a:off x="0" y="685800"/>
          <a:ext cx="914400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2013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年对中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学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生調查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ww.cdc.gov/</a:t>
                      </a:r>
                      <a:r>
                        <a:rPr lang="en-US" altLang="zh-CN" sz="1400" b="0" dirty="0" err="1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mmwr</a:t>
                      </a:r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lang="en-US" altLang="zh-CN" sz="1400" b="0" dirty="0" err="1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pdf</a:t>
                      </a:r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lang="en-US" altLang="zh-CN" sz="1400" b="0" dirty="0" err="1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ss</a:t>
                      </a:r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/ss6304.pdf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男</a:t>
                      </a:r>
                      <a:endParaRPr lang="en-US" sz="2800" b="1" dirty="0">
                        <a:solidFill>
                          <a:srgbClr val="FFCCFF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女</a:t>
                      </a:r>
                      <a:endParaRPr lang="en-US" sz="2800" b="1" dirty="0">
                        <a:solidFill>
                          <a:srgbClr val="FFCCFF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13 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岁前第一次性行为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5.6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8.3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3.1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-12</a:t>
                      </a:r>
                      <a:r>
                        <a:rPr lang="zh-CN" alt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年级有过性行为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47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年级性行为活跃（过去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月内）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19.6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年级性行为活跃（过去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月内）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49.3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少年与不熟朋友第一次性行为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28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美国大</a:t>
            </a:r>
            <a:r>
              <a:rPr lang="zh-CN" altLang="en-US" dirty="0"/>
              <a:t>学生性行为统计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333665"/>
              </p:ext>
            </p:extLst>
          </p:nvPr>
        </p:nvGraphicFramePr>
        <p:xfrm>
          <a:off x="0" y="685800"/>
          <a:ext cx="9144001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6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2015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年对大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学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生調查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www.acha-ncha.org/reports_ACHA-NCHAIIc.html</a:t>
                      </a:r>
                      <a:endParaRPr lang="en-US" sz="24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男</a:t>
                      </a:r>
                      <a:endParaRPr lang="en-US" sz="2800" b="1" dirty="0">
                        <a:solidFill>
                          <a:srgbClr val="FFCCFF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女</a:t>
                      </a:r>
                      <a:endParaRPr lang="en-US" sz="2800" b="1" dirty="0">
                        <a:solidFill>
                          <a:srgbClr val="FFCCFF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过去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</a:t>
                      </a:r>
                      <a:r>
                        <a:rPr lang="zh-CN" alt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月内与最少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lang="zh-CN" alt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人有性行为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65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68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过去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月内与最少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个不同人有性行为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患性病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25</a:t>
                      </a:r>
                      <a:r>
                        <a:rPr lang="en-US" altLang="zh-CN" sz="2800" b="1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1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中国大学生性行为统计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785130"/>
              </p:ext>
            </p:extLst>
          </p:nvPr>
        </p:nvGraphicFramePr>
        <p:xfrm>
          <a:off x="34375" y="685800"/>
          <a:ext cx="90752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5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2017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年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五月报告：调查广深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及成都、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武汉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、天津、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郑州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等</a:t>
                      </a:r>
                      <a:r>
                        <a:rPr lang="en-US" altLang="zh-TW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45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个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城市的近百所着名高校的近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万</a:t>
                      </a:r>
                      <a:r>
                        <a:rPr lang="zh-TW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名在校大</a:t>
                      </a:r>
                      <a:r>
                        <a:rPr lang="zh-CN" altLang="en-US" sz="28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学生</a:t>
                      </a:r>
                      <a:r>
                        <a:rPr lang="en-US" altLang="zh-TW" sz="2000" b="0" dirty="0">
                          <a:solidFill>
                            <a:srgbClr val="FFCCFF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https://read01.com/ggL3kgG.html</a:t>
                      </a:r>
                      <a:endParaRPr lang="en-US" sz="24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CCFF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「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学业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」內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发生性关系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，持容忍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态度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97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不介意「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试婚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」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这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一新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颖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的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相处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方式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94.9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已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经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或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即将打算与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人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发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生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性关系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51.2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已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经与两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人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或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以上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异性</a:t>
                      </a:r>
                      <a:r>
                        <a:rPr lang="zh-TW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，</a:t>
                      </a:r>
                      <a:r>
                        <a:rPr lang="zh-CN" alt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发生过性关系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31</a:t>
                      </a:r>
                      <a:r>
                        <a:rPr lang="en-US" altLang="zh-CN" sz="2800" b="0" dirty="0">
                          <a:solidFill>
                            <a:srgbClr val="FFFF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lang="en-US" sz="2800" b="0" dirty="0">
                        <a:solidFill>
                          <a:srgbClr val="FFFF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6910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C9279-AE76-2D70-DA78-13E7C258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936B-E7B0-0447-386D-8E977661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两日一夜体验耶稣圣体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01C0-F4C4-E142-E987-419ED11792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怎样参与？</a:t>
            </a:r>
            <a:endParaRPr lang="en-001" dirty="0"/>
          </a:p>
          <a:p>
            <a:r>
              <a:rPr lang="zh-CN" altLang="en-US" dirty="0">
                <a:solidFill>
                  <a:srgbClr val="FFCCFF"/>
                </a:solidFill>
              </a:rPr>
              <a:t>向耶稣微笑</a:t>
            </a:r>
            <a:r>
              <a:rPr lang="zh-CN" altLang="en-US" dirty="0"/>
              <a:t>，向在弥撒中、领圣体时、和朝拜圣体找着的耶稣微笑。</a:t>
            </a:r>
            <a:r>
              <a:rPr lang="en-US" dirty="0"/>
              <a:t>(</a:t>
            </a:r>
            <a:r>
              <a:rPr lang="zh-CN" altLang="en-US" dirty="0"/>
              <a:t>圣吉安娜</a:t>
            </a:r>
            <a:r>
              <a:rPr lang="en-US" dirty="0"/>
              <a:t>)</a:t>
            </a:r>
          </a:p>
          <a:p>
            <a:r>
              <a:rPr lang="zh-CN" altLang="en-US" dirty="0">
                <a:solidFill>
                  <a:srgbClr val="FFCCFF"/>
                </a:solidFill>
              </a:rPr>
              <a:t>爱和喜乐的微笑</a:t>
            </a:r>
            <a:r>
              <a:rPr lang="zh-CN" altLang="en-US" dirty="0"/>
              <a:t>：这两天遇见谁都彼此微笑，现在先请跟你身傍的兄弟姐妹微笑。</a:t>
            </a:r>
            <a:endParaRPr lang="en-US" altLang="zh-CN" dirty="0"/>
          </a:p>
        </p:txBody>
      </p:sp>
      <p:pic>
        <p:nvPicPr>
          <p:cNvPr id="9" name="Content Placeholder 18" descr="StGiannaBorellaMolla.jpg">
            <a:extLst>
              <a:ext uri="{FF2B5EF4-FFF2-40B4-BE49-F238E27FC236}">
                <a16:creationId xmlns:a16="http://schemas.microsoft.com/office/drawing/2014/main" id="{459EE793-66EA-E009-0466-8C0D4541D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84901" y="885324"/>
            <a:ext cx="2959098" cy="376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38565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中国艾</a:t>
            </a:r>
            <a:r>
              <a:rPr lang="zh-CN" altLang="en-US" dirty="0"/>
              <a:t>滋病</a:t>
            </a:r>
            <a:r>
              <a:rPr lang="ja-JP" altLang="en-US" dirty="0"/>
              <a:t>感染率</a:t>
            </a:r>
            <a:r>
              <a:rPr lang="zh-CN" altLang="en-US" dirty="0"/>
              <a:t>统计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中</a:t>
            </a:r>
            <a:r>
              <a:rPr lang="zh-CN" altLang="en-US"/>
              <a:t>国全国艾</a:t>
            </a:r>
            <a:r>
              <a:rPr lang="zh-CN" altLang="en-US" dirty="0"/>
              <a:t>滋病</a:t>
            </a:r>
            <a:r>
              <a:rPr lang="ja-JP" altLang="en-US" dirty="0"/>
              <a:t>感染率</a:t>
            </a:r>
            <a:r>
              <a:rPr lang="zh-CN" altLang="en-US" dirty="0"/>
              <a:t>：</a:t>
            </a:r>
            <a:r>
              <a:rPr lang="en-US" altLang="ja-JP" dirty="0"/>
              <a:t>0.06%</a:t>
            </a:r>
            <a:r>
              <a:rPr lang="ja-JP" altLang="en-US" dirty="0"/>
              <a:t>，</a:t>
            </a:r>
            <a:endParaRPr lang="en-US" altLang="ja-JP" dirty="0"/>
          </a:p>
          <a:p>
            <a:r>
              <a:rPr lang="ja-JP" altLang="en-US"/>
              <a:t>中</a:t>
            </a:r>
            <a:r>
              <a:rPr lang="zh-CN" altLang="en-US"/>
              <a:t>国</a:t>
            </a:r>
            <a:r>
              <a:rPr lang="ja-JP" altLang="en-US"/>
              <a:t>在</a:t>
            </a:r>
            <a:r>
              <a:rPr lang="ja-JP" altLang="en-US" dirty="0"/>
              <a:t>校</a:t>
            </a:r>
            <a:r>
              <a:rPr lang="zh-CN" altLang="en-US" dirty="0"/>
              <a:t>学</a:t>
            </a:r>
            <a:r>
              <a:rPr lang="ja-JP" altLang="en-US" dirty="0"/>
              <a:t>生的艾滋病感染率</a:t>
            </a:r>
            <a:r>
              <a:rPr lang="zh-CN" altLang="en-US" dirty="0"/>
              <a:t>：</a:t>
            </a:r>
            <a:r>
              <a:rPr lang="en-US" altLang="ja-JP" dirty="0"/>
              <a:t>1.7%</a:t>
            </a:r>
          </a:p>
          <a:p>
            <a:endParaRPr lang="en-US" altLang="ja-JP" dirty="0"/>
          </a:p>
          <a:p>
            <a:r>
              <a:rPr lang="en-US" altLang="zh-TW" dirty="0"/>
              <a:t>25</a:t>
            </a:r>
            <a:r>
              <a:rPr lang="zh-CN" altLang="en-US" dirty="0"/>
              <a:t>岁</a:t>
            </a:r>
            <a:r>
              <a:rPr lang="zh-TW" altLang="en-US" dirty="0"/>
              <a:t>以下的少女</a:t>
            </a:r>
            <a:r>
              <a:rPr lang="zh-CN" altLang="en-US" dirty="0"/>
              <a:t>堕胎</a:t>
            </a:r>
            <a:r>
              <a:rPr lang="zh-TW" altLang="en-US" dirty="0"/>
              <a:t>率</a:t>
            </a:r>
            <a:r>
              <a:rPr lang="zh-CN" altLang="en-US" dirty="0"/>
              <a:t>（</a:t>
            </a:r>
            <a:r>
              <a:rPr lang="zh-TW" altLang="en-US" dirty="0"/>
              <a:t> 其中</a:t>
            </a:r>
            <a:r>
              <a:rPr lang="zh-CN" altLang="en-US" dirty="0"/>
              <a:t>多</a:t>
            </a:r>
            <a:r>
              <a:rPr lang="zh-TW" altLang="en-US" dirty="0"/>
              <a:t>是在校女大</a:t>
            </a:r>
            <a:r>
              <a:rPr lang="zh-CN" altLang="en-US" dirty="0"/>
              <a:t>学</a:t>
            </a:r>
            <a:r>
              <a:rPr lang="zh-TW" altLang="en-US" dirty="0"/>
              <a:t>生 </a:t>
            </a:r>
            <a:r>
              <a:rPr lang="zh-CN" altLang="en-US" dirty="0"/>
              <a:t>）：</a:t>
            </a:r>
            <a:r>
              <a:rPr lang="en-US" altLang="zh-TW" dirty="0"/>
              <a:t>73%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9077414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罪恶站起来了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美国军</a:t>
            </a:r>
            <a:r>
              <a:rPr lang="zh-CN" altLang="en-US" dirty="0"/>
              <a:t>队中的同性恋：</a:t>
            </a:r>
            <a:endParaRPr lang="en-US" altLang="zh-CN" dirty="0"/>
          </a:p>
          <a:p>
            <a:pPr lvl="1"/>
            <a:r>
              <a:rPr lang="zh-CN" altLang="en-US" dirty="0"/>
              <a:t>犯法</a:t>
            </a:r>
            <a:endParaRPr lang="en-US" altLang="zh-CN" dirty="0"/>
          </a:p>
          <a:p>
            <a:pPr lvl="1"/>
            <a:r>
              <a:rPr lang="zh-CN" altLang="en-US" dirty="0"/>
              <a:t>不问、不告诉</a:t>
            </a:r>
            <a:endParaRPr lang="en-US" altLang="zh-CN" dirty="0"/>
          </a:p>
          <a:p>
            <a:pPr lvl="1"/>
            <a:r>
              <a:rPr lang="zh-CN" altLang="en-US" dirty="0"/>
              <a:t>合法</a:t>
            </a:r>
            <a:endParaRPr lang="en-US" altLang="zh-CN" dirty="0"/>
          </a:p>
          <a:p>
            <a:r>
              <a:rPr lang="zh-CN" altLang="en-US" dirty="0"/>
              <a:t>反对同性恋性行为：犯法</a:t>
            </a:r>
            <a:endParaRPr lang="en-US" altLang="zh-CN" dirty="0"/>
          </a:p>
          <a:p>
            <a:r>
              <a:rPr lang="zh-CN" altLang="en-US" dirty="0"/>
              <a:t>辅导同性恋：犯法</a:t>
            </a:r>
            <a:endParaRPr lang="en-US" dirty="0"/>
          </a:p>
        </p:txBody>
      </p:sp>
      <p:sp>
        <p:nvSpPr>
          <p:cNvPr id="2" name="Down Arrow 1"/>
          <p:cNvSpPr/>
          <p:nvPr/>
        </p:nvSpPr>
        <p:spPr bwMode="auto">
          <a:xfrm>
            <a:off x="5211393" y="1223783"/>
            <a:ext cx="859398" cy="2392566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逐步演变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同性恋教育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美国军</a:t>
            </a:r>
            <a:r>
              <a:rPr lang="zh-CN" altLang="en-US" dirty="0"/>
              <a:t>队中的同性恋：</a:t>
            </a:r>
            <a:endParaRPr lang="en-US" altLang="zh-CN" dirty="0"/>
          </a:p>
          <a:p>
            <a:pPr lvl="1"/>
            <a:r>
              <a:rPr lang="zh-CN" altLang="en-US" dirty="0"/>
              <a:t>犯法</a:t>
            </a:r>
            <a:endParaRPr lang="en-US" altLang="zh-CN" dirty="0"/>
          </a:p>
          <a:p>
            <a:pPr lvl="1"/>
            <a:r>
              <a:rPr lang="zh-CN" altLang="en-US" dirty="0"/>
              <a:t>不问、不告诉</a:t>
            </a:r>
            <a:endParaRPr lang="en-US" altLang="zh-CN" dirty="0"/>
          </a:p>
          <a:p>
            <a:pPr lvl="1"/>
            <a:r>
              <a:rPr lang="zh-CN" altLang="en-US" dirty="0"/>
              <a:t>合法</a:t>
            </a:r>
            <a:endParaRPr lang="en-US" altLang="zh-CN" dirty="0"/>
          </a:p>
          <a:p>
            <a:r>
              <a:rPr lang="zh-CN" altLang="en-US" dirty="0"/>
              <a:t>反对同性恋性行为：犯法</a:t>
            </a:r>
            <a:endParaRPr lang="en-US" altLang="zh-CN" dirty="0"/>
          </a:p>
          <a:p>
            <a:r>
              <a:rPr lang="zh-CN" altLang="en-US" dirty="0"/>
              <a:t>辅导同性恋：犯法</a:t>
            </a:r>
            <a:endParaRPr lang="en-US" altLang="zh-CN" dirty="0"/>
          </a:p>
          <a:p>
            <a:r>
              <a:rPr lang="zh-CN" altLang="en-US" dirty="0">
                <a:solidFill>
                  <a:srgbClr val="FFCCFF"/>
                </a:solidFill>
              </a:rPr>
              <a:t>教育学生同性恋，性选择等，从儿童开始</a:t>
            </a:r>
            <a:endParaRPr lang="en-US" altLang="zh-CN" dirty="0">
              <a:solidFill>
                <a:srgbClr val="FFCC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没钱</a:t>
            </a:r>
            <a:endParaRPr lang="en-US" altLang="zh-CN" dirty="0"/>
          </a:p>
          <a:p>
            <a:r>
              <a:rPr lang="zh-CN" altLang="en-US"/>
              <a:t>国耻</a:t>
            </a:r>
            <a:r>
              <a:rPr lang="zh-CN" altLang="en-US" dirty="0"/>
              <a:t>：迫签不平等条约</a:t>
            </a:r>
            <a:endParaRPr lang="en-US" altLang="zh-CN" dirty="0"/>
          </a:p>
          <a:p>
            <a:r>
              <a:rPr lang="zh-CN" altLang="en-US"/>
              <a:t>中国人</a:t>
            </a:r>
            <a:r>
              <a:rPr lang="zh-CN" altLang="en-US" dirty="0"/>
              <a:t>站不起来</a:t>
            </a:r>
            <a:endParaRPr lang="en-US" altLang="zh-CN" dirty="0"/>
          </a:p>
          <a:p>
            <a:r>
              <a:rPr lang="zh-CN" altLang="en-US" dirty="0"/>
              <a:t>文化大革命（浩劫）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今日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没良心（有些人）</a:t>
            </a:r>
            <a:endParaRPr lang="en-US" altLang="zh-CN" dirty="0"/>
          </a:p>
          <a:p>
            <a:r>
              <a:rPr lang="zh-CN" altLang="en-US"/>
              <a:t>国耻</a:t>
            </a:r>
            <a:r>
              <a:rPr lang="zh-CN" altLang="en-US" dirty="0"/>
              <a:t>：毒奶粉、情妇村</a:t>
            </a:r>
            <a:endParaRPr lang="en-US" dirty="0"/>
          </a:p>
          <a:p>
            <a:r>
              <a:rPr lang="zh-CN" altLang="en-US" dirty="0"/>
              <a:t>全球罪恶站起来了</a:t>
            </a:r>
            <a:endParaRPr lang="en-US" altLang="zh-CN" dirty="0"/>
          </a:p>
          <a:p>
            <a:r>
              <a:rPr lang="zh-CN" altLang="en-US" dirty="0"/>
              <a:t>全球文化大沦亡</a:t>
            </a:r>
            <a:endParaRPr lang="en-US" altLang="zh-C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中国人</a:t>
            </a:r>
            <a:endParaRPr lang="en-US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1-12-09_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533" y="-12700"/>
            <a:ext cx="6874934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核爆前Hiroshima</a:t>
            </a:r>
            <a:r>
              <a:rPr lang="en-US" dirty="0">
                <a:solidFill>
                  <a:srgbClr val="FFFF00"/>
                </a:solidFill>
              </a:rPr>
              <a:t> before A-bomb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1-12-09_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467" y="1"/>
            <a:ext cx="6841066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核爆</a:t>
            </a:r>
            <a:r>
              <a:rPr lang="zh-CN" altLang="en-US" dirty="0">
                <a:solidFill>
                  <a:srgbClr val="FFFF00"/>
                </a:solidFill>
              </a:rPr>
              <a:t>后</a:t>
            </a:r>
            <a:r>
              <a:rPr lang="en-US" dirty="0">
                <a:solidFill>
                  <a:srgbClr val="FFFF00"/>
                </a:solidFill>
              </a:rPr>
              <a:t> Hiroshima after A-bomb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廣島原子彈</a:t>
            </a:r>
            <a:r>
              <a:rPr lang="en-US" dirty="0"/>
              <a:t>(1945</a:t>
            </a:r>
            <a:r>
              <a:rPr lang="ja-JP" altLang="en-US"/>
              <a:t>年</a:t>
            </a:r>
            <a:r>
              <a:rPr lang="en-US" altLang="ja-JP" dirty="0"/>
              <a:t>8</a:t>
            </a:r>
            <a:r>
              <a:rPr lang="ja-JP" altLang="en-US"/>
              <a:t>月</a:t>
            </a:r>
            <a:r>
              <a:rPr lang="en-US" altLang="ja-JP" dirty="0"/>
              <a:t>6</a:t>
            </a:r>
            <a:r>
              <a:rPr lang="ja-JP" altLang="en-US"/>
              <a:t>日</a:t>
            </a:r>
            <a:r>
              <a:rPr lang="en-US" altLang="ja-JP" dirty="0"/>
              <a:t>)</a:t>
            </a:r>
            <a:endParaRPr lang="en-US" dirty="0"/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/>
              <a:t>巨爆、如同太陽表面般熱、輻射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兩公里內夷</a:t>
            </a:r>
            <a:r>
              <a:rPr lang="zh-CN" altLang="en-US" dirty="0"/>
              <a:t>为</a:t>
            </a:r>
            <a:r>
              <a:rPr lang="en-US" dirty="0" err="1"/>
              <a:t>平地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二十五公里下核塵雨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十</a:t>
            </a:r>
            <a:r>
              <a:rPr lang="zh-CN" altLang="en-US" dirty="0"/>
              <a:t>万</a:t>
            </a:r>
            <a:r>
              <a:rPr lang="en-US" dirty="0" err="1"/>
              <a:t>人死亡，生</a:t>
            </a:r>
            <a:r>
              <a:rPr lang="zh-CN" altLang="en-US" dirty="0"/>
              <a:t>还</a:t>
            </a:r>
            <a:r>
              <a:rPr lang="en-US" dirty="0" err="1"/>
              <a:t>者不少終</a:t>
            </a:r>
            <a:r>
              <a:rPr lang="zh-CN" altLang="en-US" dirty="0"/>
              <a:t>身</a:t>
            </a:r>
            <a:r>
              <a:rPr lang="en-US" dirty="0" err="1"/>
              <a:t>殘疾及患</a:t>
            </a:r>
            <a:r>
              <a:rPr lang="zh-CN" altLang="en-US" dirty="0"/>
              <a:t>后遗</a:t>
            </a:r>
            <a:r>
              <a:rPr lang="en-US" dirty="0"/>
              <a:t>症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廣島原子彈</a:t>
            </a:r>
            <a:r>
              <a:rPr lang="en-US" dirty="0"/>
              <a:t>(1945</a:t>
            </a:r>
            <a:r>
              <a:rPr lang="ja-JP" altLang="en-US"/>
              <a:t>年</a:t>
            </a:r>
            <a:r>
              <a:rPr lang="en-US" altLang="ja-JP" dirty="0"/>
              <a:t>8</a:t>
            </a:r>
            <a:r>
              <a:rPr lang="ja-JP" altLang="en-US"/>
              <a:t>月</a:t>
            </a:r>
            <a:r>
              <a:rPr lang="en-US" altLang="ja-JP" dirty="0"/>
              <a:t>6</a:t>
            </a:r>
            <a:r>
              <a:rPr lang="ja-JP" altLang="en-US"/>
              <a:t>日</a:t>
            </a:r>
            <a:r>
              <a:rPr lang="en-US" altLang="ja-JP" dirty="0"/>
              <a:t>)</a:t>
            </a:r>
            <a:endParaRPr lang="en-US" dirty="0"/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/>
              <a:t>巨爆、如同太陽表面般熱、輻射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兩公里內夷</a:t>
            </a:r>
            <a:r>
              <a:rPr lang="zh-CN" altLang="en-US" dirty="0"/>
              <a:t>为</a:t>
            </a:r>
            <a:r>
              <a:rPr lang="en-US" dirty="0" err="1"/>
              <a:t>平地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二十五公里下核塵雨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十</a:t>
            </a:r>
            <a:r>
              <a:rPr lang="zh-CN" altLang="en-US" dirty="0"/>
              <a:t>万</a:t>
            </a:r>
            <a:r>
              <a:rPr lang="en-US" dirty="0" err="1"/>
              <a:t>人死亡，生</a:t>
            </a:r>
            <a:r>
              <a:rPr lang="zh-CN" altLang="en-US" dirty="0"/>
              <a:t>还</a:t>
            </a:r>
            <a:r>
              <a:rPr lang="en-US" dirty="0" err="1"/>
              <a:t>者不少終</a:t>
            </a:r>
            <a:r>
              <a:rPr lang="zh-CN" altLang="en-US" dirty="0"/>
              <a:t>身</a:t>
            </a:r>
            <a:r>
              <a:rPr lang="en-US" dirty="0" err="1"/>
              <a:t>殘疾及患</a:t>
            </a:r>
            <a:r>
              <a:rPr lang="zh-CN" altLang="en-US" dirty="0"/>
              <a:t>后遗</a:t>
            </a:r>
            <a:r>
              <a:rPr lang="en-US" dirty="0"/>
              <a:t>症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zh-TW" altLang="en-US" dirty="0">
                <a:solidFill>
                  <a:srgbClr val="FFCCFF"/>
                </a:solidFill>
              </a:rPr>
              <a:t>十万无辜者性命喚醒了人的良知，看到濫用天主恩宠的结果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+3</a:t>
            </a:r>
            <a:endParaRPr lang="en-US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_banner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6"/>
            <a:ext cx="9144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世界和平紀念圣堂</a:t>
            </a:r>
            <a:br>
              <a:rPr lang="zh-TW" altLang="en-US" dirty="0"/>
            </a:br>
            <a:r>
              <a:rPr lang="en-US" sz="2000" dirty="0"/>
              <a:t>Memorial Cathedral for World Peace</a:t>
            </a:r>
            <a:endParaRPr lang="en-US" dirty="0"/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原子彈災</a:t>
            </a:r>
            <a:r>
              <a:rPr lang="zh-CN" altLang="en-US" dirty="0"/>
              <a:t>区</a:t>
            </a:r>
            <a:r>
              <a:rPr lang="zh-TW" altLang="zh-TW" dirty="0"/>
              <a:t>一所</a:t>
            </a:r>
            <a:r>
              <a:rPr lang="en-US" dirty="0" err="1"/>
              <a:t>天主教堂</a:t>
            </a:r>
            <a:r>
              <a:rPr lang="zh-TW" altLang="en-US" dirty="0"/>
              <a:t>內的</a:t>
            </a:r>
            <a:r>
              <a:rPr lang="en-US" dirty="0"/>
              <a:t>德</a:t>
            </a:r>
            <a:r>
              <a:rPr lang="ja-JP" altLang="en-US" dirty="0"/>
              <a:t>国</a:t>
            </a:r>
            <a:r>
              <a:rPr lang="en-US" dirty="0" err="1"/>
              <a:t>籍神父受了重</a:t>
            </a:r>
            <a:r>
              <a:rPr lang="zh-CN" altLang="en-US" dirty="0"/>
              <a:t>伤获</a:t>
            </a:r>
            <a:r>
              <a:rPr lang="en-US" dirty="0"/>
              <a:t>救，</a:t>
            </a:r>
            <a:r>
              <a:rPr lang="zh-CN" altLang="en-US" dirty="0"/>
              <a:t>后来</a:t>
            </a:r>
            <a:r>
              <a:rPr lang="ja-JP" altLang="en-US" dirty="0"/>
              <a:t>这</a:t>
            </a:r>
            <a:r>
              <a:rPr lang="en-US" dirty="0" err="1"/>
              <a:t>位神父在該</a:t>
            </a:r>
            <a:r>
              <a:rPr lang="zh-CN" altLang="en-US" dirty="0"/>
              <a:t>处</a:t>
            </a:r>
            <a:r>
              <a:rPr lang="en-US" dirty="0"/>
              <a:t>建</a:t>
            </a:r>
            <a:r>
              <a:rPr lang="zh-TW" altLang="zh-TW" dirty="0"/>
              <a:t>一</a:t>
            </a:r>
            <a:r>
              <a:rPr lang="zh-TW" altLang="en-US" dirty="0"/>
              <a:t>座</a:t>
            </a:r>
            <a:r>
              <a:rPr lang="zh-CN" altLang="en-US" dirty="0"/>
              <a:t>为</a:t>
            </a:r>
            <a:r>
              <a:rPr lang="en-US" dirty="0" err="1"/>
              <a:t>和平及治愈</a:t>
            </a:r>
            <a:r>
              <a:rPr lang="zh-TW" altLang="en-US" dirty="0"/>
              <a:t>的</a:t>
            </a:r>
            <a:r>
              <a:rPr lang="en-US" dirty="0" err="1"/>
              <a:t>教堂</a:t>
            </a:r>
            <a:endParaRPr lang="en-US" dirty="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1-17-09_13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534" y="0"/>
            <a:ext cx="6874932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Annual Pro-life march in Dallas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F44951-F759-CBB2-82B1-3B7A6098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不但不配解祂的鞋带，解圣若翰的鞋带也不配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898CE-32A3-4DA3-3A8C-3CA7033852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他宣告說：「那比我更有力量的，要在我以後來，</a:t>
            </a:r>
            <a:r>
              <a:rPr lang="zh-TW" altLang="en-US" dirty="0">
                <a:solidFill>
                  <a:srgbClr val="FFCCFF"/>
                </a:solidFill>
              </a:rPr>
              <a:t>我連俯身解</a:t>
            </a:r>
            <a:r>
              <a:rPr lang="zh-CN" altLang="en-US" dirty="0">
                <a:solidFill>
                  <a:srgbClr val="FFCCFF"/>
                </a:solidFill>
              </a:rPr>
              <a:t>祂</a:t>
            </a:r>
            <a:r>
              <a:rPr lang="zh-TW" altLang="en-US" dirty="0">
                <a:solidFill>
                  <a:srgbClr val="FFCCFF"/>
                </a:solidFill>
              </a:rPr>
              <a:t>的鞋帶也不配</a:t>
            </a:r>
            <a:r>
              <a:rPr lang="zh-TW" altLang="en-US" dirty="0"/>
              <a:t>。</a:t>
            </a:r>
            <a:r>
              <a:rPr lang="en-US" altLang="zh-TW" dirty="0"/>
              <a:t>…</a:t>
            </a:r>
            <a:r>
              <a:rPr lang="zh-TW" altLang="en-US" dirty="0"/>
              <a:t>」</a:t>
            </a:r>
            <a:r>
              <a:rPr lang="en-US" altLang="zh-TW" dirty="0"/>
              <a:t>(</a:t>
            </a:r>
            <a:r>
              <a:rPr lang="zh-CN" altLang="en-US" dirty="0"/>
              <a:t>谷</a:t>
            </a:r>
            <a:r>
              <a:rPr lang="en-US" altLang="zh-CN" dirty="0"/>
              <a:t>1:7</a:t>
            </a:r>
            <a:r>
              <a:rPr lang="en-US" altLang="zh-TW" dirty="0"/>
              <a:t>)</a:t>
            </a:r>
            <a:endParaRPr lang="en-00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1E5220-DB4B-27DA-FAB4-CB3388AF82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138709"/>
            <a:ext cx="4495800" cy="31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888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dirty="0"/>
              <a:t>物质与滥用恩宠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err="1"/>
              <a:t>今天人</a:t>
            </a:r>
            <a:r>
              <a:rPr lang="zh-CN" altLang="en-US" dirty="0"/>
              <a:t>继续滥用医学科技的恩宠</a:t>
            </a:r>
            <a:r>
              <a:rPr lang="zh-TW" dirty="0"/>
              <a:t>，</a:t>
            </a:r>
            <a:r>
              <a:rPr lang="en-US" dirty="0" err="1"/>
              <a:t>空前大量地</a:t>
            </a:r>
            <a:r>
              <a:rPr lang="zh-CN" altLang="en-US" dirty="0"/>
              <a:t>杀害</a:t>
            </a:r>
            <a:r>
              <a:rPr lang="zh-TW" dirty="0"/>
              <a:t>未</a:t>
            </a:r>
            <a:r>
              <a:rPr lang="zh-TW" altLang="en-US" dirty="0"/>
              <a:t>出生的</a:t>
            </a:r>
            <a:r>
              <a:rPr lang="zh-CN" altLang="en-US" dirty="0"/>
              <a:t>婴儿</a:t>
            </a:r>
            <a:r>
              <a:rPr lang="zh-TW" dirty="0"/>
              <a:t>，</a:t>
            </a:r>
            <a:r>
              <a:rPr lang="en-US" dirty="0" err="1"/>
              <a:t>每天</a:t>
            </a:r>
            <a:r>
              <a:rPr lang="zh-CN" altLang="en-US" dirty="0"/>
              <a:t>牺牲</a:t>
            </a:r>
            <a:r>
              <a:rPr lang="en-US" dirty="0" err="1"/>
              <a:t>性命</a:t>
            </a:r>
            <a:r>
              <a:rPr lang="zh-TW" altLang="en-US" dirty="0"/>
              <a:t>的</a:t>
            </a:r>
            <a:r>
              <a:rPr lang="zh-CN" altLang="en-US" dirty="0"/>
              <a:t>无辜</a:t>
            </a:r>
            <a:r>
              <a:rPr lang="en-US" dirty="0"/>
              <a:t>者</a:t>
            </a:r>
            <a:r>
              <a:rPr lang="zh-CN" altLang="en-US" dirty="0"/>
              <a:t>达</a:t>
            </a:r>
            <a:r>
              <a:rPr lang="en-US" dirty="0" err="1"/>
              <a:t>十四</a:t>
            </a:r>
            <a:r>
              <a:rPr lang="zh-CN" altLang="en-US" dirty="0"/>
              <a:t>万</a:t>
            </a:r>
            <a:r>
              <a:rPr lang="zh-TW" dirty="0"/>
              <a:t>，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我</a:t>
            </a:r>
            <a:r>
              <a:rPr lang="zh-CN" altLang="en-US" dirty="0"/>
              <a:t>们</a:t>
            </a:r>
            <a:r>
              <a:rPr lang="en-US" dirty="0" err="1"/>
              <a:t>每天</a:t>
            </a:r>
            <a:r>
              <a:rPr lang="zh-CN" altLang="en-US" dirty="0"/>
              <a:t>杀</a:t>
            </a:r>
            <a:r>
              <a:rPr lang="en-US" dirty="0"/>
              <a:t>了</a:t>
            </a:r>
            <a:r>
              <a:rPr lang="zh-CN" altLang="en-US" dirty="0"/>
              <a:t>超过</a:t>
            </a:r>
            <a:r>
              <a:rPr lang="en-US" dirty="0"/>
              <a:t>在</a:t>
            </a:r>
            <a:r>
              <a:rPr lang="zh-CN" altLang="en-US" dirty="0"/>
              <a:t>广岛原子弹</a:t>
            </a:r>
            <a:r>
              <a:rPr lang="en-US" dirty="0"/>
              <a:t>下</a:t>
            </a:r>
            <a:r>
              <a:rPr lang="zh-CN" altLang="en-US" dirty="0"/>
              <a:t>被杀</a:t>
            </a:r>
            <a:r>
              <a:rPr lang="zh-TW" altLang="en-US" dirty="0"/>
              <a:t>的</a:t>
            </a:r>
            <a:r>
              <a:rPr lang="en-US" dirty="0"/>
              <a:t>人</a:t>
            </a:r>
            <a:r>
              <a:rPr lang="zh-CN" altLang="en-US" dirty="0"/>
              <a:t>数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zh-CN" altLang="en-US" dirty="0"/>
              <a:t>若无其事</a:t>
            </a:r>
            <a:endParaRPr lang="en-US" dirty="0"/>
          </a:p>
          <a:p>
            <a:pPr lvl="1" eaLnBrk="1" hangingPunct="1"/>
            <a:r>
              <a:rPr lang="en-US" dirty="0" err="1"/>
              <a:t>如果</a:t>
            </a:r>
            <a:r>
              <a:rPr lang="zh-CN" altLang="en-US" dirty="0"/>
              <a:t>敌人</a:t>
            </a:r>
            <a:r>
              <a:rPr lang="en-US" dirty="0" err="1"/>
              <a:t>每天在世上投</a:t>
            </a:r>
            <a:r>
              <a:rPr lang="zh-CN" altLang="en-US" dirty="0"/>
              <a:t>一枚原子弹</a:t>
            </a:r>
            <a:endParaRPr lang="en-US" dirty="0"/>
          </a:p>
          <a:p>
            <a:pPr lvl="1" eaLnBrk="1" hangingPunct="1"/>
            <a:r>
              <a:rPr lang="en-US" dirty="0" err="1"/>
              <a:t>全世界</a:t>
            </a:r>
            <a:r>
              <a:rPr lang="zh-TW" altLang="en-US" dirty="0"/>
              <a:t>不</a:t>
            </a:r>
            <a:r>
              <a:rPr lang="zh-CN" altLang="en-US" dirty="0"/>
              <a:t>会</a:t>
            </a:r>
            <a:r>
              <a:rPr lang="zh-TW" altLang="en-US" dirty="0"/>
              <a:t>陷入</a:t>
            </a:r>
            <a:r>
              <a:rPr lang="zh-CN" altLang="en-US" dirty="0"/>
              <a:t>最紧急</a:t>
            </a:r>
            <a:r>
              <a:rPr lang="zh-TW" altLang="en-US" dirty="0"/>
              <a:t>的</a:t>
            </a:r>
            <a:r>
              <a:rPr lang="zh-CN" altLang="en-US" dirty="0"/>
              <a:t>状态吗</a:t>
            </a:r>
            <a:r>
              <a:rPr lang="en-US" dirty="0"/>
              <a:t>？</a:t>
            </a:r>
            <a:r>
              <a:rPr lang="zh-TW" altLang="en-US" dirty="0"/>
              <a:t>一切</a:t>
            </a:r>
            <a:r>
              <a:rPr lang="en-US" dirty="0" err="1"/>
              <a:t>政府</a:t>
            </a:r>
            <a:r>
              <a:rPr lang="en-US" dirty="0"/>
              <a:t>、</a:t>
            </a:r>
            <a:r>
              <a:rPr lang="zh-CN" altLang="en-US" dirty="0"/>
              <a:t>海陆空军</a:t>
            </a:r>
            <a:r>
              <a:rPr lang="en-US" dirty="0"/>
              <a:t>、</a:t>
            </a:r>
            <a:r>
              <a:rPr lang="en-US" dirty="0" err="1"/>
              <a:t>警察</a:t>
            </a:r>
            <a:r>
              <a:rPr lang="en-US" dirty="0"/>
              <a:t>、</a:t>
            </a:r>
            <a:r>
              <a:rPr lang="zh-CN" altLang="en-US" dirty="0"/>
              <a:t>消防队</a:t>
            </a:r>
            <a:r>
              <a:rPr lang="en-US" dirty="0"/>
              <a:t>、</a:t>
            </a:r>
            <a:r>
              <a:rPr lang="zh-CN" altLang="en-US" dirty="0"/>
              <a:t>医疗人员</a:t>
            </a:r>
            <a:r>
              <a:rPr lang="zh-TW" dirty="0"/>
              <a:t>，</a:t>
            </a:r>
            <a:r>
              <a:rPr lang="zh-CN" altLang="en-US" dirty="0"/>
              <a:t>连后备人员也要出动</a:t>
            </a:r>
            <a:r>
              <a:rPr lang="zh-TW" dirty="0"/>
              <a:t>，</a:t>
            </a:r>
            <a:endParaRPr lang="en-US" dirty="0"/>
          </a:p>
          <a:p>
            <a:pPr lvl="1" eaLnBrk="1" hangingPunct="1"/>
            <a:r>
              <a:rPr lang="zh-CN" altLang="en-US" dirty="0"/>
              <a:t>然而</a:t>
            </a:r>
            <a:r>
              <a:rPr lang="zh-TW" altLang="en-US" dirty="0"/>
              <a:t>在</a:t>
            </a:r>
            <a:r>
              <a:rPr lang="zh-CN" altLang="en-US" dirty="0"/>
              <a:t>无知</a:t>
            </a:r>
            <a:r>
              <a:rPr lang="en-US" dirty="0"/>
              <a:t>中</a:t>
            </a:r>
            <a:r>
              <a:rPr lang="zh-TW" dirty="0"/>
              <a:t>，</a:t>
            </a:r>
            <a:r>
              <a:rPr lang="en-US" dirty="0"/>
              <a:t>我</a:t>
            </a:r>
            <a:r>
              <a:rPr lang="zh-CN" altLang="en-US" dirty="0"/>
              <a:t>们</a:t>
            </a:r>
            <a:r>
              <a:rPr lang="en-US" dirty="0"/>
              <a:t>仍</a:t>
            </a:r>
            <a:r>
              <a:rPr lang="zh-CN" altLang="en-US" dirty="0"/>
              <a:t>没有亲眼看到人类错误</a:t>
            </a:r>
            <a:r>
              <a:rPr lang="zh-TW" altLang="en-US" dirty="0"/>
              <a:t>的</a:t>
            </a:r>
            <a:r>
              <a:rPr lang="zh-CN" altLang="en-US" dirty="0"/>
              <a:t>严重</a:t>
            </a:r>
            <a:r>
              <a:rPr lang="zh-TW" dirty="0"/>
              <a:t>，</a:t>
            </a:r>
            <a:r>
              <a:rPr lang="zh-TW" altLang="en-US" dirty="0"/>
              <a:t>而</a:t>
            </a:r>
            <a:r>
              <a:rPr lang="zh-CN" altLang="en-US" dirty="0"/>
              <a:t>继续背弃</a:t>
            </a:r>
            <a:r>
              <a:rPr lang="en-US" dirty="0" err="1"/>
              <a:t>天主</a:t>
            </a:r>
            <a:r>
              <a:rPr lang="en-US" dirty="0"/>
              <a:t>。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3020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核爆</a:t>
            </a:r>
            <a:r>
              <a:rPr lang="zh-CN" altLang="en-US" dirty="0"/>
              <a:t>后</a:t>
            </a:r>
            <a:r>
              <a:rPr lang="zh-TW" dirty="0"/>
              <a:t>酷熱</a:t>
            </a:r>
            <a:r>
              <a:rPr lang="zh-TW" altLang="en-US" dirty="0"/>
              <a:t>中</a:t>
            </a:r>
            <a:r>
              <a:rPr lang="zh-TW" dirty="0"/>
              <a:t>的</a:t>
            </a:r>
            <a:r>
              <a:rPr lang="zh-TW" altLang="en-US" dirty="0"/>
              <a:t>人无知</a:t>
            </a:r>
            <a:r>
              <a:rPr lang="zh-TW" dirty="0"/>
              <a:t>地喝</a:t>
            </a:r>
            <a:r>
              <a:rPr lang="en-US" dirty="0"/>
              <a:t>核</a:t>
            </a:r>
            <a:r>
              <a:rPr lang="zh-TW" dirty="0"/>
              <a:t>塵雨</a:t>
            </a:r>
            <a:r>
              <a:rPr lang="en-US" dirty="0" err="1"/>
              <a:t>解渴</a:t>
            </a:r>
            <a:endParaRPr lang="en-US" dirty="0"/>
          </a:p>
        </p:txBody>
      </p:sp>
      <p:pic>
        <p:nvPicPr>
          <p:cNvPr id="5" name="Picture 4" descr="ge02-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4650" y="685801"/>
            <a:ext cx="5822950" cy="44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漠</a:t>
            </a:r>
            <a:r>
              <a:rPr lang="zh-CN" altLang="en-US" dirty="0"/>
              <a:t>视</a:t>
            </a:r>
            <a:r>
              <a:rPr lang="en-US" dirty="0" err="1"/>
              <a:t>道德真理</a:t>
            </a:r>
            <a:r>
              <a:rPr lang="zh-TW" dirty="0"/>
              <a:t>，</a:t>
            </a:r>
            <a:r>
              <a:rPr lang="zh-CN" altLang="en-US" dirty="0"/>
              <a:t>遗祸后</a:t>
            </a:r>
            <a:r>
              <a:rPr lang="en-US" dirty="0"/>
              <a:t>裔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在非洲南部所有国家里，估计有</a:t>
            </a:r>
            <a:r>
              <a:rPr lang="en-US" altLang="en-US" dirty="0" err="1"/>
              <a:t>三分之一</a:t>
            </a:r>
            <a:r>
              <a:rPr lang="zh-TW" altLang="en-US" dirty="0"/>
              <a:t>人口染了艾滋病毒。</a:t>
            </a:r>
          </a:p>
          <a:p>
            <a:pPr eaLnBrk="1" hangingPunct="1"/>
            <a:r>
              <a:rPr lang="en-US" dirty="0" err="1"/>
              <a:t>已在中</a:t>
            </a:r>
            <a:r>
              <a:rPr lang="ja-JP" altLang="en-US" dirty="0"/>
              <a:t>国</a:t>
            </a:r>
            <a:r>
              <a:rPr lang="en-US" dirty="0" err="1"/>
              <a:t>和印度迅速蔓延</a:t>
            </a:r>
            <a:r>
              <a:rPr lang="zh-TW" altLang="en-US" dirty="0"/>
              <a:t>。</a:t>
            </a:r>
            <a:endParaRPr lang="en-US" dirty="0"/>
          </a:p>
          <a:p>
            <a:pPr eaLnBrk="1" hangingPunct="1"/>
            <a:r>
              <a:rPr lang="zh-TW" altLang="en-US" dirty="0"/>
              <a:t>艾滋病</a:t>
            </a:r>
            <a:r>
              <a:rPr lang="zh-TW" dirty="0"/>
              <a:t>此</a:t>
            </a:r>
            <a:r>
              <a:rPr lang="zh-TW" altLang="en-US" dirty="0"/>
              <a:t>性病最初</a:t>
            </a:r>
            <a:r>
              <a:rPr lang="zh-TW" dirty="0"/>
              <a:t>是通</a:t>
            </a:r>
            <a:r>
              <a:rPr lang="zh-TW" altLang="en-US" dirty="0"/>
              <a:t>过同性恋之间</a:t>
            </a:r>
            <a:r>
              <a:rPr lang="zh-CN" altLang="en-US" dirty="0"/>
              <a:t>传染</a:t>
            </a:r>
            <a:r>
              <a:rPr lang="zh-TW" altLang="en-US" dirty="0"/>
              <a:t>的，但后来</a:t>
            </a:r>
            <a:r>
              <a:rPr lang="zh-CN" altLang="en-US" dirty="0"/>
              <a:t>传</a:t>
            </a:r>
            <a:r>
              <a:rPr lang="zh-TW" altLang="en-US" dirty="0"/>
              <a:t>至</a:t>
            </a:r>
            <a:r>
              <a:rPr lang="zh-CN" altLang="en-US" dirty="0"/>
              <a:t>妇女</a:t>
            </a:r>
            <a:r>
              <a:rPr lang="zh-TW" altLang="en-US" dirty="0"/>
              <a:t>及孕妇的</a:t>
            </a:r>
            <a:r>
              <a:rPr lang="zh-TW" dirty="0"/>
              <a:t>胎</a:t>
            </a:r>
            <a:r>
              <a:rPr lang="zh-TW" altLang="en-US" dirty="0"/>
              <a:t>儿，许多妇女和小孩是无辜的，更做成很多染了艾滋病毒的孤儿。</a:t>
            </a:r>
            <a:endParaRPr lang="en-US" dirty="0"/>
          </a:p>
          <a:p>
            <a:pPr eaLnBrk="1" hangingPunct="1"/>
            <a:r>
              <a:rPr lang="en-US" dirty="0" err="1"/>
              <a:t>然而</a:t>
            </a:r>
            <a:r>
              <a:rPr lang="zh-TW" altLang="en-US" dirty="0"/>
              <a:t>联合国的回应</a:t>
            </a:r>
            <a:r>
              <a:rPr lang="zh-TW" dirty="0"/>
              <a:t>是</a:t>
            </a:r>
            <a:r>
              <a:rPr lang="zh-TW" altLang="en-US" dirty="0"/>
              <a:t>要所有学校分发避孕套给学生！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徘徊人间，</a:t>
            </a:r>
            <a:r>
              <a:rPr lang="zh-CN" altLang="en-US" dirty="0"/>
              <a:t>引诱</a:t>
            </a:r>
            <a:r>
              <a:rPr lang="zh-TW" altLang="en-US" dirty="0"/>
              <a:t>人灵，使其</a:t>
            </a:r>
            <a:r>
              <a:rPr lang="zh-CN" altLang="en-US" dirty="0"/>
              <a:t>丧亡</a:t>
            </a:r>
            <a:endParaRPr lang="en-US" dirty="0"/>
          </a:p>
        </p:txBody>
      </p:sp>
      <p:sp>
        <p:nvSpPr>
          <p:cNvPr id="2150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人类</a:t>
            </a:r>
            <a:r>
              <a:rPr lang="zh-TW" dirty="0"/>
              <a:t>在</a:t>
            </a:r>
            <a:r>
              <a:rPr lang="zh-TW" altLang="en-US" dirty="0"/>
              <a:t>固執</a:t>
            </a:r>
            <a:r>
              <a:rPr lang="en-US" dirty="0"/>
              <a:t>地</a:t>
            </a:r>
            <a:r>
              <a:rPr lang="zh-TW" altLang="en-US" dirty="0"/>
              <a:t>背弃</a:t>
            </a:r>
            <a:r>
              <a:rPr lang="en-US" dirty="0" err="1"/>
              <a:t>天主</a:t>
            </a:r>
            <a:r>
              <a:rPr lang="zh-TW" altLang="en-US" dirty="0"/>
              <a:t>的生活</a:t>
            </a:r>
            <a:r>
              <a:rPr lang="zh-CN" altLang="en-US" dirty="0"/>
              <a:t>中</a:t>
            </a:r>
            <a:r>
              <a:rPr lang="zh-TW" altLang="en-US" dirty="0"/>
              <a:t>，除了因无知</a:t>
            </a:r>
            <a:r>
              <a:rPr lang="en-US" dirty="0" err="1"/>
              <a:t>每天大量</a:t>
            </a:r>
            <a:r>
              <a:rPr lang="zh-CN" altLang="en-US" dirty="0"/>
              <a:t>杀</a:t>
            </a:r>
            <a:r>
              <a:rPr lang="zh-TW" altLang="en-US" dirty="0"/>
              <a:t>害生</a:t>
            </a:r>
            <a:r>
              <a:rPr lang="en-US" dirty="0"/>
              <a:t>命</a:t>
            </a:r>
            <a:r>
              <a:rPr lang="zh-TW" altLang="en-US" dirty="0"/>
              <a:t>外， </a:t>
            </a:r>
            <a:r>
              <a:rPr lang="en-US" dirty="0" err="1"/>
              <a:t>每天</a:t>
            </a:r>
            <a:r>
              <a:rPr lang="zh-TW" altLang="en-US" dirty="0"/>
              <a:t>丧</a:t>
            </a:r>
            <a:r>
              <a:rPr lang="en-US" dirty="0"/>
              <a:t>亡</a:t>
            </a:r>
            <a:r>
              <a:rPr lang="zh-TW" altLang="en-US" dirty="0"/>
              <a:t>的灵</a:t>
            </a:r>
            <a:r>
              <a:rPr lang="en-US" dirty="0" err="1"/>
              <a:t>魂不</a:t>
            </a:r>
            <a:r>
              <a:rPr lang="zh-CN" altLang="en-US" dirty="0"/>
              <a:t>计</a:t>
            </a:r>
            <a:r>
              <a:rPr lang="en-US" dirty="0"/>
              <a:t>其</a:t>
            </a:r>
            <a:r>
              <a:rPr lang="zh-CN" altLang="en-US" dirty="0"/>
              <a:t>数</a:t>
            </a:r>
            <a:r>
              <a:rPr lang="zh-TW" altLang="en-US" dirty="0"/>
              <a:t>，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zh-TW" altLang="en-US" dirty="0"/>
              <a:t>认</a:t>
            </a:r>
            <a:r>
              <a:rPr lang="en-US" dirty="0" err="1"/>
              <a:t>不出包</a:t>
            </a:r>
            <a:r>
              <a:rPr lang="zh-CN" altLang="en-US" dirty="0"/>
              <a:t>装</a:t>
            </a:r>
            <a:r>
              <a:rPr lang="zh-TW" altLang="en-US" dirty="0"/>
              <a:t>着</a:t>
            </a:r>
            <a:r>
              <a:rPr lang="en-US" dirty="0" err="1"/>
              <a:t>糖衣</a:t>
            </a:r>
            <a:r>
              <a:rPr lang="zh-TW" altLang="en-US" dirty="0"/>
              <a:t>的</a:t>
            </a:r>
            <a:r>
              <a:rPr lang="zh-CN" altLang="en-US" dirty="0"/>
              <a:t>邪恶</a:t>
            </a:r>
            <a:r>
              <a:rPr lang="zh-TW" altLang="en-US" dirty="0"/>
              <a:t>。</a:t>
            </a:r>
            <a:endParaRPr lang="en-US" altLang="zh-TW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+1</a:t>
            </a:r>
            <a:endParaRPr lang="en-US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徘徊人间，</a:t>
            </a:r>
            <a:r>
              <a:rPr lang="zh-CN" altLang="en-US" dirty="0"/>
              <a:t>引诱</a:t>
            </a:r>
            <a:r>
              <a:rPr lang="zh-TW" altLang="en-US" dirty="0"/>
              <a:t>人灵，使其</a:t>
            </a:r>
            <a:r>
              <a:rPr lang="zh-CN" altLang="en-US" dirty="0"/>
              <a:t>丧亡</a:t>
            </a:r>
            <a:endParaRPr lang="en-US" dirty="0"/>
          </a:p>
        </p:txBody>
      </p:sp>
      <p:sp>
        <p:nvSpPr>
          <p:cNvPr id="2150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dirty="0"/>
              <a:t>人类</a:t>
            </a:r>
            <a:r>
              <a:rPr lang="zh-TW" dirty="0"/>
              <a:t>在</a:t>
            </a:r>
            <a:r>
              <a:rPr lang="zh-TW" altLang="en-US" dirty="0"/>
              <a:t>固執</a:t>
            </a:r>
            <a:r>
              <a:rPr lang="en-US" dirty="0"/>
              <a:t>地</a:t>
            </a:r>
            <a:r>
              <a:rPr lang="zh-TW" altLang="en-US" dirty="0"/>
              <a:t>背弃</a:t>
            </a:r>
            <a:r>
              <a:rPr lang="en-US" dirty="0" err="1"/>
              <a:t>天主</a:t>
            </a:r>
            <a:r>
              <a:rPr lang="zh-TW" altLang="en-US" dirty="0"/>
              <a:t>的生活</a:t>
            </a:r>
            <a:r>
              <a:rPr lang="zh-CN" altLang="en-US" dirty="0"/>
              <a:t>中</a:t>
            </a:r>
            <a:r>
              <a:rPr lang="zh-TW" altLang="en-US" dirty="0"/>
              <a:t>，除了因无知</a:t>
            </a:r>
            <a:r>
              <a:rPr lang="en-US" dirty="0" err="1"/>
              <a:t>每天大量</a:t>
            </a:r>
            <a:r>
              <a:rPr lang="zh-CN" altLang="en-US" dirty="0"/>
              <a:t>杀</a:t>
            </a:r>
            <a:r>
              <a:rPr lang="zh-TW" altLang="en-US" dirty="0"/>
              <a:t>害生</a:t>
            </a:r>
            <a:r>
              <a:rPr lang="en-US" dirty="0"/>
              <a:t>命</a:t>
            </a:r>
            <a:r>
              <a:rPr lang="zh-TW" altLang="en-US" dirty="0"/>
              <a:t>外， </a:t>
            </a:r>
            <a:r>
              <a:rPr lang="en-US" dirty="0" err="1"/>
              <a:t>每天</a:t>
            </a:r>
            <a:r>
              <a:rPr lang="zh-TW" altLang="en-US" dirty="0"/>
              <a:t>丧</a:t>
            </a:r>
            <a:r>
              <a:rPr lang="en-US" dirty="0"/>
              <a:t>亡</a:t>
            </a:r>
            <a:r>
              <a:rPr lang="zh-TW" altLang="en-US" dirty="0"/>
              <a:t>的灵</a:t>
            </a:r>
            <a:r>
              <a:rPr lang="en-US" dirty="0" err="1"/>
              <a:t>魂不</a:t>
            </a:r>
            <a:r>
              <a:rPr lang="zh-CN" altLang="en-US" dirty="0"/>
              <a:t>计</a:t>
            </a:r>
            <a:r>
              <a:rPr lang="en-US" dirty="0"/>
              <a:t>其</a:t>
            </a:r>
            <a:r>
              <a:rPr lang="zh-CN" altLang="en-US" dirty="0"/>
              <a:t>数</a:t>
            </a:r>
            <a:r>
              <a:rPr lang="zh-TW" altLang="en-US" dirty="0"/>
              <a:t>，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zh-TW" altLang="en-US" dirty="0"/>
              <a:t>认</a:t>
            </a:r>
            <a:r>
              <a:rPr lang="en-US" dirty="0" err="1"/>
              <a:t>不出包</a:t>
            </a:r>
            <a:r>
              <a:rPr lang="zh-CN" altLang="en-US" dirty="0"/>
              <a:t>装</a:t>
            </a:r>
            <a:r>
              <a:rPr lang="zh-TW" altLang="en-US" dirty="0"/>
              <a:t>着</a:t>
            </a:r>
            <a:r>
              <a:rPr lang="en-US" dirty="0" err="1"/>
              <a:t>糖衣</a:t>
            </a:r>
            <a:r>
              <a:rPr lang="zh-TW" altLang="en-US" dirty="0"/>
              <a:t>的</a:t>
            </a:r>
            <a:r>
              <a:rPr lang="zh-CN" altLang="en-US" dirty="0"/>
              <a:t>邪恶</a:t>
            </a:r>
            <a:r>
              <a:rPr lang="zh-TW" altLang="en-US" dirty="0"/>
              <a:t>。</a:t>
            </a:r>
            <a:endParaRPr lang="en-US" altLang="zh-TW" dirty="0"/>
          </a:p>
          <a:p>
            <a:pPr eaLnBrk="1" hangingPunct="1"/>
            <a:r>
              <a:rPr lang="en-US" dirty="0"/>
              <a:t>我</a:t>
            </a:r>
            <a:r>
              <a:rPr lang="zh-CN" altLang="en-US" dirty="0"/>
              <a:t>们</a:t>
            </a:r>
            <a:r>
              <a:rPr lang="en-US" dirty="0"/>
              <a:t>的</a:t>
            </a:r>
            <a:r>
              <a:rPr lang="zh-TW" altLang="en-US" dirty="0"/>
              <a:t>后</a:t>
            </a:r>
            <a:r>
              <a:rPr lang="en-US" dirty="0" err="1"/>
              <a:t>裔生</a:t>
            </a:r>
            <a:r>
              <a:rPr lang="zh-TW" altLang="en-US" dirty="0"/>
              <a:t>长</a:t>
            </a:r>
            <a:r>
              <a:rPr lang="en-US" dirty="0"/>
              <a:t>在</a:t>
            </a:r>
            <a:r>
              <a:rPr lang="zh-CN" altLang="en-US" dirty="0"/>
              <a:t>背弃</a:t>
            </a:r>
            <a:r>
              <a:rPr lang="en-US" dirty="0" err="1"/>
              <a:t>天主的世代</a:t>
            </a:r>
            <a:r>
              <a:rPr lang="zh-TW" altLang="en-US" dirty="0"/>
              <a:t>，活</a:t>
            </a:r>
            <a:r>
              <a:rPr lang="en-US" dirty="0" err="1"/>
              <a:t>在追求享</a:t>
            </a:r>
            <a:r>
              <a:rPr lang="zh-CN" altLang="en-US" dirty="0"/>
              <a:t>乐</a:t>
            </a:r>
            <a:r>
              <a:rPr lang="zh-TW" altLang="en-US" dirty="0"/>
              <a:t>的</a:t>
            </a:r>
            <a:r>
              <a:rPr lang="zh-CN" altLang="en-US" dirty="0"/>
              <a:t>环</a:t>
            </a:r>
            <a:r>
              <a:rPr lang="en-US" dirty="0" err="1"/>
              <a:t>境中</a:t>
            </a:r>
            <a:r>
              <a:rPr lang="zh-TW" altLang="en-US" dirty="0"/>
              <a:t>，</a:t>
            </a:r>
            <a:r>
              <a:rPr lang="en-US" dirty="0"/>
              <a:t>在</a:t>
            </a:r>
            <a:r>
              <a:rPr lang="zh-CN" altLang="en-US" dirty="0"/>
              <a:t>电视机</a:t>
            </a:r>
            <a:r>
              <a:rPr lang="zh-TW" altLang="en-US" dirty="0"/>
              <a:t>前</a:t>
            </a:r>
            <a:r>
              <a:rPr lang="zh-CN" altLang="en-US" dirty="0"/>
              <a:t>过</a:t>
            </a:r>
            <a:r>
              <a:rPr lang="zh-TW" altLang="en-US" dirty="0"/>
              <a:t>日</a:t>
            </a:r>
            <a:r>
              <a:rPr lang="en-US" dirty="0"/>
              <a:t>、</a:t>
            </a:r>
            <a:r>
              <a:rPr lang="zh-TW" altLang="en-US" dirty="0"/>
              <a:t>与</a:t>
            </a:r>
            <a:r>
              <a:rPr lang="zh-CN" altLang="en-US" dirty="0"/>
              <a:t>游戏</a:t>
            </a:r>
            <a:r>
              <a:rPr lang="zh-TW" altLang="en-US" dirty="0"/>
              <a:t>机为</a:t>
            </a:r>
            <a:r>
              <a:rPr lang="en-US" altLang="en-US" dirty="0"/>
              <a:t>伍</a:t>
            </a:r>
            <a:r>
              <a:rPr lang="zh-TW" altLang="en-US" dirty="0"/>
              <a:t>，</a:t>
            </a:r>
            <a:r>
              <a:rPr lang="en-US" dirty="0"/>
              <a:t>同</a:t>
            </a:r>
            <a:r>
              <a:rPr lang="zh-TW" altLang="en-US" dirty="0"/>
              <a:t>学</a:t>
            </a:r>
            <a:r>
              <a:rPr lang="en-US" dirty="0" err="1"/>
              <a:t>和朋友</a:t>
            </a:r>
            <a:r>
              <a:rPr lang="zh-TW" dirty="0"/>
              <a:t>看</a:t>
            </a:r>
            <a:r>
              <a:rPr lang="zh-TW" altLang="en-US" dirty="0"/>
              <a:t>的</a:t>
            </a:r>
            <a:r>
              <a:rPr lang="en-US" dirty="0"/>
              <a:t>、</a:t>
            </a:r>
            <a:r>
              <a:rPr lang="zh-CN" altLang="en-US" dirty="0"/>
              <a:t>谈</a:t>
            </a:r>
            <a:r>
              <a:rPr lang="zh-TW" altLang="en-US" dirty="0"/>
              <a:t>的</a:t>
            </a:r>
            <a:r>
              <a:rPr lang="en-US" dirty="0"/>
              <a:t>、唱</a:t>
            </a:r>
            <a:r>
              <a:rPr lang="zh-TW" altLang="en-US" dirty="0"/>
              <a:t>的</a:t>
            </a:r>
            <a:r>
              <a:rPr lang="en-US" dirty="0"/>
              <a:t>、</a:t>
            </a:r>
            <a:r>
              <a:rPr lang="zh-CN" altLang="en-US" dirty="0"/>
              <a:t>听</a:t>
            </a:r>
            <a:r>
              <a:rPr lang="zh-TW" altLang="en-US" dirty="0"/>
              <a:t>的，</a:t>
            </a:r>
            <a:r>
              <a:rPr lang="en-US" dirty="0"/>
              <a:t>不</a:t>
            </a:r>
            <a:r>
              <a:rPr lang="zh-CN" altLang="en-US" dirty="0"/>
              <a:t>离</a:t>
            </a:r>
            <a:r>
              <a:rPr lang="en-US" altLang="en-US" dirty="0" err="1"/>
              <a:t>世界</a:t>
            </a:r>
            <a:r>
              <a:rPr lang="zh-TW" altLang="en-US" dirty="0"/>
              <a:t>的</a:t>
            </a:r>
            <a:r>
              <a:rPr lang="zh-CN" altLang="en-US" dirty="0"/>
              <a:t>虚假</a:t>
            </a:r>
            <a:endParaRPr lang="zh-TW" altLang="en-US" dirty="0"/>
          </a:p>
          <a:p>
            <a:pPr lvl="1" eaLnBrk="1" hangingPunct="1"/>
            <a:r>
              <a:rPr lang="en-US" b="1" dirty="0"/>
              <a:t>我</a:t>
            </a:r>
            <a:r>
              <a:rPr lang="zh-TW" altLang="en-US" b="1" dirty="0"/>
              <a:t>们</a:t>
            </a:r>
            <a:r>
              <a:rPr lang="en-US" b="1" dirty="0"/>
              <a:t>的</a:t>
            </a:r>
            <a:r>
              <a:rPr lang="zh-CN" altLang="en-US" b="1" dirty="0"/>
              <a:t>儿</a:t>
            </a:r>
            <a:r>
              <a:rPr lang="en-US" b="1" dirty="0"/>
              <a:t>女</a:t>
            </a:r>
            <a:r>
              <a:rPr lang="zh-TW" altLang="en-US" b="1" dirty="0"/>
              <a:t>，</a:t>
            </a:r>
            <a:r>
              <a:rPr lang="en-US" b="1" dirty="0"/>
              <a:t>我</a:t>
            </a:r>
            <a:r>
              <a:rPr lang="zh-TW" altLang="en-US" b="1" dirty="0"/>
              <a:t>们</a:t>
            </a:r>
            <a:r>
              <a:rPr lang="en-US" b="1" dirty="0"/>
              <a:t>的</a:t>
            </a:r>
            <a:r>
              <a:rPr lang="zh-CN" altLang="en-US" b="1" dirty="0"/>
              <a:t>孙</a:t>
            </a:r>
            <a:r>
              <a:rPr lang="zh-TW" altLang="en-US" b="1" dirty="0"/>
              <a:t>儿孙</a:t>
            </a:r>
            <a:r>
              <a:rPr lang="en-US" b="1" dirty="0"/>
              <a:t>女</a:t>
            </a:r>
            <a:r>
              <a:rPr lang="zh-TW" altLang="en-US" b="1" dirty="0"/>
              <a:t>，</a:t>
            </a:r>
            <a:r>
              <a:rPr lang="en-US" b="1" dirty="0"/>
              <a:t>我</a:t>
            </a:r>
            <a:r>
              <a:rPr lang="zh-TW" altLang="en-US" b="1" dirty="0"/>
              <a:t>们</a:t>
            </a:r>
            <a:r>
              <a:rPr lang="en-US" b="1" dirty="0"/>
              <a:t>的… 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96C2-FBA3-4B5A-96AF-068783DF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Repeating lie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FD2B-FE27-4A56-9F82-BEF985FF3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they more readily fall victims to the big lie than the small lie. … It would never come to their heads to fabricate colossal untruths, and they would not believe that others could have the impudence to distort the truth so infamously. Adolf Hitler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English follow the principle that when one lies, one should lie big, and stick to it.” Joseph Goebbels, minister of propaganda for Nazi German government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E92C3-F17C-CB30-8053-6662CD677838}"/>
              </a:ext>
            </a:extLst>
          </p:cNvPr>
          <p:cNvSpPr txBox="1"/>
          <p:nvPr/>
        </p:nvSpPr>
        <p:spPr>
          <a:xfrm>
            <a:off x="0" y="0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English</a:t>
            </a:r>
            <a:endParaRPr lang="en-HK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306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9586" y="1224501"/>
            <a:ext cx="444224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b="1" i="0" dirty="0">
                <a:solidFill>
                  <a:srgbClr val="FF99FF"/>
                </a:solidFill>
                <a:latin typeface="Microsoft JhengHei" pitchFamily="34" charset="-120"/>
                <a:ea typeface="Microsoft JhengHei" pitchFamily="34" charset="-120"/>
              </a:rPr>
              <a:t>没救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教宗若望保</a:t>
            </a:r>
            <a:r>
              <a:rPr lang="zh-CN" altLang="en-US" dirty="0"/>
              <a:t>禄</a:t>
            </a:r>
            <a:r>
              <a:rPr lang="zh-TW" altLang="en-US" dirty="0"/>
              <a:t>二世的</a:t>
            </a:r>
            <a:r>
              <a:rPr lang="zh-CN" altLang="en-US" dirty="0"/>
              <a:t>教导</a:t>
            </a:r>
            <a:endParaRPr lang="zh-TW" alt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「不要怕！」为什</a:t>
            </a:r>
            <a:r>
              <a:rPr lang="zh-CN" altLang="en-US" dirty="0"/>
              <a:t>么</a:t>
            </a:r>
            <a:r>
              <a:rPr lang="zh-TW" altLang="en-US" dirty="0"/>
              <a:t>不要怕？因为「全人</a:t>
            </a:r>
            <a:r>
              <a:rPr lang="zh-CN" altLang="en-US" dirty="0"/>
              <a:t>类</a:t>
            </a:r>
            <a:r>
              <a:rPr lang="zh-TW" altLang="en-US" dirty="0"/>
              <a:t>都要</a:t>
            </a:r>
            <a:r>
              <a:rPr lang="zh-CN" altLang="en-US" dirty="0"/>
              <a:t>听着</a:t>
            </a:r>
            <a:r>
              <a:rPr lang="zh-TW" altLang="en-US" dirty="0"/>
              <a:t>。每一</a:t>
            </a:r>
            <a:r>
              <a:rPr lang="zh-CN" altLang="en-US" dirty="0"/>
              <a:t>个</a:t>
            </a:r>
            <a:r>
              <a:rPr lang="zh-TW" altLang="en-US" dirty="0"/>
              <a:t>人的良知都要</a:t>
            </a:r>
            <a:r>
              <a:rPr lang="zh-CN" altLang="en-US" dirty="0"/>
              <a:t>增长，并且是赖与</a:t>
            </a:r>
            <a:r>
              <a:rPr lang="zh-TW" altLang="en-US" dirty="0"/>
              <a:t>肯定</a:t>
            </a:r>
            <a:r>
              <a:rPr lang="zh-CN" altLang="en-US" dirty="0"/>
              <a:t>一定</a:t>
            </a:r>
            <a:r>
              <a:rPr lang="zh-TW" altLang="en-US" dirty="0"/>
              <a:t>存在掌管</a:t>
            </a:r>
            <a:r>
              <a:rPr lang="zh-CN" altLang="en-US" dirty="0"/>
              <a:t>着</a:t>
            </a:r>
            <a:r>
              <a:rPr lang="zh-TW" altLang="en-US" dirty="0"/>
              <a:t>这</a:t>
            </a:r>
            <a:r>
              <a:rPr lang="zh-CN" altLang="en-US" dirty="0"/>
              <a:t>过度</a:t>
            </a:r>
            <a:r>
              <a:rPr lang="zh-TW" altLang="en-US" dirty="0"/>
              <a:t>世</a:t>
            </a:r>
            <a:r>
              <a:rPr lang="zh-CN" altLang="en-US" dirty="0"/>
              <a:t>间的终向的</a:t>
            </a:r>
            <a:r>
              <a:rPr lang="zh-TW" altLang="en-US" dirty="0"/>
              <a:t>一位。这一位就是</a:t>
            </a:r>
            <a:r>
              <a:rPr lang="zh-CN" altLang="en-US" dirty="0"/>
              <a:t>爱</a:t>
            </a:r>
            <a:r>
              <a:rPr lang="en-US" altLang="zh-TW" dirty="0"/>
              <a:t>——</a:t>
            </a:r>
            <a:r>
              <a:rPr lang="zh-TW" altLang="en-US" dirty="0"/>
              <a:t>降生成人的</a:t>
            </a:r>
            <a:r>
              <a:rPr lang="zh-CN" altLang="en-US" dirty="0"/>
              <a:t>爱</a:t>
            </a:r>
            <a:r>
              <a:rPr lang="zh-TW" altLang="en-US" dirty="0"/>
              <a:t>、被</a:t>
            </a:r>
            <a:r>
              <a:rPr lang="zh-CN" altLang="en-US" dirty="0"/>
              <a:t>钉</a:t>
            </a:r>
            <a:r>
              <a:rPr lang="zh-TW" altLang="en-US" dirty="0"/>
              <a:t>十字架而</a:t>
            </a:r>
            <a:r>
              <a:rPr lang="zh-CN" altLang="en-US" dirty="0"/>
              <a:t>复活</a:t>
            </a:r>
            <a:r>
              <a:rPr lang="zh-TW" altLang="en-US" dirty="0"/>
              <a:t>的</a:t>
            </a:r>
            <a:r>
              <a:rPr lang="zh-CN" altLang="en-US" dirty="0"/>
              <a:t>爱</a:t>
            </a:r>
            <a:r>
              <a:rPr lang="zh-TW" altLang="en-US" dirty="0"/>
              <a:t>、不</a:t>
            </a:r>
            <a:r>
              <a:rPr lang="zh-CN" altLang="en-US" dirty="0"/>
              <a:t>断临</a:t>
            </a:r>
            <a:r>
              <a:rPr lang="zh-TW" altLang="en-US" dirty="0"/>
              <a:t>在人</a:t>
            </a:r>
            <a:r>
              <a:rPr lang="zh-CN" altLang="en-US" dirty="0"/>
              <a:t>间</a:t>
            </a:r>
            <a:r>
              <a:rPr lang="zh-TW" altLang="en-US" dirty="0"/>
              <a:t>的</a:t>
            </a:r>
            <a:r>
              <a:rPr lang="zh-CN" altLang="en-US" dirty="0"/>
              <a:t>爱</a:t>
            </a:r>
            <a:r>
              <a:rPr lang="zh-TW" altLang="en-US" dirty="0"/>
              <a:t>。</a:t>
            </a:r>
            <a:r>
              <a:rPr lang="zh-TW" altLang="en-US" dirty="0">
                <a:solidFill>
                  <a:srgbClr val="FFCCFF"/>
                </a:solidFill>
              </a:rPr>
              <a:t>这就是</a:t>
            </a:r>
            <a:r>
              <a:rPr lang="zh-CN" altLang="en-US" dirty="0">
                <a:solidFill>
                  <a:srgbClr val="FFCCFF"/>
                </a:solidFill>
              </a:rPr>
              <a:t>圣体爱</a:t>
            </a:r>
            <a:r>
              <a:rPr lang="zh-TW" altLang="en-US" dirty="0">
                <a:solidFill>
                  <a:srgbClr val="FFCCFF"/>
                </a:solidFill>
              </a:rPr>
              <a:t>。</a:t>
            </a:r>
            <a:r>
              <a:rPr lang="zh-TW" altLang="en-US" dirty="0"/>
              <a:t>」</a:t>
            </a:r>
            <a:r>
              <a:rPr lang="en-US" altLang="zh-TW" dirty="0"/>
              <a:t>《</a:t>
            </a:r>
            <a:r>
              <a:rPr lang="zh-TW" altLang="en-US" dirty="0"/>
              <a:t>跨越希望的</a:t>
            </a:r>
            <a:r>
              <a:rPr lang="zh-CN" altLang="en-US" dirty="0"/>
              <a:t>门槛</a:t>
            </a:r>
            <a:r>
              <a:rPr lang="en-US" altLang="zh-TW" dirty="0"/>
              <a:t>》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教宗若望保禄二世的</a:t>
            </a:r>
            <a:r>
              <a:rPr lang="zh-CN" altLang="en-US" dirty="0"/>
              <a:t>教导</a:t>
            </a:r>
            <a:endParaRPr lang="zh-TW" alt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「今天的生活，很容易使人沮丧，</a:t>
            </a:r>
            <a:r>
              <a:rPr lang="zh-TW" altLang="en-US" dirty="0">
                <a:solidFill>
                  <a:srgbClr val="FFCCFF"/>
                </a:solidFill>
              </a:rPr>
              <a:t>我们在所有</a:t>
            </a:r>
            <a:r>
              <a:rPr lang="zh-CN" altLang="en-US" dirty="0">
                <a:solidFill>
                  <a:srgbClr val="FFCCFF"/>
                </a:solidFill>
              </a:rPr>
              <a:t>错</a:t>
            </a:r>
            <a:r>
              <a:rPr lang="zh-TW" altLang="en-US" dirty="0">
                <a:solidFill>
                  <a:srgbClr val="FFCCFF"/>
                </a:solidFill>
              </a:rPr>
              <a:t>誤的地方</a:t>
            </a:r>
            <a:r>
              <a:rPr lang="zh-CN" altLang="en-US" dirty="0">
                <a:solidFill>
                  <a:srgbClr val="FFCCFF"/>
                </a:solidFill>
              </a:rPr>
              <a:t>寻</a:t>
            </a:r>
            <a:r>
              <a:rPr lang="zh-TW" altLang="en-US" dirty="0">
                <a:solidFill>
                  <a:srgbClr val="FFCCFF"/>
                </a:solidFill>
              </a:rPr>
              <a:t>找爱，在物</a:t>
            </a:r>
            <a:r>
              <a:rPr lang="zh-CN" altLang="en-US" dirty="0">
                <a:solidFill>
                  <a:srgbClr val="FFCCFF"/>
                </a:solidFill>
              </a:rPr>
              <a:t>质</a:t>
            </a:r>
            <a:r>
              <a:rPr lang="zh-TW" altLang="en-US" dirty="0">
                <a:solidFill>
                  <a:srgbClr val="FFCCFF"/>
                </a:solidFill>
              </a:rPr>
              <a:t>之上寻求平安和</a:t>
            </a:r>
            <a:r>
              <a:rPr lang="zh-CN" altLang="en-US" dirty="0">
                <a:solidFill>
                  <a:srgbClr val="FFCCFF"/>
                </a:solidFill>
              </a:rPr>
              <a:t>舒适</a:t>
            </a:r>
            <a:r>
              <a:rPr lang="zh-TW" altLang="en-US" dirty="0">
                <a:solidFill>
                  <a:srgbClr val="FFCCFF"/>
                </a:solidFill>
              </a:rPr>
              <a:t>，而忘</a:t>
            </a:r>
            <a:r>
              <a:rPr lang="zh-CN" altLang="en-US" dirty="0">
                <a:solidFill>
                  <a:srgbClr val="FFCCFF"/>
                </a:solidFill>
              </a:rPr>
              <a:t>却</a:t>
            </a:r>
            <a:r>
              <a:rPr lang="zh-TW" altLang="en-US" dirty="0">
                <a:solidFill>
                  <a:srgbClr val="FFCCFF"/>
                </a:solidFill>
              </a:rPr>
              <a:t>灵魂的事。</a:t>
            </a:r>
            <a:r>
              <a:rPr lang="zh-CN" altLang="en-US" dirty="0"/>
              <a:t>当</a:t>
            </a:r>
            <a:r>
              <a:rPr lang="zh-TW" altLang="en-US" dirty="0"/>
              <a:t>我们</a:t>
            </a:r>
            <a:r>
              <a:rPr lang="zh-CN" altLang="en-US" dirty="0"/>
              <a:t>孤单</a:t>
            </a:r>
            <a:r>
              <a:rPr lang="zh-TW" altLang="en-US" dirty="0"/>
              <a:t>和</a:t>
            </a:r>
            <a:r>
              <a:rPr lang="zh-CN" altLang="en-US" dirty="0"/>
              <a:t>忧虑</a:t>
            </a:r>
            <a:r>
              <a:rPr lang="zh-TW" altLang="en-US" dirty="0"/>
              <a:t>，或情緒低落，</a:t>
            </a:r>
            <a:r>
              <a:rPr lang="zh-CN" altLang="en-US" dirty="0"/>
              <a:t>这样</a:t>
            </a:r>
            <a:r>
              <a:rPr lang="zh-TW" altLang="en-US" dirty="0"/>
              <a:t>，再无其他更好的地方去了，</a:t>
            </a:r>
            <a:r>
              <a:rPr lang="zh-CN" altLang="en-US" dirty="0"/>
              <a:t>来</a:t>
            </a:r>
            <a:r>
              <a:rPr lang="zh-TW" altLang="en-US" dirty="0"/>
              <a:t>到耶稣面前吧！「将你们的所有</a:t>
            </a:r>
            <a:r>
              <a:rPr lang="zh-CN" altLang="en-US" dirty="0"/>
              <a:t>挂</a:t>
            </a:r>
            <a:r>
              <a:rPr lang="zh-TW" altLang="en-US" dirty="0"/>
              <a:t>虑都交托给主，祂必</a:t>
            </a:r>
            <a:r>
              <a:rPr lang="zh-CN" altLang="en-US" dirty="0"/>
              <a:t>会关</a:t>
            </a:r>
            <a:r>
              <a:rPr lang="zh-TW" altLang="en-US" dirty="0"/>
              <a:t>照你们。」（伯前 </a:t>
            </a:r>
            <a:r>
              <a:rPr lang="en-US" altLang="zh-TW" dirty="0"/>
              <a:t>5:7</a:t>
            </a:r>
            <a:r>
              <a:rPr lang="zh-TW" altLang="en-US" dirty="0"/>
              <a:t>）</a:t>
            </a:r>
            <a:r>
              <a:rPr lang="zh-CN" altLang="en-US" dirty="0"/>
              <a:t>惊</a:t>
            </a:r>
            <a:r>
              <a:rPr lang="zh-TW" altLang="en-US" dirty="0"/>
              <a:t>怕是无用的，「不要怕，只要信」（谷 </a:t>
            </a:r>
            <a:r>
              <a:rPr lang="en-US" altLang="zh-TW" dirty="0"/>
              <a:t>5:36</a:t>
            </a:r>
            <a:r>
              <a:rPr lang="zh-TW" altLang="en-US" dirty="0"/>
              <a:t>）「我要赐给你们的，是我的平安。」（若 </a:t>
            </a:r>
            <a:r>
              <a:rPr lang="en-US" altLang="zh-TW" dirty="0"/>
              <a:t>14:27</a:t>
            </a:r>
            <a:r>
              <a:rPr lang="zh-TW" altLang="en-US" dirty="0"/>
              <a:t>）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2287594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mother_te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12317" y="1192"/>
            <a:ext cx="1131684" cy="1632237"/>
          </a:xfrm>
          <a:prstGeom prst="rect">
            <a:avLst/>
          </a:prstGeom>
          <a:noFill/>
          <a:ln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触动耶稣的圣心</a:t>
            </a: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zh-TW" dirty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CN" altLang="en-US" dirty="0"/>
              <a:t>加尔各答圣</a:t>
            </a:r>
            <a:r>
              <a:rPr lang="zh-TW" altLang="en-US" dirty="0"/>
              <a:t>德兰修女说：「</a:t>
            </a:r>
            <a:r>
              <a:rPr lang="zh-TW" altLang="en-US" dirty="0">
                <a:solidFill>
                  <a:srgbClr val="FFCCFF"/>
                </a:solidFill>
              </a:rPr>
              <a:t>恒久朝拜明供圣体的敬礼，将要拯救世界，治好列国万民。</a:t>
            </a:r>
            <a:r>
              <a:rPr lang="zh-TW" altLang="en-US" dirty="0"/>
              <a:t>」</a:t>
            </a:r>
            <a:endParaRPr lang="en-US" altLang="zh-TW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zh-CN" altLang="en-US" dirty="0"/>
              <a:t>伯多禄</a:t>
            </a:r>
            <a:r>
              <a:rPr lang="zh-TW" altLang="en-US" dirty="0"/>
              <a:t>．康業飛</a:t>
            </a:r>
            <a:r>
              <a:rPr lang="zh-CN" altLang="en-US" dirty="0"/>
              <a:t> </a:t>
            </a:r>
            <a:r>
              <a:rPr lang="en-HK" altLang="zh-CN" dirty="0"/>
              <a:t>(</a:t>
            </a:r>
            <a:r>
              <a:rPr lang="en-US" altLang="zh-TW" dirty="0"/>
              <a:t>Peter </a:t>
            </a:r>
            <a:r>
              <a:rPr lang="en-US" altLang="zh-TW" dirty="0" err="1"/>
              <a:t>Kreeft</a:t>
            </a:r>
            <a:r>
              <a:rPr lang="en-US" altLang="zh-TW" dirty="0"/>
              <a:t>)</a:t>
            </a:r>
            <a:r>
              <a:rPr lang="zh-CN" altLang="en-US" dirty="0"/>
              <a:t>：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FFCCFF"/>
                </a:solidFill>
              </a:rPr>
              <a:t>朝拜明供圣体的建设能力，超过核弹的破坏力。</a:t>
            </a:r>
            <a:r>
              <a:rPr lang="zh-TW" altLang="en-US" dirty="0"/>
              <a:t>」因为圣体就像一块强有力的神圣磁石。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72222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D6BF6-4489-3D77-ADA2-67E1F5669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A04D453-808A-D380-BCEC-9467F7DB55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体验</a:t>
            </a:r>
            <a:r>
              <a:rPr lang="en-US" dirty="0" err="1"/>
              <a:t>陪伴耶</a:t>
            </a:r>
            <a:r>
              <a:rPr lang="zh-CN" altLang="en-US" dirty="0"/>
              <a:t>稣</a:t>
            </a:r>
            <a:r>
              <a:rPr lang="zh-CN" altLang="en-US" sz="4400" dirty="0"/>
              <a:t>圣</a:t>
            </a:r>
            <a:r>
              <a:rPr lang="zh-CN" altLang="en-US" dirty="0"/>
              <a:t>体</a:t>
            </a:r>
            <a:br>
              <a:rPr lang="en-US" dirty="0"/>
            </a:br>
            <a:r>
              <a:rPr lang="en-US" sz="2800" dirty="0"/>
              <a:t>http://www.peam.org/eucharist/eucharist.htm</a:t>
            </a:r>
            <a:br>
              <a:rPr lang="en-US" sz="2800" dirty="0"/>
            </a:br>
            <a:endParaRPr lang="en-US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DF0A2FE-C8A8-2E2E-A842-1A12749D85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陈庆鸿</a:t>
            </a:r>
            <a:r>
              <a:rPr lang="zh-CN" altLang="en-US" dirty="0"/>
              <a:t>教授</a:t>
            </a:r>
            <a:endParaRPr lang="en-US" altLang="zh-TW" dirty="0"/>
          </a:p>
          <a:p>
            <a:r>
              <a:rPr lang="zh-CN" altLang="en-US" dirty="0"/>
              <a:t>国际电机及电子工程学会终身院士</a:t>
            </a:r>
            <a:endParaRPr lang="zh-TW" altLang="en-US" dirty="0"/>
          </a:p>
          <a:p>
            <a:r>
              <a:rPr lang="zh-CN" altLang="zh-TW" dirty="0"/>
              <a:t>我原来一无所有，</a:t>
            </a:r>
            <a:endParaRPr lang="en-US" altLang="zh-CN" dirty="0"/>
          </a:p>
          <a:p>
            <a:r>
              <a:rPr lang="zh-CN" altLang="zh-TW" dirty="0"/>
              <a:t>我拥有的一切，都是主借给我的，好能服务他人。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3076" name="DtsShapeName" descr="6C6452B61563536ECG@E831GDDB8DG2109=KFe8=7&lt;bB62693!!!!!!BIHO@]B62693!!!11111111110C66@6B0D1ri`shof,@ens`uhno,311803170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>
            <a:extLst>
              <a:ext uri="{FF2B5EF4-FFF2-40B4-BE49-F238E27FC236}">
                <a16:creationId xmlns:a16="http://schemas.microsoft.com/office/drawing/2014/main" id="{BAD31DA8-59F9-44BA-0462-7A47B3AD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88" cy="119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8790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mother_te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12317" y="1192"/>
            <a:ext cx="1131684" cy="1632237"/>
          </a:xfrm>
          <a:prstGeom prst="rect">
            <a:avLst/>
          </a:prstGeom>
          <a:noFill/>
          <a:ln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触动耶稣的圣心</a:t>
            </a: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zh-TW" dirty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CN" altLang="en-US" dirty="0"/>
              <a:t>加尔各答圣</a:t>
            </a:r>
            <a:r>
              <a:rPr lang="zh-TW" altLang="en-US" dirty="0"/>
              <a:t>德兰修女说：「</a:t>
            </a:r>
            <a:r>
              <a:rPr lang="zh-TW" altLang="en-US" dirty="0">
                <a:solidFill>
                  <a:srgbClr val="FFCCFF"/>
                </a:solidFill>
              </a:rPr>
              <a:t>恒久朝拜明供圣体的敬礼，将要拯救世界，治好列国万民。</a:t>
            </a:r>
            <a:r>
              <a:rPr lang="zh-TW" altLang="en-US" dirty="0"/>
              <a:t>」</a:t>
            </a:r>
            <a:endParaRPr lang="en-US" altLang="zh-TW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zh-CN" altLang="en-US" dirty="0"/>
              <a:t>伯多禄</a:t>
            </a:r>
            <a:r>
              <a:rPr lang="zh-TW" altLang="en-US" dirty="0"/>
              <a:t>．康業飛</a:t>
            </a:r>
            <a:r>
              <a:rPr lang="zh-CN" altLang="en-US" dirty="0"/>
              <a:t> </a:t>
            </a:r>
            <a:r>
              <a:rPr lang="en-HK" altLang="zh-CN" dirty="0"/>
              <a:t>(</a:t>
            </a:r>
            <a:r>
              <a:rPr lang="en-US" altLang="zh-TW" dirty="0"/>
              <a:t>Peter </a:t>
            </a:r>
            <a:r>
              <a:rPr lang="en-US" altLang="zh-TW" dirty="0" err="1"/>
              <a:t>Kreeft</a:t>
            </a:r>
            <a:r>
              <a:rPr lang="en-US" altLang="zh-TW" dirty="0"/>
              <a:t>)</a:t>
            </a:r>
            <a:r>
              <a:rPr lang="zh-CN" altLang="en-US" dirty="0"/>
              <a:t>：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FFCCFF"/>
                </a:solidFill>
              </a:rPr>
              <a:t>朝拜明供圣体的建设能力，超过核弹的破坏力。</a:t>
            </a:r>
            <a:r>
              <a:rPr lang="zh-TW" altLang="en-US" dirty="0"/>
              <a:t>」因为圣体就像一块强有力的神圣磁石。</a:t>
            </a:r>
            <a:endParaRPr lang="en-US" altLang="zh-TW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2C2CC-1217-8C79-1456-5BED8047AA67}"/>
              </a:ext>
            </a:extLst>
          </p:cNvPr>
          <p:cNvSpPr txBox="1"/>
          <p:nvPr/>
        </p:nvSpPr>
        <p:spPr>
          <a:xfrm>
            <a:off x="0" y="0"/>
            <a:ext cx="2212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：救命！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35427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没有其他</a:t>
            </a:r>
            <a:r>
              <a:rPr lang="en-US" dirty="0" err="1"/>
              <a:t>救援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在如今罪如此深重的世界，</a:t>
            </a:r>
            <a:r>
              <a:rPr lang="en-US" dirty="0"/>
              <a:t>人</a:t>
            </a:r>
            <a:r>
              <a:rPr lang="zh-TW" altLang="en-US" dirty="0"/>
              <a:t>在</a:t>
            </a:r>
            <a:r>
              <a:rPr lang="zh-CN" altLang="en-US" dirty="0"/>
              <a:t>杀</a:t>
            </a:r>
            <a:r>
              <a:rPr lang="zh-TW" altLang="en-US" dirty="0"/>
              <a:t>害</a:t>
            </a:r>
            <a:r>
              <a:rPr lang="en-US" dirty="0" err="1"/>
              <a:t>自己</a:t>
            </a:r>
            <a:r>
              <a:rPr lang="zh-TW" altLang="en-US" dirty="0"/>
              <a:t>和</a:t>
            </a:r>
            <a:r>
              <a:rPr lang="zh-CN" altLang="en-US" dirty="0"/>
              <a:t>杀</a:t>
            </a:r>
            <a:r>
              <a:rPr lang="zh-TW" altLang="en-US" dirty="0"/>
              <a:t>害</a:t>
            </a:r>
            <a:r>
              <a:rPr lang="en-US" dirty="0" err="1"/>
              <a:t>自己</a:t>
            </a:r>
            <a:r>
              <a:rPr lang="zh-CN" altLang="en-US" dirty="0"/>
              <a:t>灵</a:t>
            </a:r>
            <a:r>
              <a:rPr lang="en-US" dirty="0"/>
              <a:t>魂</a:t>
            </a:r>
            <a:r>
              <a:rPr lang="zh-TW" altLang="en-US" dirty="0"/>
              <a:t>的</a:t>
            </a:r>
            <a:r>
              <a:rPr lang="en-US" dirty="0" err="1"/>
              <a:t>危急中</a:t>
            </a:r>
            <a:r>
              <a:rPr lang="zh-TW" altLang="en-US" dirty="0"/>
              <a:t>，</a:t>
            </a:r>
            <a:r>
              <a:rPr lang="en-US" dirty="0"/>
              <a:t>主</a:t>
            </a:r>
            <a:r>
              <a:rPr lang="zh-TW" altLang="en-US" dirty="0"/>
              <a:t>耶稣亲临在至圣圣事</a:t>
            </a:r>
            <a:r>
              <a:rPr lang="en-US" dirty="0"/>
              <a:t>中</a:t>
            </a:r>
            <a:r>
              <a:rPr lang="zh-TW" altLang="en-US" dirty="0"/>
              <a:t>，耶稣圣体的恩宠无限</a:t>
            </a:r>
            <a:r>
              <a:rPr lang="en-US" dirty="0"/>
              <a:t>地</a:t>
            </a:r>
            <a:r>
              <a:rPr lang="zh-TW" altLang="en-US" dirty="0"/>
              <a:t>倾流。</a:t>
            </a:r>
          </a:p>
          <a:p>
            <a:pPr eaLnBrk="1" hangingPunct="1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rújīn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rúcǐ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shēnzhòng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shìjiè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shāhài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zìjǐ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hé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shāhài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zìjǐ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línghún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wéijí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zhǔ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qīnlín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zài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shì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zhōng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ēnchǒng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wúxiàn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qīng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liú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zh-TW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433734" y="4866501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</a:rPr>
              <a:t>+4</a:t>
            </a:r>
            <a:endParaRPr lang="en-US" i="0" dirty="0">
              <a:solidFill>
                <a:srgbClr val="FF0000"/>
              </a:solidFill>
            </a:endParaRPr>
          </a:p>
        </p:txBody>
      </p:sp>
      <p:pic>
        <p:nvPicPr>
          <p:cNvPr id="7" name="Content Placeholder 5" descr="DSC00416.JPG">
            <a:extLst>
              <a:ext uri="{FF2B5EF4-FFF2-40B4-BE49-F238E27FC236}">
                <a16:creationId xmlns:a16="http://schemas.microsoft.com/office/drawing/2014/main" id="{3786D5C1-9E39-47A8-9568-F4D02BD6FF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10789" y="-47122"/>
            <a:ext cx="2733209" cy="5173388"/>
          </a:xfrm>
        </p:spPr>
      </p:pic>
    </p:spTree>
    <p:extLst>
      <p:ext uri="{BB962C8B-B14F-4D97-AF65-F5344CB8AC3E}">
        <p14:creationId xmlns:p14="http://schemas.microsoft.com/office/powerpoint/2010/main" val="2847393457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没有其他</a:t>
            </a:r>
            <a:r>
              <a:rPr lang="en-US" dirty="0" err="1"/>
              <a:t>救援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如果我们</a:t>
            </a:r>
            <a:r>
              <a:rPr lang="zh-TW" altLang="en-US" dirty="0">
                <a:solidFill>
                  <a:srgbClr val="FFCCFF"/>
                </a:solidFill>
              </a:rPr>
              <a:t>每人</a:t>
            </a:r>
            <a:r>
              <a:rPr lang="zh-TW" altLang="en-US" dirty="0"/>
              <a:t>都来圣体前找耶稣，</a:t>
            </a:r>
            <a:r>
              <a:rPr lang="en-US" dirty="0" err="1"/>
              <a:t>定能挽救危</a:t>
            </a:r>
            <a:r>
              <a:rPr lang="zh-CN" altLang="en-US" dirty="0"/>
              <a:t>难</a:t>
            </a:r>
            <a:r>
              <a:rPr lang="zh-TW" altLang="en-US" dirty="0"/>
              <a:t>，治疗人</a:t>
            </a:r>
            <a:r>
              <a:rPr lang="zh-CN" altLang="en-US" dirty="0"/>
              <a:t>灵</a:t>
            </a:r>
            <a:r>
              <a:rPr lang="zh-TW" altLang="en-US" dirty="0"/>
              <a:t>，</a:t>
            </a:r>
            <a:r>
              <a:rPr lang="en-US" dirty="0"/>
              <a:t>改</a:t>
            </a:r>
            <a:r>
              <a:rPr lang="zh-CN" altLang="en-US" dirty="0"/>
              <a:t>变</a:t>
            </a:r>
            <a:r>
              <a:rPr lang="zh-TW" altLang="en-US" dirty="0"/>
              <a:t>世界。</a:t>
            </a:r>
            <a:endParaRPr lang="en-US" altLang="zh-TW" dirty="0"/>
          </a:p>
          <a:p>
            <a:pPr eaLnBrk="1" hangingPunct="1"/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Rúguǒ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wǒmen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měi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dōu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lái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shèng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tǐ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qián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zhǎo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yēsū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dìng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néng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wǎnjiù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wéinàn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zhìliáo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rén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líng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gǎibiàn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000" dirty="0" err="1">
                <a:solidFill>
                  <a:schemeClr val="bg1">
                    <a:lumMod val="65000"/>
                  </a:schemeClr>
                </a:solidFill>
              </a:rPr>
              <a:t>shìjiè</a:t>
            </a: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8" name="Content Placeholder 5" descr="DSC_51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204087"/>
            <a:ext cx="4495800" cy="297503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FFC43-BA38-4467-59E8-0FDB1C036572}"/>
              </a:ext>
            </a:extLst>
          </p:cNvPr>
          <p:cNvSpPr txBox="1"/>
          <p:nvPr/>
        </p:nvSpPr>
        <p:spPr>
          <a:xfrm>
            <a:off x="0" y="0"/>
            <a:ext cx="19046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：医治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96262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AC56-44C1-7FEA-5F92-7B4ADC5C1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31124E6-0C71-8C09-6414-C246A2ADA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你的罪赦了</a:t>
            </a:r>
            <a:endParaRPr lang="en-US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6246937-416A-DA85-6028-2C4F9FBA240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" y="685800"/>
            <a:ext cx="4495800" cy="4012092"/>
          </a:xfrm>
        </p:spPr>
        <p:txBody>
          <a:bodyPr/>
          <a:lstStyle/>
          <a:p>
            <a:r>
              <a:rPr lang="zh-CN" altLang="en-US" dirty="0"/>
              <a:t>看，有人给他送来一个躺在床上的瘫子，耶稣一见他们的信心，就对瘫子说：「</a:t>
            </a:r>
            <a:r>
              <a:rPr lang="zh-CN" altLang="en-US" dirty="0">
                <a:solidFill>
                  <a:srgbClr val="FFCCFF"/>
                </a:solidFill>
              </a:rPr>
              <a:t>孩子，你放心！你的罪赦了。</a:t>
            </a:r>
            <a:r>
              <a:rPr lang="zh-CN" altLang="en-US" dirty="0"/>
              <a:t>」（玛</a:t>
            </a:r>
            <a:r>
              <a:rPr lang="en-US" altLang="zh-CN" dirty="0"/>
              <a:t>9:2</a:t>
            </a:r>
            <a:r>
              <a:rPr lang="zh-CN" altLang="en-US" dirty="0"/>
              <a:t>）</a:t>
            </a:r>
            <a:endParaRPr lang="en-US" altLang="zh-TW" dirty="0"/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3114A92E-3E7F-EE06-25AA-5BDA096473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48200" y="1193006"/>
            <a:ext cx="4495800" cy="2997200"/>
          </a:xfr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3233A1-55E0-FC79-8E24-2A21EDDA352A}"/>
              </a:ext>
            </a:extLst>
          </p:cNvPr>
          <p:cNvSpPr txBox="1"/>
          <p:nvPr/>
        </p:nvSpPr>
        <p:spPr>
          <a:xfrm>
            <a:off x="0" y="0"/>
            <a:ext cx="19046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：医治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94617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身体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麻疯病人</a:t>
            </a:r>
            <a:r>
              <a:rPr lang="en-US" altLang="zh-CN" dirty="0"/>
              <a:t>(</a:t>
            </a:r>
            <a:r>
              <a:rPr lang="zh-CN" altLang="en-US" dirty="0"/>
              <a:t>玛八</a:t>
            </a:r>
            <a:r>
              <a:rPr lang="en-US" altLang="zh-CN" dirty="0"/>
              <a:t>:2-4)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瞎子</a:t>
            </a:r>
            <a:r>
              <a:rPr lang="en-US" altLang="zh-CN" dirty="0"/>
              <a:t>(</a:t>
            </a:r>
            <a:r>
              <a:rPr lang="zh-CN" altLang="en-US" dirty="0"/>
              <a:t>谷十</a:t>
            </a:r>
            <a:r>
              <a:rPr lang="en-US" altLang="zh-CN" dirty="0"/>
              <a:t>:46-52)</a:t>
            </a:r>
          </a:p>
          <a:p>
            <a:endParaRPr lang="en-US" altLang="zh-CN" dirty="0"/>
          </a:p>
          <a:p>
            <a:r>
              <a:rPr lang="zh-CN" altLang="en-US" dirty="0"/>
              <a:t>瘫子</a:t>
            </a:r>
            <a:r>
              <a:rPr lang="en-US" altLang="zh-CN" dirty="0"/>
              <a:t>(</a:t>
            </a:r>
            <a:r>
              <a:rPr lang="zh-CN" altLang="en-US" dirty="0"/>
              <a:t>谷二</a:t>
            </a:r>
            <a:r>
              <a:rPr lang="en-US" altLang="zh-CN" dirty="0"/>
              <a:t>:3-12)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zh-CN"/>
          </a:p>
          <a:p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人类的重病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身体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麻疯病人</a:t>
            </a:r>
            <a:r>
              <a:rPr lang="en-US" altLang="zh-CN" dirty="0"/>
              <a:t>(</a:t>
            </a:r>
            <a:r>
              <a:rPr lang="zh-CN" altLang="en-US" dirty="0"/>
              <a:t>玛八</a:t>
            </a:r>
            <a:r>
              <a:rPr lang="en-US" altLang="zh-CN" dirty="0"/>
              <a:t>:2-4)</a:t>
            </a:r>
          </a:p>
          <a:p>
            <a:pPr lvl="1"/>
            <a:r>
              <a:rPr lang="zh-CN" altLang="en-US" dirty="0"/>
              <a:t>失去痛的感觉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瞎子</a:t>
            </a:r>
            <a:r>
              <a:rPr lang="en-US" altLang="zh-CN" dirty="0"/>
              <a:t>(</a:t>
            </a:r>
            <a:r>
              <a:rPr lang="zh-CN" altLang="en-US" dirty="0"/>
              <a:t>谷十</a:t>
            </a:r>
            <a:r>
              <a:rPr lang="en-US" altLang="zh-CN" dirty="0"/>
              <a:t>:46-52)</a:t>
            </a:r>
          </a:p>
          <a:p>
            <a:endParaRPr lang="en-US" altLang="zh-CN" dirty="0"/>
          </a:p>
          <a:p>
            <a:r>
              <a:rPr lang="zh-CN" altLang="en-US" dirty="0"/>
              <a:t>瘫子</a:t>
            </a:r>
            <a:r>
              <a:rPr lang="en-US" altLang="zh-CN" dirty="0"/>
              <a:t>(</a:t>
            </a:r>
            <a:r>
              <a:rPr lang="zh-CN" altLang="en-US" dirty="0"/>
              <a:t>谷二</a:t>
            </a:r>
            <a:r>
              <a:rPr lang="en-US" altLang="zh-CN" dirty="0"/>
              <a:t>:3-12)</a:t>
            </a:r>
            <a:endParaRPr lang="zh-CN" alt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人类的重病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身体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麻疯病人</a:t>
            </a:r>
            <a:r>
              <a:rPr lang="en-US" altLang="zh-CN" dirty="0"/>
              <a:t>(</a:t>
            </a:r>
            <a:r>
              <a:rPr lang="zh-CN" altLang="en-US" dirty="0"/>
              <a:t>玛八</a:t>
            </a:r>
            <a:r>
              <a:rPr lang="en-US" altLang="zh-CN" dirty="0"/>
              <a:t>:2-4)</a:t>
            </a:r>
          </a:p>
          <a:p>
            <a:pPr lvl="1"/>
            <a:r>
              <a:rPr lang="zh-CN" altLang="en-US" dirty="0"/>
              <a:t>失去痛的感觉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瞎子</a:t>
            </a:r>
            <a:r>
              <a:rPr lang="en-US" altLang="zh-CN" dirty="0"/>
              <a:t>(</a:t>
            </a:r>
            <a:r>
              <a:rPr lang="zh-CN" altLang="en-US" dirty="0"/>
              <a:t>谷十</a:t>
            </a:r>
            <a:r>
              <a:rPr lang="en-US" altLang="zh-CN" dirty="0"/>
              <a:t>:46-52)</a:t>
            </a:r>
          </a:p>
          <a:p>
            <a:endParaRPr lang="en-US" altLang="zh-CN" dirty="0"/>
          </a:p>
          <a:p>
            <a:r>
              <a:rPr lang="zh-CN" altLang="en-US" dirty="0"/>
              <a:t>瘫子</a:t>
            </a:r>
            <a:r>
              <a:rPr lang="en-US" altLang="zh-CN" dirty="0"/>
              <a:t>(</a:t>
            </a:r>
            <a:r>
              <a:rPr lang="zh-CN" altLang="en-US" dirty="0"/>
              <a:t>谷二</a:t>
            </a:r>
            <a:r>
              <a:rPr lang="en-US" altLang="zh-CN" dirty="0"/>
              <a:t>:3-12)</a:t>
            </a:r>
            <a:endParaRPr lang="zh-CN" alt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/>
              <a:t>灵魂：罪恶非常深重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对罪恶麻木</a:t>
            </a:r>
            <a:endParaRPr lang="en-US" altLang="zh-CN" dirty="0"/>
          </a:p>
          <a:p>
            <a:pPr lvl="1"/>
            <a:r>
              <a:rPr lang="zh-CN" altLang="en-US" dirty="0"/>
              <a:t>本世纪的罪是罪恶感的失落。（庇护十二世）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人类的重病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身体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麻疯病人</a:t>
            </a:r>
            <a:r>
              <a:rPr lang="en-US" altLang="zh-CN" dirty="0"/>
              <a:t>(</a:t>
            </a:r>
            <a:r>
              <a:rPr lang="zh-CN" altLang="en-US" dirty="0"/>
              <a:t>玛八</a:t>
            </a:r>
            <a:r>
              <a:rPr lang="en-US" altLang="zh-CN" dirty="0"/>
              <a:t>:2-4)</a:t>
            </a:r>
          </a:p>
          <a:p>
            <a:pPr lvl="1"/>
            <a:r>
              <a:rPr lang="zh-CN" altLang="en-US" dirty="0"/>
              <a:t>失去痛的感觉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瞎子</a:t>
            </a:r>
            <a:r>
              <a:rPr lang="en-US" altLang="zh-CN" dirty="0"/>
              <a:t>(</a:t>
            </a:r>
            <a:r>
              <a:rPr lang="zh-CN" altLang="en-US" dirty="0"/>
              <a:t>谷十</a:t>
            </a:r>
            <a:r>
              <a:rPr lang="en-US" altLang="zh-CN" dirty="0"/>
              <a:t>:46-52)</a:t>
            </a:r>
          </a:p>
          <a:p>
            <a:endParaRPr lang="en-US" altLang="zh-CN" dirty="0"/>
          </a:p>
          <a:p>
            <a:r>
              <a:rPr lang="zh-CN" altLang="en-US" dirty="0"/>
              <a:t>瘫子</a:t>
            </a:r>
            <a:r>
              <a:rPr lang="en-US" altLang="zh-CN" dirty="0"/>
              <a:t>(</a:t>
            </a:r>
            <a:r>
              <a:rPr lang="zh-CN" altLang="en-US" dirty="0"/>
              <a:t>谷二</a:t>
            </a:r>
            <a:r>
              <a:rPr lang="en-US" altLang="zh-CN" dirty="0"/>
              <a:t>:3-12)</a:t>
            </a:r>
            <a:endParaRPr lang="zh-CN" alt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灵魂：罪恶非常深重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对罪恶麻木</a:t>
            </a:r>
            <a:endParaRPr lang="en-US" altLang="zh-CN" dirty="0"/>
          </a:p>
          <a:p>
            <a:pPr lvl="1"/>
            <a:r>
              <a:rPr lang="zh-CN" altLang="en-US" dirty="0"/>
              <a:t>本世纪的罪是罪恶感的失落。（庇护十二世）</a:t>
            </a:r>
            <a:endParaRPr lang="en-US" altLang="zh-CN" dirty="0"/>
          </a:p>
          <a:p>
            <a:r>
              <a:rPr lang="zh-CN" altLang="en-US" dirty="0"/>
              <a:t>莫视（否认）真理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人类的重病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身体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麻疯病人</a:t>
            </a:r>
            <a:r>
              <a:rPr lang="en-US" altLang="zh-CN" dirty="0"/>
              <a:t>(</a:t>
            </a:r>
            <a:r>
              <a:rPr lang="zh-CN" altLang="en-US" dirty="0"/>
              <a:t>玛八</a:t>
            </a:r>
            <a:r>
              <a:rPr lang="en-US" altLang="zh-CN" dirty="0"/>
              <a:t>:2-4)</a:t>
            </a:r>
          </a:p>
          <a:p>
            <a:pPr lvl="1"/>
            <a:r>
              <a:rPr lang="zh-CN" altLang="en-US" dirty="0"/>
              <a:t>失去痛的感觉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瞎子</a:t>
            </a:r>
            <a:r>
              <a:rPr lang="en-US" altLang="zh-CN" dirty="0"/>
              <a:t>(</a:t>
            </a:r>
            <a:r>
              <a:rPr lang="zh-CN" altLang="en-US" dirty="0"/>
              <a:t>谷十</a:t>
            </a:r>
            <a:r>
              <a:rPr lang="en-US" altLang="zh-CN" dirty="0"/>
              <a:t>:46-52)</a:t>
            </a:r>
          </a:p>
          <a:p>
            <a:endParaRPr lang="en-US" altLang="zh-CN" dirty="0"/>
          </a:p>
          <a:p>
            <a:r>
              <a:rPr lang="zh-CN" altLang="en-US" dirty="0"/>
              <a:t>瘫子</a:t>
            </a:r>
            <a:r>
              <a:rPr lang="en-US" altLang="zh-CN" dirty="0"/>
              <a:t>(</a:t>
            </a:r>
            <a:r>
              <a:rPr lang="zh-CN" altLang="en-US" dirty="0"/>
              <a:t>谷二</a:t>
            </a:r>
            <a:r>
              <a:rPr lang="en-US" altLang="zh-CN" dirty="0"/>
              <a:t>:3-12)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灵魂：罪恶非常深重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对罪恶麻木</a:t>
            </a:r>
            <a:endParaRPr lang="en-US" altLang="zh-CN" dirty="0"/>
          </a:p>
          <a:p>
            <a:pPr lvl="1"/>
            <a:r>
              <a:rPr lang="zh-CN" altLang="en-US" dirty="0"/>
              <a:t>本世纪的罪是罪恶感的失落。（庇护十二世）</a:t>
            </a:r>
            <a:endParaRPr lang="en-US" altLang="zh-CN" dirty="0"/>
          </a:p>
          <a:p>
            <a:r>
              <a:rPr lang="zh-CN" altLang="en-US" dirty="0"/>
              <a:t>莫视（否认）真理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伤害而无助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人类的重病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63C6-4DF8-3C4E-4111-C18032E06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FBE2639-3914-3C90-CBBF-399EF9FBC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zh-CN" altLang="en-US" dirty="0"/>
              <a:t>耶里哥的瞎子</a:t>
            </a:r>
            <a:endParaRPr lang="en-US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54C051D-6592-E2C7-6609-D328A14735D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" y="685800"/>
            <a:ext cx="4495800" cy="4012092"/>
          </a:xfrm>
        </p:spPr>
        <p:txBody>
          <a:bodyPr/>
          <a:lstStyle/>
          <a:p>
            <a:r>
              <a:rPr lang="zh-CN" altLang="en-US" dirty="0"/>
              <a:t>耶稣一见他们的信心，就对瘫子说：「</a:t>
            </a:r>
            <a:r>
              <a:rPr lang="zh-CN" altLang="en-US" dirty="0">
                <a:solidFill>
                  <a:srgbClr val="FFCCFF"/>
                </a:solidFill>
              </a:rPr>
              <a:t>孩子！你的罪赦了。</a:t>
            </a:r>
            <a:r>
              <a:rPr lang="zh-CN" altLang="en-US" dirty="0"/>
              <a:t>」（谷</a:t>
            </a:r>
            <a:r>
              <a:rPr lang="en-US" altLang="zh-CN" dirty="0"/>
              <a:t>2:5</a:t>
            </a:r>
            <a:r>
              <a:rPr lang="zh-CN" altLang="en-US" dirty="0"/>
              <a:t>）</a:t>
            </a:r>
            <a:endParaRPr lang="en-US" altLang="zh-TW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036C5F-1033-5B0F-4343-B1F7B04B5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198860"/>
            <a:ext cx="4495800" cy="298549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8955B-0796-867A-7837-0520241039EB}"/>
              </a:ext>
            </a:extLst>
          </p:cNvPr>
          <p:cNvSpPr txBox="1"/>
          <p:nvPr/>
        </p:nvSpPr>
        <p:spPr>
          <a:xfrm>
            <a:off x="0" y="0"/>
            <a:ext cx="19046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：医治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740732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TW" sz="2800" dirty="0"/>
              <a:t>我拥有的一切，都是主借给我的，好能服务他人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我念小学时病弱，念书很辛苦，还两次留级。</a:t>
            </a:r>
          </a:p>
          <a:p>
            <a:r>
              <a:rPr lang="zh-CN" altLang="en-US" dirty="0"/>
              <a:t>后来在圣经课本中读到撒罗满王求天主的不是荣华富贵，而是智慧，好能更好地服务人民。我便常在祈祷中向天主求智慧。从此我不再怕辛苦，怎样艰难辛苦去念书，我都愿意，因为我明白获得了学识，可以做些有益于人的工作；日后从事科技研究，工作怎样繁忙，我都愿意有机会做些天主借着科技帮助贫穹人民的工作。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在福音中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麻风病人、瞎子、瘫子</a:t>
            </a:r>
            <a:r>
              <a:rPr lang="zh-CN" altLang="en-US" dirty="0"/>
              <a:t>在</a:t>
            </a:r>
            <a:r>
              <a:rPr lang="zh-TW" altLang="en-US" dirty="0"/>
              <a:t>无望</a:t>
            </a:r>
            <a:r>
              <a:rPr lang="zh-CN" altLang="en-US" dirty="0"/>
              <a:t>中</a:t>
            </a:r>
            <a:r>
              <a:rPr lang="zh-CN" altLang="en-US" dirty="0">
                <a:solidFill>
                  <a:srgbClr val="FFCCFF"/>
                </a:solidFill>
              </a:rPr>
              <a:t>拼命</a:t>
            </a:r>
            <a:r>
              <a:rPr lang="zh-TW" altLang="en-US" dirty="0">
                <a:solidFill>
                  <a:srgbClr val="FFCCFF"/>
                </a:solidFill>
              </a:rPr>
              <a:t>去找耶稣</a:t>
            </a:r>
            <a:r>
              <a:rPr lang="zh-TW" altLang="en-US" dirty="0"/>
              <a:t>，到耶稣跟前，看耶稣，触摸耶稣。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C9085-5F3E-C245-CD14-9A6BEC63C454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E6EE-F60F-3104-05A1-CFAD88039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C10A6-31F9-15C3-4482-381416F9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9700-8E2B-02EF-7AE9-99258ECF5D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…</a:t>
            </a:r>
            <a:r>
              <a:rPr lang="zh-TW" altLang="en-US" dirty="0"/>
              <a:t>有一個瞎眼的乞丐，即提買的兒子巴爾提買坐在路旁。他一聽說是納匝肋人耶穌，就喊叫說：「耶穌，達味之子，可憐我罷！」</a:t>
            </a:r>
            <a:r>
              <a:rPr lang="zh-TW" altLang="en-US" dirty="0">
                <a:solidFill>
                  <a:srgbClr val="FFCCFF"/>
                </a:solidFill>
              </a:rPr>
              <a:t>有許多人就斥責他，叫他不要作聲；但他越發喊叫說：「達味之子，可憐我罷！」</a:t>
            </a:r>
            <a:endParaRPr lang="en-US" dirty="0">
              <a:solidFill>
                <a:srgbClr val="FFCCFF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DAFBBA-E850-AE94-B639-38B7EA858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1538" y="1656799"/>
            <a:ext cx="3192462" cy="2269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F1992-6B8B-DB36-965A-1B9B21C307A0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628729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在福音中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麻风病人、瞎子、瘫子</a:t>
            </a:r>
            <a:r>
              <a:rPr lang="zh-CN" altLang="en-US" dirty="0"/>
              <a:t>在</a:t>
            </a:r>
            <a:r>
              <a:rPr lang="zh-TW" altLang="en-US" dirty="0"/>
              <a:t>无望</a:t>
            </a:r>
            <a:r>
              <a:rPr lang="zh-CN" altLang="en-US" dirty="0"/>
              <a:t>中</a:t>
            </a:r>
            <a:r>
              <a:rPr lang="zh-CN" altLang="en-US" dirty="0">
                <a:solidFill>
                  <a:srgbClr val="FFCCFF"/>
                </a:solidFill>
              </a:rPr>
              <a:t>拼命</a:t>
            </a:r>
            <a:r>
              <a:rPr lang="zh-TW" altLang="en-US" dirty="0">
                <a:solidFill>
                  <a:srgbClr val="FFCCFF"/>
                </a:solidFill>
              </a:rPr>
              <a:t>去找耶稣</a:t>
            </a:r>
            <a:r>
              <a:rPr lang="zh-TW" altLang="en-US" dirty="0"/>
              <a:t>，到耶稣跟前，看耶稣，触摸耶稣。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b="0" dirty="0"/>
              <a:t>今天</a:t>
            </a:r>
            <a:endParaRPr lang="en-US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人类在涕泣之谷中</a:t>
            </a:r>
            <a:r>
              <a:rPr lang="zh-TW" altLang="en-US" dirty="0"/>
              <a:t>不是同样要到耶稣跟前，要看到耶稣吗？</a:t>
            </a:r>
            <a:endParaRPr lang="en-US" altLang="zh-TW" dirty="0"/>
          </a:p>
          <a:p>
            <a:endParaRPr lang="en-US" altLang="zh-C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0C374-0BB0-A682-DA1A-52B10D304F9C}"/>
              </a:ext>
            </a:extLst>
          </p:cNvPr>
          <p:cNvSpPr txBox="1"/>
          <p:nvPr/>
        </p:nvSpPr>
        <p:spPr>
          <a:xfrm>
            <a:off x="0" y="0"/>
            <a:ext cx="344357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：拼命去找耶稣！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79910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与主交谈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圣体主耶稣：我要拼命来找你。</a:t>
            </a:r>
            <a:endParaRPr lang="en-001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5BBB93-B041-D370-F160-776E5F1C6670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004419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在福音中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麻风病人、瞎子、瘫子</a:t>
            </a:r>
            <a:r>
              <a:rPr lang="zh-CN" altLang="en-US" dirty="0"/>
              <a:t>在</a:t>
            </a:r>
            <a:r>
              <a:rPr lang="zh-TW" altLang="en-US" dirty="0"/>
              <a:t>无望</a:t>
            </a:r>
            <a:r>
              <a:rPr lang="zh-CN" altLang="en-US" dirty="0"/>
              <a:t>中</a:t>
            </a:r>
            <a:r>
              <a:rPr lang="zh-CN" altLang="en-US" dirty="0">
                <a:solidFill>
                  <a:srgbClr val="FFCCFF"/>
                </a:solidFill>
              </a:rPr>
              <a:t>拼命</a:t>
            </a:r>
            <a:r>
              <a:rPr lang="zh-TW" altLang="en-US" dirty="0">
                <a:solidFill>
                  <a:srgbClr val="FFCCFF"/>
                </a:solidFill>
              </a:rPr>
              <a:t>去找耶稣</a:t>
            </a:r>
            <a:r>
              <a:rPr lang="zh-TW" altLang="en-US" dirty="0"/>
              <a:t>，到耶稣跟前，看耶稣，触摸耶稣。</a:t>
            </a:r>
            <a:endParaRPr lang="en-US" altLang="zh-TW" dirty="0"/>
          </a:p>
          <a:p>
            <a:r>
              <a:rPr lang="zh-CN" altLang="en-US" dirty="0"/>
              <a:t>「不是健康的人需要医生，而是</a:t>
            </a:r>
            <a:r>
              <a:rPr lang="zh-CN" altLang="en-US" dirty="0">
                <a:solidFill>
                  <a:srgbClr val="FFCCFF"/>
                </a:solidFill>
              </a:rPr>
              <a:t>有病的人</a:t>
            </a:r>
            <a:r>
              <a:rPr lang="zh-CN" altLang="en-US" dirty="0"/>
              <a:t>。」 （路五：</a:t>
            </a:r>
            <a:r>
              <a:rPr lang="en-US" altLang="zh-CN" dirty="0"/>
              <a:t>31</a:t>
            </a:r>
            <a:r>
              <a:rPr lang="zh-CN" altLang="en-US" dirty="0"/>
              <a:t>）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b="0" dirty="0"/>
              <a:t>今天</a:t>
            </a:r>
            <a:endParaRPr lang="en-US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人类在涕泣之谷中</a:t>
            </a:r>
            <a:r>
              <a:rPr lang="zh-TW" altLang="en-US" dirty="0"/>
              <a:t>不是同样要到耶稣跟前，要看到耶稣吗？</a:t>
            </a:r>
            <a:endParaRPr lang="en-US" altLang="zh-TW" dirty="0"/>
          </a:p>
          <a:p>
            <a:r>
              <a:rPr lang="zh-CN" altLang="en-US" dirty="0"/>
              <a:t>「 我不是来召叫义人，而是召叫</a:t>
            </a:r>
            <a:r>
              <a:rPr lang="zh-CN" altLang="en-US" dirty="0">
                <a:solidFill>
                  <a:srgbClr val="FFCCFF"/>
                </a:solidFill>
              </a:rPr>
              <a:t>罪人</a:t>
            </a:r>
            <a:r>
              <a:rPr lang="zh-CN" altLang="en-US" dirty="0"/>
              <a:t>悔改。」（路五：</a:t>
            </a:r>
            <a:r>
              <a:rPr lang="en-US" altLang="zh-CN" dirty="0"/>
              <a:t>32</a:t>
            </a:r>
            <a:r>
              <a:rPr lang="zh-CN" altLang="en-US" dirty="0"/>
              <a:t>）</a:t>
            </a:r>
            <a:endParaRPr lang="en-US" altLang="zh-TW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12184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b="0" dirty="0"/>
              <a:t>那里找？</a:t>
            </a:r>
            <a:endParaRPr lang="en-US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「</a:t>
            </a:r>
            <a:r>
              <a:rPr lang="zh-TW" altLang="en-US" dirty="0"/>
              <a:t>看！我同你们天天在一起，直到今世的终结。」</a:t>
            </a:r>
            <a:r>
              <a:rPr lang="en-US" dirty="0"/>
              <a:t> (</a:t>
            </a:r>
            <a:r>
              <a:rPr lang="zh-TW" altLang="en-US" dirty="0"/>
              <a:t>玛</a:t>
            </a:r>
            <a:r>
              <a:rPr lang="en-US" dirty="0"/>
              <a:t> </a:t>
            </a:r>
            <a:r>
              <a:rPr lang="zh-CN" altLang="en-US" dirty="0"/>
              <a:t>二十八</a:t>
            </a:r>
            <a:r>
              <a:rPr lang="en-US" dirty="0"/>
              <a:t>:20)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D3FF7-DCA2-E35D-6F8A-8D28D515D689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（那里找）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路加福音第二十二章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19.</a:t>
            </a:r>
            <a:r>
              <a:rPr lang="zh-CN" altLang="en-US" dirty="0"/>
              <a:t>耶稣拿起饼来，祝谢了，擘开，递给他们说：「</a:t>
            </a:r>
            <a:r>
              <a:rPr lang="zh-CN" altLang="en-US" dirty="0">
                <a:solidFill>
                  <a:srgbClr val="FFCCFF"/>
                </a:solidFill>
              </a:rPr>
              <a:t>这是我的身体，为你们而舍弃的。你们应行此礼，为纪念我。</a:t>
            </a:r>
            <a:r>
              <a:rPr lang="zh-CN" altLang="en-US" dirty="0"/>
              <a:t>」</a:t>
            </a:r>
            <a:endParaRPr lang="en-US" altLang="zh-CN" dirty="0"/>
          </a:p>
          <a:p>
            <a:r>
              <a:rPr lang="en-US" altLang="zh-CN" dirty="0"/>
              <a:t>“</a:t>
            </a:r>
            <a:r>
              <a:rPr lang="zh-CN" altLang="en-US" dirty="0"/>
              <a:t>纪念</a:t>
            </a:r>
            <a:r>
              <a:rPr lang="en-US" altLang="zh-CN" dirty="0"/>
              <a:t>”</a:t>
            </a:r>
            <a:r>
              <a:rPr lang="zh-CN" altLang="en-US" dirty="0"/>
              <a:t>在希腊原文为</a:t>
            </a:r>
            <a:r>
              <a:rPr lang="en-US" altLang="zh-CN" dirty="0" err="1"/>
              <a:t>anamnasis</a:t>
            </a:r>
            <a:r>
              <a:rPr lang="zh-CN" altLang="en-US" dirty="0"/>
              <a:t>，中英文都没有合适的词。在犹太人传统中，此语远超过中文字面所指的仅仅记忆过去历史，而是意味着</a:t>
            </a:r>
            <a:r>
              <a:rPr lang="zh-CN" altLang="en-US" dirty="0">
                <a:solidFill>
                  <a:srgbClr val="FFCCFF"/>
                </a:solidFill>
              </a:rPr>
              <a:t>把过去记忆结合到现在</a:t>
            </a:r>
            <a:r>
              <a:rPr lang="zh-CN" altLang="en-US" dirty="0"/>
              <a:t>。</a:t>
            </a:r>
            <a:r>
              <a:rPr lang="en-US" altLang="zh-CN" dirty="0"/>
              <a:t>(bring to the present together with the past)</a:t>
            </a:r>
          </a:p>
          <a:p>
            <a:r>
              <a:rPr lang="zh-CN" altLang="en-US" dirty="0"/>
              <a:t>天主教看圣经是要看全面。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983622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若望福音第六章：我就是生命的食粮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35.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FFCCFF"/>
                </a:solidFill>
              </a:rPr>
              <a:t>我就是生命的食</a:t>
            </a:r>
            <a:r>
              <a:rPr lang="ja-JP" altLang="en-US" dirty="0">
                <a:solidFill>
                  <a:srgbClr val="FFCCFF"/>
                </a:solidFill>
              </a:rPr>
              <a:t>粮</a:t>
            </a:r>
            <a:r>
              <a:rPr lang="zh-TW" altLang="en-US" dirty="0"/>
              <a:t>，</a:t>
            </a:r>
          </a:p>
          <a:p>
            <a:r>
              <a:rPr lang="en-US" altLang="zh-TW" dirty="0"/>
              <a:t>43.</a:t>
            </a:r>
            <a:r>
              <a:rPr lang="zh-TW" altLang="en-US" dirty="0"/>
              <a:t>「</a:t>
            </a:r>
            <a:r>
              <a:rPr lang="zh-CN" altLang="en-US" dirty="0"/>
              <a:t> 你们不要彼此窃窃私议！ </a:t>
            </a:r>
            <a:r>
              <a:rPr lang="en-US" altLang="zh-TW" dirty="0"/>
              <a:t>48.</a:t>
            </a:r>
            <a:r>
              <a:rPr lang="zh-TW" altLang="en-US" dirty="0">
                <a:solidFill>
                  <a:srgbClr val="FFCCFF"/>
                </a:solidFill>
              </a:rPr>
              <a:t>我是生命的食粮</a:t>
            </a:r>
            <a:r>
              <a:rPr lang="zh-TW" altLang="en-US" dirty="0"/>
              <a:t>。 </a:t>
            </a:r>
          </a:p>
          <a:p>
            <a:r>
              <a:rPr lang="en-US" altLang="zh-TW" dirty="0"/>
              <a:t>50.</a:t>
            </a:r>
            <a:r>
              <a:rPr lang="zh-CN" altLang="en-US" dirty="0">
                <a:solidFill>
                  <a:srgbClr val="FFCCFF"/>
                </a:solidFill>
              </a:rPr>
              <a:t>这</a:t>
            </a:r>
            <a:r>
              <a:rPr lang="zh-TW" altLang="en-US" dirty="0">
                <a:solidFill>
                  <a:srgbClr val="FFCCFF"/>
                </a:solidFill>
              </a:rPr>
              <a:t>是</a:t>
            </a:r>
            <a:r>
              <a:rPr lang="zh-CN" altLang="en-US" dirty="0">
                <a:solidFill>
                  <a:srgbClr val="FFCCFF"/>
                </a:solidFill>
              </a:rPr>
              <a:t>从</a:t>
            </a:r>
            <a:r>
              <a:rPr lang="zh-TW" altLang="en-US" dirty="0">
                <a:solidFill>
                  <a:srgbClr val="FFCCFF"/>
                </a:solidFill>
              </a:rPr>
              <a:t>天上降下来的食粮</a:t>
            </a:r>
            <a:r>
              <a:rPr lang="zh-TW" altLang="en-US" dirty="0"/>
              <a:t>，</a:t>
            </a:r>
            <a:r>
              <a:rPr lang="zh-CN" altLang="en-US" dirty="0"/>
              <a:t>谁</a:t>
            </a:r>
            <a:r>
              <a:rPr lang="zh-TW" altLang="en-US" dirty="0"/>
              <a:t>吃了，就不死。 </a:t>
            </a:r>
          </a:p>
          <a:p>
            <a:r>
              <a:rPr lang="en-US" altLang="zh-TW" dirty="0"/>
              <a:t>51.</a:t>
            </a:r>
            <a:r>
              <a:rPr lang="zh-TW" altLang="en-US" dirty="0">
                <a:solidFill>
                  <a:srgbClr val="FFCCFF"/>
                </a:solidFill>
              </a:rPr>
              <a:t>我是</a:t>
            </a:r>
            <a:r>
              <a:rPr lang="zh-CN" altLang="en-US" dirty="0">
                <a:solidFill>
                  <a:srgbClr val="FFCCFF"/>
                </a:solidFill>
              </a:rPr>
              <a:t>从</a:t>
            </a:r>
            <a:r>
              <a:rPr lang="zh-TW" altLang="en-US" dirty="0">
                <a:solidFill>
                  <a:srgbClr val="FFCCFF"/>
                </a:solidFill>
              </a:rPr>
              <a:t>天上降下的生活的食粮</a:t>
            </a:r>
            <a:r>
              <a:rPr lang="en-US" altLang="zh-TW" dirty="0"/>
              <a:t>…</a:t>
            </a:r>
            <a:r>
              <a:rPr lang="zh-TW" altLang="en-US" dirty="0"/>
              <a:t>」 「</a:t>
            </a:r>
            <a:r>
              <a:rPr lang="zh-TW" altLang="en-US" dirty="0">
                <a:solidFill>
                  <a:srgbClr val="FFCCFF"/>
                </a:solidFill>
              </a:rPr>
              <a:t>我所要</a:t>
            </a:r>
            <a:r>
              <a:rPr lang="zh-CN" altLang="en-US" dirty="0">
                <a:solidFill>
                  <a:srgbClr val="FFCCFF"/>
                </a:solidFill>
              </a:rPr>
              <a:t>赐给</a:t>
            </a:r>
            <a:r>
              <a:rPr lang="zh-TW" altLang="en-US" dirty="0">
                <a:solidFill>
                  <a:srgbClr val="FFCCFF"/>
                </a:solidFill>
              </a:rPr>
              <a:t>的食粮，就是我的肉，是</a:t>
            </a:r>
            <a:r>
              <a:rPr lang="zh-CN" altLang="en-US" dirty="0">
                <a:solidFill>
                  <a:srgbClr val="FFCCFF"/>
                </a:solidFill>
              </a:rPr>
              <a:t>为</a:t>
            </a:r>
            <a:r>
              <a:rPr lang="zh-TW" altLang="en-US" dirty="0">
                <a:solidFill>
                  <a:srgbClr val="FFCCFF"/>
                </a:solidFill>
              </a:rPr>
              <a:t>世界的生命而</a:t>
            </a:r>
            <a:r>
              <a:rPr lang="zh-CN" altLang="en-US" dirty="0">
                <a:solidFill>
                  <a:srgbClr val="FFCCFF"/>
                </a:solidFill>
              </a:rPr>
              <a:t>赐</a:t>
            </a:r>
            <a:r>
              <a:rPr lang="zh-TW" altLang="en-US" dirty="0">
                <a:solidFill>
                  <a:srgbClr val="FFCCFF"/>
                </a:solidFill>
              </a:rPr>
              <a:t>给的。</a:t>
            </a:r>
            <a:r>
              <a:rPr lang="zh-TW" altLang="en-US" dirty="0"/>
              <a:t>」 </a:t>
            </a:r>
          </a:p>
          <a:p>
            <a:r>
              <a:rPr lang="en-US" altLang="zh-TW" dirty="0"/>
              <a:t>52.</a:t>
            </a:r>
            <a:r>
              <a:rPr lang="zh-TW" altLang="en-US" dirty="0"/>
              <a:t> </a:t>
            </a:r>
            <a:r>
              <a:rPr lang="zh-CN" altLang="en-US" dirty="0"/>
              <a:t>犹太</a:t>
            </a:r>
            <a:r>
              <a:rPr lang="zh-TW" altLang="en-US" dirty="0"/>
              <a:t>人</a:t>
            </a:r>
            <a:r>
              <a:rPr lang="en-US" altLang="zh-TW" dirty="0"/>
              <a:t>… :</a:t>
            </a:r>
            <a:r>
              <a:rPr lang="zh-TW" altLang="en-US" dirty="0"/>
              <a:t>「这人怎能把他的肉，赐给我们吃呢？」 </a:t>
            </a:r>
          </a:p>
          <a:p>
            <a:r>
              <a:rPr lang="en-US" altLang="zh-TW" dirty="0"/>
              <a:t>53.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FFCCFF"/>
                </a:solidFill>
              </a:rPr>
              <a:t>你们若不吃人子的肉，不喝他的血，在你们內，便没有生命。</a:t>
            </a:r>
            <a:endParaRPr lang="en-HK" altLang="zh-TW" dirty="0">
              <a:solidFill>
                <a:srgbClr val="FFCCFF"/>
              </a:solidFill>
            </a:endParaRPr>
          </a:p>
          <a:p>
            <a:r>
              <a:rPr lang="en-US" altLang="zh-TW" dirty="0"/>
              <a:t>54.</a:t>
            </a:r>
            <a:r>
              <a:rPr lang="zh-CN" altLang="en-US" dirty="0">
                <a:solidFill>
                  <a:srgbClr val="FFCCFF"/>
                </a:solidFill>
              </a:rPr>
              <a:t>谁</a:t>
            </a:r>
            <a:r>
              <a:rPr lang="zh-TW" altLang="en-US" dirty="0">
                <a:solidFill>
                  <a:srgbClr val="FFCCFF"/>
                </a:solidFill>
              </a:rPr>
              <a:t>吃我的肉，并喝我的血，必得永生，</a:t>
            </a:r>
          </a:p>
        </p:txBody>
      </p:sp>
    </p:spTree>
    <p:extLst>
      <p:ext uri="{BB962C8B-B14F-4D97-AF65-F5344CB8AC3E}">
        <p14:creationId xmlns:p14="http://schemas.microsoft.com/office/powerpoint/2010/main" val="243002567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若望福音第六章：我就是生命的食粮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sz="2800" dirty="0"/>
              <a:t>55.</a:t>
            </a:r>
            <a:r>
              <a:rPr lang="zh-TW" altLang="en-US" sz="2800" dirty="0">
                <a:solidFill>
                  <a:srgbClr val="FFCCFF"/>
                </a:solidFill>
              </a:rPr>
              <a:t>我的肉，是</a:t>
            </a:r>
            <a:r>
              <a:rPr lang="zh-CN" altLang="en-US" sz="2800" dirty="0">
                <a:solidFill>
                  <a:srgbClr val="FFCCFF"/>
                </a:solidFill>
              </a:rPr>
              <a:t>真实</a:t>
            </a:r>
            <a:r>
              <a:rPr lang="zh-TW" altLang="en-US" sz="2800" dirty="0">
                <a:solidFill>
                  <a:srgbClr val="FFCCFF"/>
                </a:solidFill>
              </a:rPr>
              <a:t>的食品；我的血，是</a:t>
            </a:r>
            <a:r>
              <a:rPr lang="zh-CN" altLang="en-US" sz="2800" dirty="0">
                <a:solidFill>
                  <a:srgbClr val="FFCCFF"/>
                </a:solidFill>
              </a:rPr>
              <a:t>真实</a:t>
            </a:r>
            <a:r>
              <a:rPr lang="zh-TW" altLang="en-US" sz="2800" dirty="0">
                <a:solidFill>
                  <a:srgbClr val="FFCCFF"/>
                </a:solidFill>
              </a:rPr>
              <a:t>的</a:t>
            </a:r>
            <a:r>
              <a:rPr lang="zh-CN" altLang="en-US" sz="2800" dirty="0">
                <a:solidFill>
                  <a:srgbClr val="FFCCFF"/>
                </a:solidFill>
              </a:rPr>
              <a:t>饮料</a:t>
            </a:r>
            <a:r>
              <a:rPr lang="zh-TW" altLang="en-US" sz="2800" dirty="0"/>
              <a:t>。 </a:t>
            </a:r>
          </a:p>
          <a:p>
            <a:r>
              <a:rPr lang="en-US" altLang="zh-TW" sz="2800" dirty="0"/>
              <a:t>56.</a:t>
            </a:r>
            <a:r>
              <a:rPr lang="zh-TW" altLang="en-US" sz="2800" dirty="0">
                <a:solidFill>
                  <a:srgbClr val="FFCCFF"/>
                </a:solidFill>
              </a:rPr>
              <a:t>谁吃我的肉，并喝我的血，便住在我內，我也住在他內。 </a:t>
            </a:r>
          </a:p>
          <a:p>
            <a:r>
              <a:rPr lang="en-US" altLang="zh-TW" sz="2800" dirty="0"/>
              <a:t>58.</a:t>
            </a:r>
            <a:r>
              <a:rPr lang="zh-TW" altLang="en-US" sz="2800" dirty="0">
                <a:solidFill>
                  <a:srgbClr val="FFCCFF"/>
                </a:solidFill>
              </a:rPr>
              <a:t>谁吃这食粮，必要生活直到永远。</a:t>
            </a:r>
            <a:r>
              <a:rPr lang="zh-TW" altLang="en-US" sz="2800" dirty="0"/>
              <a:t>」 </a:t>
            </a:r>
          </a:p>
          <a:p>
            <a:r>
              <a:rPr lang="en-US" altLang="zh-TW" sz="2800" dirty="0"/>
              <a:t>60.</a:t>
            </a:r>
            <a:r>
              <a:rPr lang="zh-TW" altLang="en-US" sz="2800" dirty="0"/>
              <a:t>他的</a:t>
            </a:r>
            <a:r>
              <a:rPr lang="zh-CN" altLang="en-US" sz="2800" dirty="0"/>
              <a:t>门</a:t>
            </a:r>
            <a:r>
              <a:rPr lang="zh-TW" altLang="en-US" sz="2800" dirty="0"/>
              <a:t>徒</a:t>
            </a:r>
            <a:r>
              <a:rPr lang="en-US" altLang="zh-TW" sz="2800" dirty="0"/>
              <a:t>…:</a:t>
            </a:r>
            <a:r>
              <a:rPr lang="zh-TW" altLang="en-US" sz="2800" dirty="0"/>
              <a:t>「这</a:t>
            </a:r>
            <a:r>
              <a:rPr lang="zh-CN" altLang="en-US" sz="2800" dirty="0"/>
              <a:t>话</a:t>
            </a:r>
            <a:r>
              <a:rPr lang="zh-TW" altLang="en-US" sz="2800" dirty="0"/>
              <a:t>生硬，有谁能</a:t>
            </a:r>
            <a:r>
              <a:rPr lang="zh-CN" altLang="en-US" sz="2800" dirty="0"/>
              <a:t>听</a:t>
            </a:r>
            <a:r>
              <a:rPr lang="zh-TW" altLang="en-US" sz="2800" dirty="0"/>
              <a:t>得下去呢？」 </a:t>
            </a:r>
          </a:p>
          <a:p>
            <a:r>
              <a:rPr lang="en-US" altLang="zh-TW" sz="2800" dirty="0"/>
              <a:t>61.</a:t>
            </a:r>
            <a:r>
              <a:rPr lang="zh-TW" altLang="en-US" sz="2800" dirty="0"/>
              <a:t>耶稣</a:t>
            </a:r>
            <a:r>
              <a:rPr lang="zh-CN" altLang="en-US" sz="2800" dirty="0"/>
              <a:t> </a:t>
            </a:r>
            <a:r>
              <a:rPr lang="en-US" altLang="zh-CN" sz="2800" dirty="0"/>
              <a:t>…</a:t>
            </a:r>
            <a:r>
              <a:rPr lang="en-US" altLang="zh-TW" sz="2800" dirty="0"/>
              <a:t>:</a:t>
            </a:r>
            <a:r>
              <a:rPr lang="zh-TW" altLang="en-US" sz="2800" dirty="0"/>
              <a:t>「这</a:t>
            </a:r>
            <a:r>
              <a:rPr lang="zh-CN" altLang="en-US" sz="2800" dirty="0"/>
              <a:t>话</a:t>
            </a:r>
            <a:r>
              <a:rPr lang="zh-TW" altLang="en-US" sz="2800" dirty="0"/>
              <a:t>使你们起反感</a:t>
            </a:r>
            <a:r>
              <a:rPr lang="zh-CN" altLang="en-US" sz="2800" dirty="0"/>
              <a:t>吗</a:t>
            </a:r>
            <a:r>
              <a:rPr lang="zh-TW" altLang="en-US" sz="2800" dirty="0"/>
              <a:t>？ </a:t>
            </a:r>
          </a:p>
          <a:p>
            <a:r>
              <a:rPr lang="en-US" altLang="zh-TW" sz="2800" dirty="0"/>
              <a:t>66.</a:t>
            </a:r>
            <a:r>
              <a:rPr lang="zh-CN" altLang="en-US" sz="2800" dirty="0"/>
              <a:t>从</a:t>
            </a:r>
            <a:r>
              <a:rPr lang="zh-TW" altLang="en-US" sz="2800" dirty="0"/>
              <a:t>此，他的</a:t>
            </a:r>
            <a:r>
              <a:rPr lang="zh-CN" altLang="en-US" sz="2800" dirty="0"/>
              <a:t>门</a:t>
            </a:r>
            <a:r>
              <a:rPr lang="zh-TW" altLang="en-US" sz="2800" dirty="0"/>
              <a:t>徒中有</a:t>
            </a:r>
            <a:r>
              <a:rPr lang="zh-CN" altLang="en-US" sz="2800" dirty="0"/>
              <a:t>许</a:t>
            </a:r>
            <a:r>
              <a:rPr lang="zh-TW" altLang="en-US" sz="2800" dirty="0"/>
              <a:t>多人退去了，不再同他往来。 </a:t>
            </a:r>
          </a:p>
          <a:p>
            <a:r>
              <a:rPr lang="en-US" altLang="zh-TW" sz="2800" dirty="0"/>
              <a:t>67.</a:t>
            </a:r>
            <a:r>
              <a:rPr lang="zh-CN" altLang="en-US" sz="2800" dirty="0"/>
              <a:t>于</a:t>
            </a:r>
            <a:r>
              <a:rPr lang="zh-TW" altLang="en-US" sz="2800" dirty="0"/>
              <a:t>是耶稣向那十二人</a:t>
            </a:r>
            <a:r>
              <a:rPr lang="zh-CN" altLang="en-US" sz="2800" dirty="0"/>
              <a:t>说</a:t>
            </a:r>
            <a:r>
              <a:rPr lang="en-US" altLang="zh-TW" sz="2800" dirty="0"/>
              <a:t>:</a:t>
            </a:r>
            <a:r>
              <a:rPr lang="zh-TW" altLang="en-US" sz="2800" dirty="0"/>
              <a:t>「</a:t>
            </a:r>
            <a:r>
              <a:rPr lang="zh-CN" altLang="en-US" sz="2800" dirty="0">
                <a:solidFill>
                  <a:srgbClr val="FFCCFF"/>
                </a:solidFill>
              </a:rPr>
              <a:t>难</a:t>
            </a:r>
            <a:r>
              <a:rPr lang="zh-TW" altLang="en-US" sz="2800" dirty="0">
                <a:solidFill>
                  <a:srgbClr val="FFCCFF"/>
                </a:solidFill>
              </a:rPr>
              <a:t>道你们也</a:t>
            </a:r>
            <a:r>
              <a:rPr lang="zh-CN" altLang="en-US" sz="2800" dirty="0">
                <a:solidFill>
                  <a:srgbClr val="FFCCFF"/>
                </a:solidFill>
              </a:rPr>
              <a:t>愿</a:t>
            </a:r>
            <a:r>
              <a:rPr lang="zh-TW" altLang="en-US" sz="2800" dirty="0">
                <a:solidFill>
                  <a:srgbClr val="FFCCFF"/>
                </a:solidFill>
              </a:rPr>
              <a:t>走</a:t>
            </a:r>
            <a:r>
              <a:rPr lang="zh-CN" altLang="en-US" sz="2800" dirty="0">
                <a:solidFill>
                  <a:srgbClr val="FFCCFF"/>
                </a:solidFill>
              </a:rPr>
              <a:t>吗</a:t>
            </a:r>
            <a:r>
              <a:rPr lang="zh-TW" altLang="en-US" sz="2800" dirty="0">
                <a:solidFill>
                  <a:srgbClr val="FFCCFF"/>
                </a:solidFill>
              </a:rPr>
              <a:t>？</a:t>
            </a:r>
            <a:r>
              <a:rPr lang="zh-TW" altLang="en-US" sz="2800" dirty="0"/>
              <a:t>」 </a:t>
            </a:r>
          </a:p>
          <a:p>
            <a:r>
              <a:rPr lang="en-US" altLang="zh-TW" sz="2800" dirty="0"/>
              <a:t>68.</a:t>
            </a:r>
            <a:r>
              <a:rPr lang="zh-TW" altLang="en-US" sz="2800" dirty="0"/>
              <a:t>西</a:t>
            </a:r>
            <a:r>
              <a:rPr lang="zh-CN" altLang="en-US" sz="2800" dirty="0"/>
              <a:t>满伯多禄</a:t>
            </a:r>
            <a:r>
              <a:rPr lang="en-US" altLang="zh-TW" sz="2800" dirty="0"/>
              <a:t>… :</a:t>
            </a:r>
            <a:r>
              <a:rPr lang="zh-TW" altLang="en-US" sz="2800" dirty="0"/>
              <a:t>「主</a:t>
            </a:r>
            <a:r>
              <a:rPr lang="en-US" altLang="zh-TW" sz="2800" dirty="0"/>
              <a:t>! </a:t>
            </a:r>
            <a:r>
              <a:rPr lang="zh-TW" altLang="en-US" sz="2800" dirty="0"/>
              <a:t>惟你有永生的</a:t>
            </a:r>
            <a:r>
              <a:rPr lang="zh-CN" altLang="en-US" sz="2800" dirty="0"/>
              <a:t>话</a:t>
            </a:r>
            <a:r>
              <a:rPr lang="zh-TW" altLang="en-US" sz="2800" dirty="0"/>
              <a:t>，我们去投奔谁呢？ 」 </a:t>
            </a:r>
          </a:p>
        </p:txBody>
      </p:sp>
    </p:spTree>
    <p:extLst>
      <p:ext uri="{BB962C8B-B14F-4D97-AF65-F5344CB8AC3E}">
        <p14:creationId xmlns:p14="http://schemas.microsoft.com/office/powerpoint/2010/main" val="105983622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与主交心：感谢圣体主耶稣：祢的肉、血、灵魂、人性、天主性，全都在。任何其他宗教都没有这样的神</a:t>
            </a:r>
            <a:endParaRPr lang="en-US" altLang="zh-CN" dirty="0"/>
          </a:p>
          <a:p>
            <a:r>
              <a:rPr lang="zh-CN" altLang="en-US" dirty="0"/>
              <a:t>或休息</a:t>
            </a:r>
            <a:r>
              <a:rPr lang="en-US" altLang="zh-CN" dirty="0"/>
              <a:t>(</a:t>
            </a:r>
            <a:r>
              <a:rPr lang="zh-CN" altLang="en-US" dirty="0"/>
              <a:t>守静默</a:t>
            </a:r>
            <a:r>
              <a:rPr lang="en-US" altLang="zh-CN" dirty="0"/>
              <a:t>)</a:t>
            </a:r>
            <a:endParaRPr lang="en-001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A75C4-77B3-C7A1-7F84-BF27C1BE2BBD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（那里找）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73292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TW" sz="2800" dirty="0"/>
              <a:t>我拥有的一切，都是主借给我的，好能服务他人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我一生从事科研工作，除了有机会时去贫穷的国家讲学和鼓励学生外，我曾在华为公司研究</a:t>
            </a:r>
            <a:r>
              <a:rPr lang="en-HK" altLang="zh-CN" dirty="0"/>
              <a:t>5</a:t>
            </a:r>
            <a:r>
              <a:rPr lang="en-US" altLang="zh-CN" dirty="0"/>
              <a:t>G</a:t>
            </a:r>
            <a:r>
              <a:rPr lang="zh-CN" altLang="en-US" dirty="0"/>
              <a:t>科技，现在到大学办人工智能课程及研究。天主给了我太多太多了，我无以为報，只是尽点微力吧了。</a:t>
            </a:r>
            <a:endParaRPr lang="en-US" dirty="0"/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格林多前</a:t>
            </a:r>
            <a:r>
              <a:rPr lang="zh-CN" altLang="en-US" dirty="0"/>
              <a:t>书</a:t>
            </a:r>
            <a:r>
              <a:rPr lang="zh-TW" altLang="en-US" dirty="0"/>
              <a:t>第十一章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28.</a:t>
            </a:r>
            <a:r>
              <a:rPr lang="zh-TW" altLang="en-US" dirty="0"/>
              <a:t>所以人</a:t>
            </a:r>
            <a:r>
              <a:rPr lang="zh-CN" altLang="en-US" dirty="0"/>
              <a:t>应</a:t>
            </a:r>
            <a:r>
              <a:rPr lang="zh-TW" altLang="en-US" dirty="0"/>
              <a:t>省察自己，然</a:t>
            </a:r>
            <a:r>
              <a:rPr lang="zh-CN" altLang="en-US" dirty="0"/>
              <a:t>后</a:t>
            </a:r>
            <a:r>
              <a:rPr lang="zh-TW" altLang="en-US" dirty="0"/>
              <a:t>才可以吃这</a:t>
            </a:r>
            <a:r>
              <a:rPr lang="zh-CN" altLang="en-US" dirty="0"/>
              <a:t>饼</a:t>
            </a:r>
            <a:r>
              <a:rPr lang="zh-TW" altLang="en-US" dirty="0"/>
              <a:t>，喝这杯。 </a:t>
            </a:r>
          </a:p>
          <a:p>
            <a:r>
              <a:rPr lang="en-US" altLang="zh-TW" dirty="0"/>
              <a:t>29.</a:t>
            </a:r>
            <a:r>
              <a:rPr lang="zh-TW" altLang="en-US" dirty="0"/>
              <a:t>因为那吃喝的人，若不分辨主的身</a:t>
            </a:r>
            <a:r>
              <a:rPr lang="zh-CN" altLang="en-US" dirty="0"/>
              <a:t>体</a:t>
            </a:r>
            <a:r>
              <a:rPr lang="zh-TW" altLang="en-US" dirty="0"/>
              <a:t>，就是吃喝自己的罪案。 </a:t>
            </a:r>
          </a:p>
          <a:p>
            <a:endParaRPr lang="en-US" dirty="0"/>
          </a:p>
          <a:p>
            <a:r>
              <a:rPr lang="zh-CN" altLang="en-US" dirty="0"/>
              <a:t>还有许多早期教会的教父，全都清楚</a:t>
            </a:r>
            <a:r>
              <a:rPr lang="zh-CN" altLang="en-US"/>
              <a:t>说明是耶稣真实的体血。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74647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得撒洛尼</a:t>
            </a:r>
            <a:r>
              <a:rPr lang="zh-CN" altLang="en-US"/>
              <a:t>后书第二章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15.</a:t>
            </a:r>
            <a:r>
              <a:rPr lang="zh-CN" altLang="en-US" dirty="0"/>
              <a:t>所以，弟兄们，你们要站立稳定，要坚持你们或由我们的言论，或由我们的书信所学得的传授。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马丁路德于</a:t>
            </a:r>
            <a:r>
              <a:rPr lang="en-US" dirty="0"/>
              <a:t>1517</a:t>
            </a:r>
            <a:r>
              <a:rPr lang="zh-CN" altLang="en-US" dirty="0"/>
              <a:t>年创立第一个新教，后来不断分裂，至今已有超过三万三千个教派。</a:t>
            </a:r>
            <a:r>
              <a:rPr lang="en-US" altLang="zh-CN" dirty="0"/>
              <a:t>(World Christian Encyclopedia)</a:t>
            </a:r>
          </a:p>
          <a:p>
            <a:r>
              <a:rPr lang="zh-CN" altLang="en-US" dirty="0"/>
              <a:t>马丁路德提出</a:t>
            </a:r>
            <a:r>
              <a:rPr lang="zh-TW" altLang="en-US" dirty="0"/>
              <a:t>「</a:t>
            </a:r>
            <a:r>
              <a:rPr lang="zh-CN" altLang="en-US" dirty="0"/>
              <a:t>唯独圣经包含全部救赎的真理</a:t>
            </a:r>
            <a:r>
              <a:rPr lang="zh-TW" altLang="en-US" dirty="0"/>
              <a:t>」</a:t>
            </a:r>
            <a:r>
              <a:rPr lang="zh-CN" altLang="en-US" dirty="0"/>
              <a:t>，但圣经中并没有这样说。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136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信德的眼光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他</a:t>
            </a:r>
            <a:r>
              <a:rPr lang="zh-CN" altLang="en-US" dirty="0"/>
              <a:t>现</a:t>
            </a:r>
            <a:r>
              <a:rPr lang="zh-TW" altLang="en-US" dirty="0"/>
              <a:t>在如此在神</a:t>
            </a:r>
            <a:r>
              <a:rPr lang="zh-CN" altLang="en-US" dirty="0"/>
              <a:t>圣</a:t>
            </a:r>
            <a:r>
              <a:rPr lang="zh-TW" altLang="en-US" dirty="0"/>
              <a:t>的</a:t>
            </a:r>
            <a:r>
              <a:rPr lang="zh-CN" altLang="en-US" dirty="0"/>
              <a:t>麺饼</a:t>
            </a:r>
            <a:r>
              <a:rPr lang="zh-TW" altLang="en-US" dirty="0"/>
              <a:t>中把自己展示给我们，就如同他在</a:t>
            </a:r>
            <a:r>
              <a:rPr lang="zh-CN" altLang="en-US" dirty="0"/>
              <a:t>真实</a:t>
            </a:r>
            <a:r>
              <a:rPr lang="zh-TW" altLang="en-US" dirty="0"/>
              <a:t>的肉躯中展示</a:t>
            </a:r>
            <a:r>
              <a:rPr lang="zh-CN" altLang="en-US" dirty="0"/>
              <a:t>给圣</a:t>
            </a:r>
            <a:r>
              <a:rPr lang="zh-TW" altLang="en-US" dirty="0"/>
              <a:t>宗徒们。他们以肉躯的眼注視，只看见了他的肉躯；但当他们以</a:t>
            </a:r>
            <a:r>
              <a:rPr lang="zh-CN" altLang="en-US" dirty="0"/>
              <a:t>属</a:t>
            </a:r>
            <a:r>
              <a:rPr lang="zh-TW" altLang="en-US" dirty="0"/>
              <a:t>神的眼去瞻仰他</a:t>
            </a:r>
            <a:r>
              <a:rPr lang="zh-CN" altLang="en-US" dirty="0"/>
              <a:t>时</a:t>
            </a:r>
            <a:r>
              <a:rPr lang="zh-TW" altLang="en-US" dirty="0"/>
              <a:t>，就相信了他是天主。同</a:t>
            </a:r>
            <a:r>
              <a:rPr lang="zh-CN" altLang="en-US" dirty="0"/>
              <a:t>样</a:t>
            </a:r>
            <a:r>
              <a:rPr lang="zh-TW" altLang="en-US" dirty="0"/>
              <a:t>地，我们用肉眼看到了</a:t>
            </a:r>
            <a:r>
              <a:rPr lang="zh-CN" altLang="en-US" dirty="0"/>
              <a:t>饼</a:t>
            </a:r>
            <a:r>
              <a:rPr lang="zh-TW" altLang="en-US" dirty="0"/>
              <a:t>和酒，而我们要注</a:t>
            </a:r>
            <a:r>
              <a:rPr lang="zh-CN" altLang="en-US" dirty="0"/>
              <a:t>视</a:t>
            </a:r>
            <a:r>
              <a:rPr lang="zh-TW" altLang="en-US" dirty="0"/>
              <a:t>和</a:t>
            </a:r>
            <a:r>
              <a:rPr lang="zh-CN" altLang="en-US" dirty="0"/>
              <a:t>坚决</a:t>
            </a:r>
            <a:r>
              <a:rPr lang="zh-TW" altLang="en-US" dirty="0"/>
              <a:t>相信，</a:t>
            </a:r>
            <a:r>
              <a:rPr lang="zh-CN" altLang="en-US" dirty="0"/>
              <a:t>这</a:t>
            </a:r>
            <a:r>
              <a:rPr lang="zh-TW" altLang="en-US" dirty="0"/>
              <a:t>是他真</a:t>
            </a:r>
            <a:r>
              <a:rPr lang="zh-CN" altLang="en-US" dirty="0"/>
              <a:t>实</a:t>
            </a:r>
            <a:r>
              <a:rPr lang="zh-TW" altLang="en-US" dirty="0"/>
              <a:t>和生活的至</a:t>
            </a:r>
            <a:r>
              <a:rPr lang="zh-CN" altLang="en-US" dirty="0"/>
              <a:t>圣圣体圣</a:t>
            </a:r>
            <a:r>
              <a:rPr lang="zh-TW" altLang="en-US" dirty="0"/>
              <a:t>血。</a:t>
            </a:r>
            <a:r>
              <a:rPr lang="zh-CN" altLang="en-US" dirty="0"/>
              <a:t>（圣方济各</a:t>
            </a:r>
            <a:r>
              <a:rPr lang="en-US" altLang="zh-CN" dirty="0"/>
              <a:t>·</a:t>
            </a:r>
            <a:r>
              <a:rPr lang="zh-CN" altLang="en-US" dirty="0"/>
              <a:t>亚西西）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5FC4B8-C3A2-47D8-8504-E795610ECFA7}"/>
              </a:ext>
            </a:extLst>
          </p:cNvPr>
          <p:cNvSpPr txBox="1"/>
          <p:nvPr/>
        </p:nvSpPr>
        <p:spPr>
          <a:xfrm>
            <a:off x="0" y="0"/>
            <a:ext cx="43669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：信德的眼光（怎樣找）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132909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AC565-CAFD-6803-FB47-86CE50133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EDCA8-1664-D7EE-C94A-21E021B1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体验部分</a:t>
            </a:r>
            <a:endParaRPr lang="en-00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8524C-8F2C-0CE4-32B5-8091E88527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朝拜</a:t>
            </a:r>
            <a:r>
              <a:rPr lang="zh-CN" altLang="en-US" dirty="0"/>
              <a:t>耶稣圣体</a:t>
            </a:r>
            <a:r>
              <a:rPr lang="zh-TW" altLang="en-US" dirty="0"/>
              <a:t>的</a:t>
            </a:r>
            <a:r>
              <a:rPr lang="zh-CN" altLang="en-US" dirty="0"/>
              <a:t>恩宠</a:t>
            </a:r>
            <a:r>
              <a:rPr lang="zh-TW" altLang="en-US" dirty="0"/>
              <a:t>，是</a:t>
            </a:r>
            <a:r>
              <a:rPr lang="zh-CN" altLang="en-US" dirty="0"/>
              <a:t>给</a:t>
            </a:r>
            <a:r>
              <a:rPr lang="zh-TW" altLang="en-US" dirty="0"/>
              <a:t>每一</a:t>
            </a:r>
            <a:r>
              <a:rPr lang="zh-CN" altLang="en-US" dirty="0"/>
              <a:t>个</a:t>
            </a:r>
            <a:r>
              <a:rPr lang="zh-TW" altLang="en-US" dirty="0"/>
              <a:t>人的。但</a:t>
            </a:r>
            <a:r>
              <a:rPr lang="zh-CN" altLang="en-US" dirty="0"/>
              <a:t>为</a:t>
            </a:r>
            <a:r>
              <a:rPr lang="zh-TW" altLang="en-US" dirty="0"/>
              <a:t>了</a:t>
            </a:r>
            <a:r>
              <a:rPr lang="zh-TW" altLang="en-US" dirty="0">
                <a:solidFill>
                  <a:srgbClr val="FFCCFF"/>
                </a:solidFill>
              </a:rPr>
              <a:t>不要只是像例行公事</a:t>
            </a:r>
            <a:r>
              <a:rPr lang="zh-TW" altLang="en-US" dirty="0"/>
              <a:t>，又要</a:t>
            </a:r>
            <a:r>
              <a:rPr lang="zh-TW" altLang="en-US" dirty="0">
                <a:solidFill>
                  <a:srgbClr val="FFCCFF"/>
                </a:solidFill>
              </a:rPr>
              <a:t>避免心</a:t>
            </a:r>
            <a:r>
              <a:rPr lang="zh-CN" altLang="en-US" dirty="0">
                <a:solidFill>
                  <a:srgbClr val="FFCCFF"/>
                </a:solidFill>
              </a:rPr>
              <a:t>灵</a:t>
            </a:r>
            <a:r>
              <a:rPr lang="zh-TW" altLang="en-US" dirty="0">
                <a:solidFill>
                  <a:srgbClr val="FFCCFF"/>
                </a:solidFill>
              </a:rPr>
              <a:t>枯燥</a:t>
            </a:r>
            <a:r>
              <a:rPr lang="zh-TW" altLang="en-US" dirty="0"/>
              <a:t>，朝拜者必須從各方面吸取</a:t>
            </a:r>
            <a:r>
              <a:rPr lang="zh-CN" altLang="en-US" dirty="0"/>
              <a:t>灵感</a:t>
            </a:r>
            <a:r>
              <a:rPr lang="zh-TW" altLang="en-US" dirty="0"/>
              <a:t>：主</a:t>
            </a:r>
            <a:r>
              <a:rPr lang="zh-CN" altLang="en-US" dirty="0"/>
              <a:t>召唤</a:t>
            </a:r>
            <a:r>
              <a:rPr lang="zh-TW" altLang="en-US" dirty="0"/>
              <a:t>我的大恩、主耶稣和</a:t>
            </a:r>
            <a:r>
              <a:rPr lang="zh-CN" altLang="en-US" dirty="0"/>
              <a:t>童贞</a:t>
            </a:r>
            <a:r>
              <a:rPr lang="zh-TW" altLang="en-US" dirty="0"/>
              <a:t>圣母生命</a:t>
            </a:r>
            <a:r>
              <a:rPr lang="zh-CN" altLang="en-US" dirty="0"/>
              <a:t>里</a:t>
            </a:r>
            <a:r>
              <a:rPr lang="zh-TW" altLang="en-US" dirty="0"/>
              <a:t>的各</a:t>
            </a:r>
            <a:r>
              <a:rPr lang="zh-CN" altLang="en-US" dirty="0"/>
              <a:t>个</a:t>
            </a:r>
            <a:r>
              <a:rPr lang="zh-TW" altLang="en-US" dirty="0"/>
              <a:t>奥迹、</a:t>
            </a:r>
            <a:r>
              <a:rPr lang="zh-CN" altLang="en-US" dirty="0"/>
              <a:t>圣</a:t>
            </a:r>
            <a:r>
              <a:rPr lang="zh-TW" altLang="en-US" dirty="0"/>
              <a:t>人</a:t>
            </a:r>
            <a:r>
              <a:rPr lang="zh-CN" altLang="en-US" dirty="0"/>
              <a:t>们</a:t>
            </a:r>
            <a:r>
              <a:rPr lang="zh-TW" altLang="en-US" dirty="0"/>
              <a:t>的</a:t>
            </a:r>
            <a:r>
              <a:rPr lang="zh-CN" altLang="en-US" dirty="0"/>
              <a:t>善表</a:t>
            </a:r>
            <a:r>
              <a:rPr lang="zh-TW" altLang="en-US" dirty="0"/>
              <a:t>。</a:t>
            </a:r>
            <a:r>
              <a:rPr lang="zh-CN" altLang="en-US" dirty="0"/>
              <a:t>（圣艾伯铎）</a:t>
            </a:r>
            <a:endParaRPr lang="en-00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985640-D31F-2D71-6868-4195890BE6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797894"/>
            <a:ext cx="2959100" cy="3943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E84A8-F37B-76D6-3207-8CB52C176FBE}"/>
              </a:ext>
            </a:extLst>
          </p:cNvPr>
          <p:cNvSpPr txBox="1"/>
          <p:nvPr/>
        </p:nvSpPr>
        <p:spPr>
          <a:xfrm>
            <a:off x="0" y="0"/>
            <a:ext cx="43669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：信德的眼光（怎樣找）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32031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与主交谈</a:t>
            </a:r>
            <a:endParaRPr lang="en-US" altLang="zh-CN" dirty="0"/>
          </a:p>
          <a:p>
            <a:r>
              <a:rPr lang="zh-CN" altLang="en-US" dirty="0"/>
              <a:t>圣体主耶稣：我要以信德的眼光朝拜你：</a:t>
            </a:r>
            <a:br>
              <a:rPr lang="en-US" altLang="zh-CN" dirty="0"/>
            </a:br>
            <a:r>
              <a:rPr lang="zh-TW" altLang="en-US" dirty="0"/>
              <a:t>從各方面吸取</a:t>
            </a:r>
            <a:r>
              <a:rPr lang="zh-CN" altLang="en-US" dirty="0"/>
              <a:t>灵感</a:t>
            </a:r>
            <a:r>
              <a:rPr lang="zh-TW" altLang="en-US" dirty="0"/>
              <a:t>：主</a:t>
            </a:r>
            <a:r>
              <a:rPr lang="zh-CN" altLang="en-US" dirty="0"/>
              <a:t>召唤</a:t>
            </a:r>
            <a:r>
              <a:rPr lang="zh-TW" altLang="en-US" dirty="0"/>
              <a:t>我的大恩、主耶稣和</a:t>
            </a:r>
            <a:r>
              <a:rPr lang="zh-CN" altLang="en-US" dirty="0"/>
              <a:t>童贞</a:t>
            </a:r>
            <a:r>
              <a:rPr lang="zh-TW" altLang="en-US" dirty="0"/>
              <a:t>圣母生命</a:t>
            </a:r>
            <a:r>
              <a:rPr lang="zh-CN" altLang="en-US" dirty="0"/>
              <a:t>里</a:t>
            </a:r>
            <a:r>
              <a:rPr lang="zh-TW" altLang="en-US" dirty="0"/>
              <a:t>的各</a:t>
            </a:r>
            <a:r>
              <a:rPr lang="zh-CN" altLang="en-US" dirty="0"/>
              <a:t>个</a:t>
            </a:r>
            <a:r>
              <a:rPr lang="zh-TW" altLang="en-US" dirty="0"/>
              <a:t>奥迹、</a:t>
            </a:r>
            <a:r>
              <a:rPr lang="zh-CN" altLang="en-US" dirty="0"/>
              <a:t>圣</a:t>
            </a:r>
            <a:r>
              <a:rPr lang="zh-TW" altLang="en-US" dirty="0"/>
              <a:t>人</a:t>
            </a:r>
            <a:r>
              <a:rPr lang="zh-CN" altLang="en-US" dirty="0"/>
              <a:t>们</a:t>
            </a:r>
            <a:r>
              <a:rPr lang="zh-TW" altLang="en-US" dirty="0"/>
              <a:t>的</a:t>
            </a:r>
            <a:r>
              <a:rPr lang="zh-CN" altLang="en-US" dirty="0"/>
              <a:t>善表</a:t>
            </a:r>
            <a:r>
              <a:rPr lang="zh-TW" altLang="en-US" dirty="0"/>
              <a:t>。</a:t>
            </a:r>
            <a:endParaRPr lang="en-001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A75C4-77B3-C7A1-7F84-BF27C1BE2BBD}"/>
              </a:ext>
            </a:extLst>
          </p:cNvPr>
          <p:cNvSpPr txBox="1"/>
          <p:nvPr/>
        </p:nvSpPr>
        <p:spPr>
          <a:xfrm>
            <a:off x="3" y="-1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（怎樣找）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312204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在福音中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麻风病人、瞎子、瘫子</a:t>
            </a:r>
            <a:r>
              <a:rPr lang="zh-CN" altLang="en-US" dirty="0"/>
              <a:t>在</a:t>
            </a:r>
            <a:r>
              <a:rPr lang="zh-TW" altLang="en-US" dirty="0"/>
              <a:t>无望</a:t>
            </a:r>
            <a:r>
              <a:rPr lang="zh-CN" altLang="en-US" dirty="0"/>
              <a:t>中拼命</a:t>
            </a:r>
            <a:r>
              <a:rPr lang="zh-TW" altLang="en-US" dirty="0"/>
              <a:t>去找耶稣，到耶稣跟前，看耶稣，触摸耶稣。</a:t>
            </a:r>
            <a:endParaRPr lang="en-US" altLang="zh-TW" dirty="0"/>
          </a:p>
          <a:p>
            <a:r>
              <a:rPr lang="ja-JP" altLang="en-US" dirty="0"/>
              <a:t>「不是健康的人需要医生生，而是</a:t>
            </a:r>
            <a:r>
              <a:rPr lang="ja-JP" altLang="en-US" dirty="0">
                <a:solidFill>
                  <a:srgbClr val="FFCCFF"/>
                </a:solidFill>
              </a:rPr>
              <a:t>有病的人</a:t>
            </a:r>
            <a:r>
              <a:rPr lang="ja-JP" altLang="en-US" dirty="0"/>
              <a:t>。」 </a:t>
            </a:r>
            <a:r>
              <a:rPr lang="zh-CN" altLang="en-US" dirty="0"/>
              <a:t>（路五：</a:t>
            </a:r>
            <a:r>
              <a:rPr lang="en-US" altLang="zh-CN" dirty="0"/>
              <a:t>31</a:t>
            </a:r>
            <a:r>
              <a:rPr lang="zh-CN" altLang="en-US" dirty="0"/>
              <a:t>）</a:t>
            </a:r>
            <a:endParaRPr lang="ja-JP" altLang="en-US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b="0" dirty="0"/>
              <a:t>今天</a:t>
            </a:r>
            <a:endParaRPr lang="en-US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人类在涕泣之谷中</a:t>
            </a:r>
            <a:r>
              <a:rPr lang="zh-TW" altLang="en-US" dirty="0"/>
              <a:t>不是同样要到耶稣跟前，要看到耶稣吗？</a:t>
            </a:r>
            <a:endParaRPr lang="en-US" altLang="zh-TW" dirty="0"/>
          </a:p>
          <a:p>
            <a:endParaRPr lang="en-US" altLang="zh-CN" dirty="0"/>
          </a:p>
          <a:p>
            <a:r>
              <a:rPr lang="ja-JP" altLang="en-US" dirty="0"/>
              <a:t>「 我不是来召叫义人，而是召叫</a:t>
            </a:r>
            <a:r>
              <a:rPr lang="ja-JP" altLang="en-US" dirty="0">
                <a:solidFill>
                  <a:srgbClr val="FFCCFF"/>
                </a:solidFill>
              </a:rPr>
              <a:t>罪人</a:t>
            </a:r>
            <a:r>
              <a:rPr lang="ja-JP" altLang="en-US" dirty="0"/>
              <a:t>悔改。」</a:t>
            </a:r>
            <a:r>
              <a:rPr lang="zh-CN" altLang="en-US" dirty="0"/>
              <a:t>（路五：</a:t>
            </a:r>
            <a:r>
              <a:rPr lang="en-US" altLang="zh-CN" dirty="0"/>
              <a:t>32</a:t>
            </a:r>
            <a:r>
              <a:rPr lang="zh-CN" altLang="en-US" dirty="0"/>
              <a:t>）</a:t>
            </a:r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2720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由谁找？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百夫长的仆人</a:t>
            </a:r>
            <a:r>
              <a:rPr lang="en-US" dirty="0"/>
              <a:t> (</a:t>
            </a:r>
            <a:r>
              <a:rPr lang="zh-TW" altLang="en-US" dirty="0"/>
              <a:t>玛</a:t>
            </a:r>
            <a:r>
              <a:rPr lang="zh-CN" altLang="en-US" dirty="0"/>
              <a:t>八</a:t>
            </a:r>
            <a:r>
              <a:rPr lang="en-US" dirty="0"/>
              <a:t>:5-13)</a:t>
            </a:r>
          </a:p>
          <a:p>
            <a:r>
              <a:rPr lang="zh-CN" altLang="en-US" dirty="0"/>
              <a:t>会堂长的女儿</a:t>
            </a:r>
            <a:r>
              <a:rPr lang="en-US" dirty="0"/>
              <a:t> (</a:t>
            </a:r>
            <a:r>
              <a:rPr lang="zh-CN" altLang="en-US" dirty="0"/>
              <a:t>路八</a:t>
            </a:r>
            <a:r>
              <a:rPr lang="en-US" dirty="0"/>
              <a:t>:41-42,49-56)</a:t>
            </a:r>
          </a:p>
          <a:p>
            <a:r>
              <a:rPr lang="zh-TW" altLang="en-US" dirty="0"/>
              <a:t>瘫子由四个人抬着</a:t>
            </a:r>
            <a:r>
              <a:rPr lang="en-US" dirty="0"/>
              <a:t> (</a:t>
            </a:r>
            <a:r>
              <a:rPr lang="zh-CN" altLang="en-US" dirty="0"/>
              <a:t>谷二</a:t>
            </a:r>
            <a:r>
              <a:rPr lang="en-US" dirty="0"/>
              <a:t>:3-12)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那里找？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「</a:t>
            </a:r>
            <a:r>
              <a:rPr lang="zh-TW" altLang="en-US" dirty="0"/>
              <a:t>看！我同你们天天在一起，直到今世的终结。」</a:t>
            </a:r>
            <a:r>
              <a:rPr lang="en-US" dirty="0"/>
              <a:t> (</a:t>
            </a:r>
            <a:r>
              <a:rPr lang="zh-TW" altLang="en-US" dirty="0"/>
              <a:t>玛</a:t>
            </a:r>
            <a:r>
              <a:rPr lang="en-US" dirty="0"/>
              <a:t> </a:t>
            </a:r>
            <a:r>
              <a:rPr lang="zh-CN" altLang="en-US" dirty="0"/>
              <a:t>二十八</a:t>
            </a:r>
            <a:r>
              <a:rPr lang="en-US" dirty="0"/>
              <a:t>:20)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由谁找？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百夫长的</a:t>
            </a:r>
            <a:r>
              <a:rPr lang="zh-CN" altLang="en-US" dirty="0">
                <a:solidFill>
                  <a:srgbClr val="FFCCFF"/>
                </a:solidFill>
              </a:rPr>
              <a:t>仆人</a:t>
            </a:r>
            <a:r>
              <a:rPr lang="en-US" dirty="0">
                <a:solidFill>
                  <a:srgbClr val="FFCCFF"/>
                </a:solidFill>
              </a:rPr>
              <a:t> </a:t>
            </a:r>
            <a:r>
              <a:rPr lang="en-US" dirty="0"/>
              <a:t>(</a:t>
            </a:r>
            <a:r>
              <a:rPr lang="zh-TW" altLang="en-US" dirty="0"/>
              <a:t>玛</a:t>
            </a:r>
            <a:r>
              <a:rPr lang="zh-CN" altLang="en-US" dirty="0"/>
              <a:t>八</a:t>
            </a:r>
            <a:r>
              <a:rPr lang="en-US" dirty="0"/>
              <a:t>:5-13)</a:t>
            </a:r>
          </a:p>
          <a:p>
            <a:r>
              <a:rPr lang="zh-CN" altLang="en-US" dirty="0"/>
              <a:t>会堂长的</a:t>
            </a:r>
            <a:r>
              <a:rPr lang="zh-CN" altLang="en-US" dirty="0">
                <a:solidFill>
                  <a:srgbClr val="FFCCFF"/>
                </a:solidFill>
              </a:rPr>
              <a:t>女儿</a:t>
            </a:r>
            <a:r>
              <a:rPr lang="en-US" dirty="0">
                <a:solidFill>
                  <a:srgbClr val="FFCCFF"/>
                </a:solidFill>
              </a:rPr>
              <a:t> </a:t>
            </a:r>
            <a:r>
              <a:rPr lang="en-US" dirty="0"/>
              <a:t>(</a:t>
            </a:r>
            <a:r>
              <a:rPr lang="zh-CN" altLang="en-US" dirty="0"/>
              <a:t>路八</a:t>
            </a:r>
            <a:r>
              <a:rPr lang="en-US" dirty="0"/>
              <a:t>:41-42,49-56)</a:t>
            </a:r>
          </a:p>
          <a:p>
            <a:r>
              <a:rPr lang="zh-TW" altLang="en-US" dirty="0"/>
              <a:t>瘫子由</a:t>
            </a:r>
            <a:r>
              <a:rPr lang="zh-TW" altLang="en-US" dirty="0">
                <a:solidFill>
                  <a:srgbClr val="FFCCFF"/>
                </a:solidFill>
              </a:rPr>
              <a:t>四个人</a:t>
            </a:r>
            <a:r>
              <a:rPr lang="zh-TW" altLang="en-US" dirty="0"/>
              <a:t>抬着</a:t>
            </a:r>
            <a:r>
              <a:rPr lang="en-US" dirty="0"/>
              <a:t> (</a:t>
            </a:r>
            <a:r>
              <a:rPr lang="zh-CN" altLang="en-US" dirty="0"/>
              <a:t>谷二</a:t>
            </a:r>
            <a:r>
              <a:rPr lang="en-US" dirty="0"/>
              <a:t>:3-12)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那里找？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「</a:t>
            </a:r>
            <a:r>
              <a:rPr lang="zh-TW" altLang="en-US" dirty="0"/>
              <a:t>看！我同你们天天在一起，直到今世的终结。」</a:t>
            </a:r>
            <a:r>
              <a:rPr lang="en-US" dirty="0"/>
              <a:t> (</a:t>
            </a:r>
            <a:r>
              <a:rPr lang="zh-TW" altLang="en-US" dirty="0"/>
              <a:t>玛</a:t>
            </a:r>
            <a:r>
              <a:rPr lang="en-US" dirty="0"/>
              <a:t> </a:t>
            </a:r>
            <a:r>
              <a:rPr lang="zh-CN" altLang="en-US" dirty="0"/>
              <a:t>二十八</a:t>
            </a:r>
            <a:r>
              <a:rPr lang="en-US" dirty="0"/>
              <a:t>:20)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到耶稣跟前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8A355-F424-6D73-4A73-591E33180F94}"/>
              </a:ext>
            </a:extLst>
          </p:cNvPr>
          <p:cNvSpPr txBox="1"/>
          <p:nvPr/>
        </p:nvSpPr>
        <p:spPr>
          <a:xfrm>
            <a:off x="0" y="0"/>
            <a:ext cx="559800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医治</a:t>
            </a:r>
            <a:r>
              <a:rPr lang="en-HK" altLang="zh-CN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：为同伴、亲人、朋友（为谁找）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8648799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47977E-BDDE-4F7E-2A22-CBE157D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爱朝拜，爱到底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1BDBDF-DEA1-73D3-FB94-F2F6EF8AE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与主交心：</a:t>
            </a:r>
            <a:endParaRPr lang="en-US" altLang="zh-CN" dirty="0"/>
          </a:p>
          <a:p>
            <a:r>
              <a:rPr lang="zh-CN" altLang="en-US" dirty="0"/>
              <a:t>圣体主耶稣，我为我的亲人（名字），我的。。。</a:t>
            </a:r>
            <a:br>
              <a:rPr lang="en-US" altLang="zh-CN" dirty="0"/>
            </a:br>
            <a:r>
              <a:rPr lang="zh-CN" altLang="en-US" dirty="0"/>
              <a:t>虽然他们。。。</a:t>
            </a:r>
            <a:endParaRPr lang="en-US" altLang="zh-CN" dirty="0"/>
          </a:p>
          <a:p>
            <a:r>
              <a:rPr lang="zh-CN" altLang="en-US" dirty="0"/>
              <a:t>或休息</a:t>
            </a:r>
            <a:r>
              <a:rPr lang="en-US" altLang="zh-CN" dirty="0"/>
              <a:t>(</a:t>
            </a:r>
            <a:r>
              <a:rPr lang="zh-CN" altLang="en-US"/>
              <a:t>守静</a:t>
            </a:r>
            <a:r>
              <a:rPr lang="zh-CN" altLang="en-US" dirty="0"/>
              <a:t>默</a:t>
            </a:r>
            <a:r>
              <a:rPr lang="en-US" altLang="zh-CN" dirty="0"/>
              <a:t>)</a:t>
            </a:r>
          </a:p>
          <a:p>
            <a:endParaRPr lang="en-US" altLang="zh-CN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4AA6703-6A41-6F1E-E916-55F22ED49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1912" y="588814"/>
            <a:ext cx="3008376" cy="420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A75C4-77B3-C7A1-7F84-BF27C1BE2BBD}"/>
              </a:ext>
            </a:extLst>
          </p:cNvPr>
          <p:cNvSpPr txBox="1"/>
          <p:nvPr/>
        </p:nvSpPr>
        <p:spPr>
          <a:xfrm>
            <a:off x="3" y="-1"/>
            <a:ext cx="295465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为同伴、亲人、朋友</a:t>
            </a:r>
            <a:endParaRPr lang="en-US" altLang="zh-CN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CN" altLang="en-US" sz="2400" i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（为谁找）</a:t>
            </a:r>
            <a:endParaRPr lang="en-HK" sz="2400" i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4566981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fulton_sheen_pic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4900" y="646273"/>
            <a:ext cx="2959100" cy="42462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12月9日：</a:t>
            </a:r>
            <a:r>
              <a:rPr lang="zh-CN" altLang="en-US" dirty="0"/>
              <a:t>可敬者单福宣主教</a:t>
            </a:r>
            <a:br>
              <a:rPr lang="en-US" altLang="zh-TW" dirty="0"/>
            </a:br>
            <a:r>
              <a:rPr lang="en-US" altLang="zh-CN" sz="2000" dirty="0"/>
              <a:t>Ven. Fulton Sheen (1895-1979)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CFF"/>
                </a:solidFill>
              </a:rPr>
              <a:t>在</a:t>
            </a:r>
            <a:r>
              <a:rPr lang="zh-CN" altLang="en-US" dirty="0">
                <a:solidFill>
                  <a:srgbClr val="FFCCFF"/>
                </a:solidFill>
              </a:rPr>
              <a:t>圣体</a:t>
            </a:r>
            <a:r>
              <a:rPr lang="zh-TW" altLang="en-US" dirty="0">
                <a:solidFill>
                  <a:srgbClr val="FFCCFF"/>
                </a:solidFill>
              </a:rPr>
              <a:t>前守</a:t>
            </a:r>
            <a:r>
              <a:rPr lang="zh-CN" altLang="en-US" dirty="0">
                <a:solidFill>
                  <a:srgbClr val="FFCCFF"/>
                </a:solidFill>
              </a:rPr>
              <a:t>圣时</a:t>
            </a:r>
            <a:r>
              <a:rPr lang="zh-TW" altLang="en-US" dirty="0">
                <a:solidFill>
                  <a:srgbClr val="FFCCFF"/>
                </a:solidFill>
              </a:rPr>
              <a:t>不</a:t>
            </a:r>
            <a:r>
              <a:rPr lang="zh-CN" altLang="en-US" dirty="0">
                <a:solidFill>
                  <a:srgbClr val="FFCCFF"/>
                </a:solidFill>
              </a:rPr>
              <a:t>仅</a:t>
            </a:r>
            <a:r>
              <a:rPr lang="zh-TW" altLang="en-US" dirty="0">
                <a:solidFill>
                  <a:srgbClr val="FFCCFF"/>
                </a:solidFill>
              </a:rPr>
              <a:t>是</a:t>
            </a:r>
            <a:r>
              <a:rPr lang="zh-CN" altLang="en-US" dirty="0">
                <a:solidFill>
                  <a:srgbClr val="FFCCFF"/>
                </a:solidFill>
              </a:rPr>
              <a:t>敬礼</a:t>
            </a:r>
            <a:r>
              <a:rPr lang="zh-TW" altLang="en-US" dirty="0">
                <a:solidFill>
                  <a:srgbClr val="FFCCFF"/>
                </a:solidFill>
              </a:rPr>
              <a:t>，而是</a:t>
            </a:r>
            <a:r>
              <a:rPr lang="zh-CN" altLang="en-US" dirty="0">
                <a:solidFill>
                  <a:srgbClr val="FFCCFF"/>
                </a:solidFill>
              </a:rPr>
              <a:t>分担救赎</a:t>
            </a:r>
            <a:r>
              <a:rPr lang="zh-TW" altLang="en-US" dirty="0">
                <a:solidFill>
                  <a:srgbClr val="FFCCFF"/>
                </a:solidFill>
              </a:rPr>
              <a:t>的工作。</a:t>
            </a:r>
            <a:endParaRPr lang="en-US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4269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3_SAM TEMPLATE">
  <a:themeElements>
    <a:clrScheme name="2_SAM TEMPLAT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AM TEMPLAT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AM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AM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AM TEMPLATE">
  <a:themeElements>
    <a:clrScheme name="2_SAM TEMPLAT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AM TEMPLAT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AM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AM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AM TEMPLAT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2_SAM TEMPLAT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AM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AM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SAM TEMPLATE">
  <a:themeElements>
    <a:clrScheme name="2_SAM TEMPLAT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AM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AM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AM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AM TEMPLATE">
  <a:themeElements>
    <a:clrScheme name="2_SAM TEMPLAT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AM TEMPLAT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AM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AM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AM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160977</TotalTime>
  <Words>41337</Words>
  <Application>Microsoft Office PowerPoint</Application>
  <PresentationFormat>On-screen Show (16:9)</PresentationFormat>
  <Paragraphs>2064</Paragraphs>
  <Slides>415</Slides>
  <Notes>11</Notes>
  <HiddenSlides>182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415</vt:i4>
      </vt:variant>
    </vt:vector>
  </HeadingPairs>
  <TitlesOfParts>
    <vt:vector size="433" baseType="lpstr">
      <vt:lpstr>Microsoft JhengHei</vt:lpstr>
      <vt:lpstr>Microsoft YaHei</vt:lpstr>
      <vt:lpstr>MingLiU</vt:lpstr>
      <vt:lpstr>新細明體</vt:lpstr>
      <vt:lpstr>华文中宋</vt:lpstr>
      <vt:lpstr>Arial</vt:lpstr>
      <vt:lpstr>Courier New</vt:lpstr>
      <vt:lpstr>Helvetica</vt:lpstr>
      <vt:lpstr>MusiSync</vt:lpstr>
      <vt:lpstr>Symbol</vt:lpstr>
      <vt:lpstr>Times New Roman</vt:lpstr>
      <vt:lpstr>Wingdings</vt:lpstr>
      <vt:lpstr>3_SAM TEMPLATE</vt:lpstr>
      <vt:lpstr>4_SAM TEMPLATE</vt:lpstr>
      <vt:lpstr>2_SAM TEMPLATE</vt:lpstr>
      <vt:lpstr>7_SAM TEMPLATE</vt:lpstr>
      <vt:lpstr>5_SAM TEMPLATE</vt:lpstr>
      <vt:lpstr>Acrobat Document</vt:lpstr>
      <vt:lpstr>体验陪伴耶稣圣体 https://cis.sfu.edu.hk/Anthony-Chan/pea/pray/prayer.htm#prayereucharist </vt:lpstr>
      <vt:lpstr>两日一夜体验耶稣圣体</vt:lpstr>
      <vt:lpstr>两日一夜体验耶稣圣体</vt:lpstr>
      <vt:lpstr>两日一夜体验耶稣圣体</vt:lpstr>
      <vt:lpstr>两日一夜体验耶稣圣体</vt:lpstr>
      <vt:lpstr>不但不配解祂的鞋带，解圣若翰的鞋带也不配</vt:lpstr>
      <vt:lpstr>体验陪伴耶稣圣体 http://www.peam.org/eucharist/eucharist.htm </vt:lpstr>
      <vt:lpstr>我拥有的一切，都是主借给我的，好能服务他人</vt:lpstr>
      <vt:lpstr>我拥有的一切，都是主借给我的，好能服务他人</vt:lpstr>
      <vt:lpstr>圣方济各各沙勿略</vt:lpstr>
      <vt:lpstr>感谢圣体经 Gǎnxiè shèng tǐ jīng</vt:lpstr>
      <vt:lpstr>10月22日：教宗圣若望保禄二世(1920 - 2005) St. John Paul II</vt:lpstr>
      <vt:lpstr>         我来，为叫他们获得生命，且获得更丰富的生命。       回应圣若望保禄二世在1993年的呼吁：在全世界的堂区及基督徒团体中设立恒久朝拜明供圣体。</vt:lpstr>
      <vt:lpstr>爱朝：热爱朝拜明供圣体</vt:lpstr>
      <vt:lpstr>爱朝：热爱朝拜明供圣体</vt:lpstr>
      <vt:lpstr>陪伴耶稣</vt:lpstr>
      <vt:lpstr>陪伴耶稣</vt:lpstr>
      <vt:lpstr>环顾今天的社会</vt:lpstr>
      <vt:lpstr>参与天主创造天地伟大工程的延续</vt:lpstr>
      <vt:lpstr>中国本来是礼义之邦；为什么欧洲文明能超越其他国家</vt:lpstr>
      <vt:lpstr>教宗良十三的神视（1884年十月十三日） http://blog.sina.com.cn/s/blog_4a04237e0102wuva.html</vt:lpstr>
      <vt:lpstr>天主教教导的真理</vt:lpstr>
      <vt:lpstr>唯独天主教坚持教导真理</vt:lpstr>
      <vt:lpstr>唯独天主教坚持教导真理</vt:lpstr>
      <vt:lpstr>教宗良十三的神视（1884年十月十三日） http://blog.sina.com.cn/s/blog_4a04237e0102wuva.html</vt:lpstr>
      <vt:lpstr>向圣弥额尔总领天使祷文</vt:lpstr>
      <vt:lpstr>环顾今天的社会</vt:lpstr>
      <vt:lpstr>在这个背弃天主的世代里</vt:lpstr>
      <vt:lpstr>这个背离天主的时代</vt:lpstr>
      <vt:lpstr>将错误传遍世界 jiàng cuòwù chuán biàn shìjiè </vt:lpstr>
      <vt:lpstr>PowerPoint Presentation</vt:lpstr>
      <vt:lpstr>人类几千年的伦理道德</vt:lpstr>
      <vt:lpstr>人类几千年的伦理道德</vt:lpstr>
      <vt:lpstr>上官玛姬Margaret Sanger (1879-1966)</vt:lpstr>
      <vt:lpstr>徘徊人间，引诱人灵，使其丧亡</vt:lpstr>
      <vt:lpstr>徘徊人间，引诱人灵，使其丧亡</vt:lpstr>
      <vt:lpstr>今天人类广遍否认真理：</vt:lpstr>
      <vt:lpstr>今天人类广遍否认真理：</vt:lpstr>
      <vt:lpstr>今天人類廣遍否認真理：</vt:lpstr>
      <vt:lpstr>J.D. Unwin 的歸納: 性與文明文化Sex and Culture</vt:lpstr>
      <vt:lpstr>绝对的一夫一妻制关系破裂 没有例外的的情况</vt:lpstr>
      <vt:lpstr>美國女子結婚前有過的性行為伴侶數目 https://ifstudies.org/blog/counterintuitive-trends-in-the-link-between-premarital-sex-and-marital-stability</vt:lpstr>
      <vt:lpstr>91.3% 男 / 82.1% 女大学生有一夜情hookup https://bedbible.com/hookup-culture-statistics/</vt:lpstr>
      <vt:lpstr>不承认真理，否定伦理</vt:lpstr>
      <vt:lpstr>变性</vt:lpstr>
      <vt:lpstr>漠视道德真理，遗禍后裔</vt:lpstr>
      <vt:lpstr>美国中学生性行为统计</vt:lpstr>
      <vt:lpstr>美国大学生性行为统计</vt:lpstr>
      <vt:lpstr>中国大学生性行为统计</vt:lpstr>
      <vt:lpstr>中国艾滋病感染率统计</vt:lpstr>
      <vt:lpstr>罪恶站起来了</vt:lpstr>
      <vt:lpstr>同性恋教育</vt:lpstr>
      <vt:lpstr>中国人</vt:lpstr>
      <vt:lpstr>核爆前Hiroshima before A-bomb</vt:lpstr>
      <vt:lpstr>核爆后 Hiroshima after A-bomb</vt:lpstr>
      <vt:lpstr>廣島原子彈(1945年8月6日)</vt:lpstr>
      <vt:lpstr>廣島原子彈(1945年8月6日)</vt:lpstr>
      <vt:lpstr>世界和平紀念圣堂 Memorial Cathedral for World Peace</vt:lpstr>
      <vt:lpstr>Annual Pro-life march in Dallas</vt:lpstr>
      <vt:lpstr>物质与滥用恩宠</vt:lpstr>
      <vt:lpstr>核爆后酷熱中的人无知地喝核塵雨解渴</vt:lpstr>
      <vt:lpstr>漠视道德真理，遗祸后裔</vt:lpstr>
      <vt:lpstr>徘徊人间，引诱人灵，使其丧亡</vt:lpstr>
      <vt:lpstr>徘徊人间，引诱人灵，使其丧亡</vt:lpstr>
      <vt:lpstr>Repeating lie </vt:lpstr>
      <vt:lpstr>PowerPoint Presentation</vt:lpstr>
      <vt:lpstr>教宗若望保禄二世的教导</vt:lpstr>
      <vt:lpstr>教宗若望保禄二世的教导</vt:lpstr>
      <vt:lpstr>触动耶稣的圣心</vt:lpstr>
      <vt:lpstr>触动耶稣的圣心</vt:lpstr>
      <vt:lpstr>没有其他救援</vt:lpstr>
      <vt:lpstr>没有其他救援</vt:lpstr>
      <vt:lpstr>你的罪赦了</vt:lpstr>
      <vt:lpstr>人类的重病</vt:lpstr>
      <vt:lpstr>人类的重病</vt:lpstr>
      <vt:lpstr>人类的重病</vt:lpstr>
      <vt:lpstr>人类的重病</vt:lpstr>
      <vt:lpstr>人类的重病</vt:lpstr>
      <vt:lpstr>耶里哥的瞎子</vt:lpstr>
      <vt:lpstr>到耶稣跟前</vt:lpstr>
      <vt:lpstr>到耶稣跟前</vt:lpstr>
      <vt:lpstr>到耶稣跟前</vt:lpstr>
      <vt:lpstr>爱朝拜，爱到底</vt:lpstr>
      <vt:lpstr>到耶稣跟前</vt:lpstr>
      <vt:lpstr>到耶稣跟前</vt:lpstr>
      <vt:lpstr>路加福音第二十二章</vt:lpstr>
      <vt:lpstr>若望福音第六章：我就是生命的食粮</vt:lpstr>
      <vt:lpstr>若望福音第六章：我就是生命的食粮</vt:lpstr>
      <vt:lpstr>爱朝拜，爱到底</vt:lpstr>
      <vt:lpstr>格林多前书第十一章</vt:lpstr>
      <vt:lpstr>得撒洛尼后书第二章</vt:lpstr>
      <vt:lpstr>信德的眼光</vt:lpstr>
      <vt:lpstr>体验部分</vt:lpstr>
      <vt:lpstr>爱朝拜，爱到底</vt:lpstr>
      <vt:lpstr>到耶稣跟前</vt:lpstr>
      <vt:lpstr>到耶稣跟前</vt:lpstr>
      <vt:lpstr>到耶稣跟前</vt:lpstr>
      <vt:lpstr>爱朝拜，爱到底</vt:lpstr>
      <vt:lpstr>12月9日：可敬者单福宣主教 Ven. Fulton Sheen (1895-1979)</vt:lpstr>
      <vt:lpstr>触动耶稣的圣心</vt:lpstr>
      <vt:lpstr>触动耶稣的圣心</vt:lpstr>
      <vt:lpstr>12月9日：可敬者单福宣主教 Ven. Fulton Sheen (1895-1979)</vt:lpstr>
      <vt:lpstr>爱朝拜，爱到底</vt:lpstr>
      <vt:lpstr>意大利 Lanciano 圣体奇迹(~700)  </vt:lpstr>
      <vt:lpstr>10月22日：圣教宗若望保禄二世(1920 - 2005)</vt:lpstr>
      <vt:lpstr>教宗本笃十六世　宗座劝諭　爱的圣事</vt:lpstr>
      <vt:lpstr>教宗方济各Pope Francis</vt:lpstr>
      <vt:lpstr>PowerPoint Presentation</vt:lpstr>
      <vt:lpstr>可敬者玛德罗宾(1902-1981) ：30年只靠领圣体 https://www.martherobin.com/en/sa-vie/</vt:lpstr>
      <vt:lpstr>In Shanghai</vt:lpstr>
      <vt:lpstr>河北教堂</vt:lpstr>
      <vt:lpstr>福传</vt:lpstr>
      <vt:lpstr>恒久朝拜明供圣体</vt:lpstr>
      <vt:lpstr>恒久朝拜明供圣体</vt:lpstr>
      <vt:lpstr>可供明供圣体(120mm)用的圣体龛</vt:lpstr>
      <vt:lpstr>恒久朝拜明供圣体</vt:lpstr>
      <vt:lpstr>体验部分</vt:lpstr>
      <vt:lpstr>陪伴耶稣</vt:lpstr>
      <vt:lpstr>1917: 法蒂玛圣母</vt:lpstr>
      <vt:lpstr>法蒂玛圣母</vt:lpstr>
      <vt:lpstr>法蒂玛圣母</vt:lpstr>
      <vt:lpstr>法蒂玛圣母</vt:lpstr>
      <vt:lpstr>圣若翰•维亚纳， 1786-1859</vt:lpstr>
      <vt:lpstr>圣艾伯铎 (1811-1868)</vt:lpstr>
      <vt:lpstr>圣艾伯铎 (1811-1868)</vt:lpstr>
      <vt:lpstr>1月31日：圣若望鲍思高神父(司铎) St. John Bosco (1815-1888)</vt:lpstr>
      <vt:lpstr>法蒂玛圣母</vt:lpstr>
      <vt:lpstr>法蒂玛圣母</vt:lpstr>
      <vt:lpstr>法蒂玛圣母</vt:lpstr>
      <vt:lpstr>天使的祈祷 </vt:lpstr>
      <vt:lpstr>在法蒂玛天使教的祈祷</vt:lpstr>
      <vt:lpstr>在法蒂玛天使教的祈祷</vt:lpstr>
      <vt:lpstr>2月20日：圣方济各 (1908-1919) (花地玛圣母显现给三个牧童的其中一个)</vt:lpstr>
      <vt:lpstr>2月20日：圣方济各 (1908-1919) (花地玛圣母显现给三个牧童的其中一个)</vt:lpstr>
      <vt:lpstr>2月20日：圣方济各 (1908-1919) (花地玛圣母显现给三个牧童的其中一个)</vt:lpstr>
      <vt:lpstr>2月20日：圣雅仙达 (1910-1920) (花地玛圣母显现给三个牧童中的最年幼一个)</vt:lpstr>
      <vt:lpstr>2月20日：圣雅仙达 (1910-1920) (花地玛圣母显现给三个牧童中的最年幼一个)</vt:lpstr>
      <vt:lpstr>耶稣的爱</vt:lpstr>
      <vt:lpstr>PowerPoint Presentation</vt:lpstr>
      <vt:lpstr>PowerPoint Presentation</vt:lpstr>
      <vt:lpstr>陪伴耶稣</vt:lpstr>
      <vt:lpstr>因爱、为爱而被造</vt:lpstr>
      <vt:lpstr>因爱、为爱而被造</vt:lpstr>
      <vt:lpstr>「你的财宝在那里，你的心也必在那里。」〔玛6：21〕</vt:lpstr>
      <vt:lpstr>爱的承诺</vt:lpstr>
      <vt:lpstr>「祂爱了我，且为我舍弃了自己。」（迦 2:20） </vt:lpstr>
      <vt:lpstr>祈求圣神降临（玛德罗宾Marthe Robin所写）</vt:lpstr>
      <vt:lpstr>祈求圣神降临（玛德罗宾Marthe Robin所写）</vt:lpstr>
      <vt:lpstr>祈求圣神降临（玛德罗宾Marthe Robin所写）</vt:lpstr>
      <vt:lpstr>陪伴耶稣</vt:lpstr>
      <vt:lpstr>爱的承诺</vt:lpstr>
      <vt:lpstr>认签每星期一小时陪伴耶稣圣体</vt:lpstr>
      <vt:lpstr>陪伴耶稣分享：为忙碌的人 http://www.catholicworld.info/eucharist/accompanyingjesus-1c.htm</vt:lpstr>
      <vt:lpstr>平凡软弱的我</vt:lpstr>
      <vt:lpstr>平凡软弱的我</vt:lpstr>
      <vt:lpstr>12月9日：可敬者单福宣主教 Ven. Fulton Sheen (1895-1979)</vt:lpstr>
      <vt:lpstr>12月9日：可敬者单福宣主教 Ven. Fulton Sheen (1895-1979)</vt:lpstr>
      <vt:lpstr>10月22日：圣教宗若望保禄二世(1920 - 2005)</vt:lpstr>
      <vt:lpstr>加尔各答圣德兰修女 zhēn fú dé lán xiūnǚ </vt:lpstr>
      <vt:lpstr>加尔各答圣德兰修女 dé lán xiūnǚ </vt:lpstr>
      <vt:lpstr>微小的承诺 Wéixiǎo de chéngnuò</vt:lpstr>
      <vt:lpstr>微小的承诺 Wéixiǎo de chéngnuò</vt:lpstr>
      <vt:lpstr>陪伴耶稣</vt:lpstr>
      <vt:lpstr>触动耶稣的圣心</vt:lpstr>
      <vt:lpstr>与天主谈情</vt:lpstr>
      <vt:lpstr>与天主谈情</vt:lpstr>
      <vt:lpstr>认签 Rèn qiān</vt:lpstr>
      <vt:lpstr>「你的财宝在那里，你的心也必在那里。」〔玛6：21〕 Nǐ de cáibǎo zài nàlǐ, nǐ de xīn yě bì zài nàlǐ</vt:lpstr>
      <vt:lpstr>疲倦是失约的借口吗？ Píjuàn shì shīyuē de jíkǒu ma</vt:lpstr>
      <vt:lpstr>祈求圣神降临（玛德罗宾Marthe Robin所写）</vt:lpstr>
      <vt:lpstr>祈求圣神降临（玛德罗宾Marthe Robin所写）</vt:lpstr>
      <vt:lpstr>祈求圣神降临（玛德罗宾Marthe Robin所写） Qíqiú shèng shén jiànglín (mǎ dé luó bīn suǒ xiě)</vt:lpstr>
      <vt:lpstr>陪伴耶稣分享</vt:lpstr>
      <vt:lpstr>陪伴耶稣</vt:lpstr>
      <vt:lpstr>甘饴与障礙 Gān yí yǔ zhàng'ài</vt:lpstr>
      <vt:lpstr>我第一次朝拜圣体</vt:lpstr>
      <vt:lpstr>我第一次朝拜圣体</vt:lpstr>
      <vt:lpstr>我第一次朝拜圣体</vt:lpstr>
      <vt:lpstr>我第一次朝拜圣体</vt:lpstr>
      <vt:lpstr>我第一次朝拜圣体</vt:lpstr>
      <vt:lpstr>困难障碍中挣扎 Kùnnán zhàng'ài zhōng zhēngzhá</vt:lpstr>
      <vt:lpstr>用心学习 Yòngxīn xuéxí</vt:lpstr>
      <vt:lpstr>陪伴耶稣</vt:lpstr>
      <vt:lpstr>用心学习 Yòngxīn xuéxí</vt:lpstr>
      <vt:lpstr>10月11日：圣若望二十三世(教宗)  Pope St. John XXIII (1881-1963)</vt:lpstr>
      <vt:lpstr>10月22日：圣教宗若望保禄二世(1920 - 2005)</vt:lpstr>
      <vt:lpstr>教宗本笃十六世　宗座劝諭　爱的圣事</vt:lpstr>
      <vt:lpstr>教宗方济各Pope Francis</vt:lpstr>
      <vt:lpstr>8月1日：圣亚丰索(圣师) St. Alphonsus de Liguori (1696-1787)</vt:lpstr>
      <vt:lpstr>8月1日：圣亚丰索(圣师) St. Alphonsus de Liguori (1696-1787)</vt:lpstr>
      <vt:lpstr>8月2日：圣艾伯铎  St. Peter Julian Eymard (1811-1868)</vt:lpstr>
      <vt:lpstr>8月11日：圣嘉勒</vt:lpstr>
      <vt:lpstr>与天主谈情 Yǔ tiānzhǔ tán qíng</vt:lpstr>
      <vt:lpstr>陪伴耶稣</vt:lpstr>
      <vt:lpstr>小德兰好姐姐，请你教我爱耶稣！ Xiǎo dé lán hǎo jiejie, qǐng nǐ jiào wǒ ài yēsū!</vt:lpstr>
      <vt:lpstr>小德兰好姐姐，请你教我爱耶稣！ Xiǎo dé lán hǎo jiejie, qǐng nǐ jiào wǒ ài yēsū!</vt:lpstr>
      <vt:lpstr>从年幼开始学习陪伴耶稣 Cóng nián yòu kāishǐ xuéxí péibàn yēsū</vt:lpstr>
      <vt:lpstr>感恩经第三式​​(格林多前书第十一章23-25​​) Gǎn'ēn jīng dì sān shì (gélín duō qián shū dì shíyī zhāng 23-25​​)</vt:lpstr>
      <vt:lpstr>感恩经第三式​​(格林多前书第十一章23-25​​) Gǎn'ēn jīng dì sān shì (gélín duō qián shū dì shíyī zhāng 23-25​​)</vt:lpstr>
      <vt:lpstr>感恩经第三式​​(格林多前书第十一章23-25​​) Gǎn'ēn jīng dì sān shì (gélín duō qián shū dì shíyī zhāng 23-25​​)</vt:lpstr>
      <vt:lpstr>「我的圣召就是爱！」 Wǒ de shèng zhào jiùshì ài</vt:lpstr>
      <vt:lpstr>「我的圣召就是爱！」 Wǒ de shèng zhào jiùshì ài</vt:lpstr>
      <vt:lpstr>真福会圣堂朝拜圣体 Zhēn fú huì shèngtáng cháobài shèng tǐ</vt:lpstr>
      <vt:lpstr>圣女小德兰自献于天主仁慈圣爱诵 （圣女把此自撰的祷文放在福音书里，日夜藏在胸口。）</vt:lpstr>
      <vt:lpstr>爱朝拜，爱到底</vt:lpstr>
      <vt:lpstr>「我的圣召就是爱！」 Wǒ de shèng zhào jiùshì ài!</vt:lpstr>
      <vt:lpstr>陪伴耶稣</vt:lpstr>
      <vt:lpstr>耶稣给圣傅天娜修女的话 Yēsū gěi shèng futiānnà xiūnǚ dehuà</vt:lpstr>
      <vt:lpstr>耶稣给圣傅天娜修女的话 Yēsū gěi shèng futiānnà xiūnǚ dehuà</vt:lpstr>
      <vt:lpstr>圣母在默主哥耶显现 (教会还在调查)</vt:lpstr>
      <vt:lpstr>耶稣给圣傅天娜修女的话 Yēsū gěi shèng futiānnà xiūnǚ dehuà</vt:lpstr>
      <vt:lpstr>教宗本笃十六世　宗座劝谕　爱的圣事 Jiào zōng běn dǔ shíliù shì  zōng zuò quàn yù  ài de shèng shì</vt:lpstr>
      <vt:lpstr>10月22日：圣教宗若望保禄二世(1920 - 2005) St. John Paul II</vt:lpstr>
      <vt:lpstr>10月22日：圣教宗若望保禄二世(1920 - 2005) St. John Paul II</vt:lpstr>
      <vt:lpstr>爱朝拜，爱到底</vt:lpstr>
      <vt:lpstr>圣傅天娜修女生命中的圣体圣事 Shèng futiānnà xiūnǚ shēngmìng zhòng de shèng tǐ shèng shì</vt:lpstr>
      <vt:lpstr>圣傅天娜修女生命中的圣体圣事 Shèng futiānnà xiūnǚ shēngmìng zhòng de shèng tǐ shèng shì</vt:lpstr>
      <vt:lpstr>圣傅天娜修女生命中的圣体圣事 Shèng futiānnà xiūnǚ shēngmìng zhòng de shèng tǐ shèng shì</vt:lpstr>
      <vt:lpstr>圣傅天娜修女生命中的圣体圣事 Shèng futiānnà xiūnǚ shēngmìng zhòng de shèng tǐ shèng shì</vt:lpstr>
      <vt:lpstr>圣傅天娜修女生命中的圣体圣事 Shèng futiānnà xiūnǚ shēngmìng zhòng de shèng tǐ shèng shì</vt:lpstr>
      <vt:lpstr>朝拜圣体祷文(圣傅天娜修女) Cháobài shèng tǐ dǎo wén (shèng futiānnà xiūnǚ)</vt:lpstr>
      <vt:lpstr>朝拜圣体祷文(圣傅天娜修女) Cháobài shèng tǐ dǎo wén (shèng futiānnà xiūnǚ)</vt:lpstr>
      <vt:lpstr>朝拜圣体祷文(圣傅天娜修女) Cháobài shèng tǐ dǎo wén (shèng futiānnà xiūnǚ)</vt:lpstr>
      <vt:lpstr>朝拜圣体祷文(圣傅天娜修女) Cháobài shèng tǐ dǎo wén (shèng futiānnà xiūnǚ)</vt:lpstr>
      <vt:lpstr>爱朝拜，爱到底</vt:lpstr>
      <vt:lpstr>PowerPoint Presentation</vt:lpstr>
      <vt:lpstr>陪伴耶稣</vt:lpstr>
      <vt:lpstr>PowerPoint Presentation</vt:lpstr>
      <vt:lpstr>玫瑰经圣体默想</vt:lpstr>
      <vt:lpstr>PowerPoint Presentation</vt:lpstr>
      <vt:lpstr>PowerPoint Presentation</vt:lpstr>
      <vt:lpstr>耶稣的出生</vt:lpstr>
      <vt:lpstr>耶稣出生在</vt:lpstr>
      <vt:lpstr>PowerPoint Presentation</vt:lpstr>
      <vt:lpstr>痛苦一端：耶稣山园祈祷</vt:lpstr>
      <vt:lpstr>痛苦一端：耶稣山园祈祷</vt:lpstr>
      <vt:lpstr>12月9日：可敬者单福宣主教 Ven. Fulton Sheen (1895-1979)</vt:lpstr>
      <vt:lpstr>痛苦一端：耶稣山园祈祷</vt:lpstr>
      <vt:lpstr>全球过半人口</vt:lpstr>
      <vt:lpstr>痛苦一端：耶稣山园祈祷</vt:lpstr>
      <vt:lpstr>痛苦一端：耶稣山园祈祷</vt:lpstr>
      <vt:lpstr>9月5日：加尔各答圣德兰修女 St. Teresa of Calcutta (1910-1997)</vt:lpstr>
      <vt:lpstr>痛苦一端：耶稣山园祈祷</vt:lpstr>
      <vt:lpstr>PowerPoint Presentation</vt:lpstr>
      <vt:lpstr>痛苦二端：耶稣受鞭打苦刑</vt:lpstr>
      <vt:lpstr>痛苦二端：耶稣受鞭打苦刑</vt:lpstr>
      <vt:lpstr>痛苦二端：耶稣受鞭打苦刑</vt:lpstr>
      <vt:lpstr>痛苦二端：耶稣受鞭打苦刑</vt:lpstr>
      <vt:lpstr>痛苦二端：耶稣受鞭打苦刑</vt:lpstr>
      <vt:lpstr>痛苦二端：耶稣受鞭打苦刑</vt:lpstr>
      <vt:lpstr>痛苦三端：耶稣受茨冠的苦辱</vt:lpstr>
      <vt:lpstr>痛苦三端：耶稣受茨冠的苦辱</vt:lpstr>
      <vt:lpstr>痛苦三端：耶稣受茨冠的苦辱</vt:lpstr>
      <vt:lpstr>痛苦三端：耶稣受茨冠的苦辱</vt:lpstr>
      <vt:lpstr>痛苦三端：耶稣受茨冠的苦辱</vt:lpstr>
      <vt:lpstr>痛苦四端：耶稣背十字架上山</vt:lpstr>
      <vt:lpstr>痛苦四端：耶稣背十字架上山</vt:lpstr>
      <vt:lpstr>痛苦四端：耶稣背十字架上山</vt:lpstr>
      <vt:lpstr>痛苦四端：耶稣背十字架上山</vt:lpstr>
      <vt:lpstr>痛苦四端：耶稣背十字架上山</vt:lpstr>
      <vt:lpstr>痛苦四端：耶稣背十字架上山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痛苦五端：耶稣被钉死在十字架上</vt:lpstr>
      <vt:lpstr>欢喜一端　宣告救恩的喜讯</vt:lpstr>
      <vt:lpstr>欢喜一端　宣告救恩的喜讯</vt:lpstr>
      <vt:lpstr>欢喜一端　宣告救恩的喜讯</vt:lpstr>
      <vt:lpstr>欢喜一端　宣告救恩的喜讯</vt:lpstr>
      <vt:lpstr>欢喜二端　耶稣和玛利亞访亲</vt:lpstr>
      <vt:lpstr>欢喜二端　耶稣和玛利亞访亲</vt:lpstr>
      <vt:lpstr>欢喜二端　耶稣和玛利亞访亲</vt:lpstr>
      <vt:lpstr>欢喜二端　耶稣和玛利亞访亲</vt:lpstr>
      <vt:lpstr>欢喜三端　耶稣在白冷誕生</vt:lpstr>
      <vt:lpstr>欢喜三端　耶稣在白冷誕生</vt:lpstr>
      <vt:lpstr>欢喜三端　耶稣在白冷誕生</vt:lpstr>
      <vt:lpstr>欢喜三端　耶稣在白冷誕生</vt:lpstr>
      <vt:lpstr>欢喜三端　耶稣在白冷誕生</vt:lpstr>
      <vt:lpstr>欢喜四端　献耶稣于圣殿</vt:lpstr>
      <vt:lpstr>欢喜四端　献耶稣于圣殿</vt:lpstr>
      <vt:lpstr>欢喜四端　献耶稣于圣殿</vt:lpstr>
      <vt:lpstr>欢喜四端　献耶稣于圣殿</vt:lpstr>
      <vt:lpstr>欢喜四端　献耶稣于圣殿</vt:lpstr>
      <vt:lpstr>欢喜四端　献耶稣于圣殿</vt:lpstr>
      <vt:lpstr>欢喜五端　在圣殿寻获耶稣</vt:lpstr>
      <vt:lpstr>欢喜五端　在圣殿寻获耶稣</vt:lpstr>
      <vt:lpstr>欢喜五端　在圣殿寻获耶稣</vt:lpstr>
      <vt:lpstr>欢喜五端　在圣殿寻获耶稣</vt:lpstr>
      <vt:lpstr>欢喜五端　在圣殿寻获耶稣</vt:lpstr>
      <vt:lpstr>欢喜五端　在圣殿寻获耶稣</vt:lpstr>
      <vt:lpstr>荣福一端　耶稣复活</vt:lpstr>
      <vt:lpstr>荣福一端　耶稣复活</vt:lpstr>
      <vt:lpstr>荣福一端　耶稣复活</vt:lpstr>
      <vt:lpstr>荣福一端　耶稣复活</vt:lpstr>
      <vt:lpstr>荣福二端　耶稣升天</vt:lpstr>
      <vt:lpstr>荣福二端　耶稣升天</vt:lpstr>
      <vt:lpstr>荣福二端　耶稣升天</vt:lpstr>
      <vt:lpstr>荣福二端　耶稣升天</vt:lpstr>
      <vt:lpstr>荣福三端　圣神降临于宗徒</vt:lpstr>
      <vt:lpstr>荣福三端　圣神降临于宗徒</vt:lpstr>
      <vt:lpstr>荣福三端　圣神降临于宗徒</vt:lpstr>
      <vt:lpstr>荣福三端　圣神降临于宗徒</vt:lpstr>
      <vt:lpstr>荣福三端　圣神降临于宗徒</vt:lpstr>
      <vt:lpstr>荣福三端　圣神降临于宗徒</vt:lpstr>
      <vt:lpstr>荣福四端　圣母蒙召升天</vt:lpstr>
      <vt:lpstr>荣福四端　圣母蒙召升天</vt:lpstr>
      <vt:lpstr>荣福四端　圣母蒙召升天</vt:lpstr>
      <vt:lpstr>荣福四端　圣母蒙召升天</vt:lpstr>
      <vt:lpstr>荣福五端　圣母荣受加冕</vt:lpstr>
      <vt:lpstr>荣福五端　圣母荣受加冕</vt:lpstr>
      <vt:lpstr>荣福五端　圣母荣受加冕</vt:lpstr>
      <vt:lpstr>荣福五端　圣母荣受加冕</vt:lpstr>
      <vt:lpstr>PowerPoint Presentation</vt:lpstr>
      <vt:lpstr>Chapel in Guardian Angel Church in Las Vegas</vt:lpstr>
      <vt:lpstr>向耶稣苦像祈祷文</vt:lpstr>
      <vt:lpstr>Sacred Heart Church, Dallas</vt:lpstr>
      <vt:lpstr>陪伴耶稣</vt:lpstr>
      <vt:lpstr>PowerPoint Presentation</vt:lpstr>
      <vt:lpstr>圣若翰•维亚纳， 1786-1859</vt:lpstr>
      <vt:lpstr>PowerPoint Presentation</vt:lpstr>
      <vt:lpstr>母亲，请把您的无玷圣心借给我！http://www.catholicworld.info/eucharist/accompanyingjesus-4c.htm</vt:lpstr>
      <vt:lpstr>母亲，请把您的无玷圣心借给我！http://www.catholicworld.info/eucharist/accompanyingjesus-4c.htm</vt:lpstr>
      <vt:lpstr>圣若翰•維雅纳， 1786-1859</vt:lpstr>
      <vt:lpstr>圣艾伯铎 (1811-1868)</vt:lpstr>
      <vt:lpstr>圣艾伯铎 (1811-1868)</vt:lpstr>
      <vt:lpstr>圣女小德兰自献于天主仁慈圣爱诵 （圣女把此自撰的祷文放在福音书里，日夜藏在胸口。）</vt:lpstr>
      <vt:lpstr>陪伴耶稣</vt:lpstr>
      <vt:lpstr>河北教堂</vt:lpstr>
      <vt:lpstr>「看！我同你们天天在一起，直到今世的终结。」 〔玛28：20〕</vt:lpstr>
      <vt:lpstr>Sacred Heart Church, Dallas</vt:lpstr>
      <vt:lpstr>PowerPoint Presentation</vt:lpstr>
      <vt:lpstr>PowerPoint Presentation</vt:lpstr>
      <vt:lpstr>「凡劳苦和負重担的，你们都到我跟前来，我要使你们安息。」</vt:lpstr>
      <vt:lpstr>8月11日：圣嘉勒</vt:lpstr>
      <vt:lpstr>8月4日：圣若翰•维雅纳 St. John Vianney</vt:lpstr>
      <vt:lpstr>台北南松山天主堂 Taipei</vt:lpstr>
      <vt:lpstr>圣亚丰索神领圣体经文</vt:lpstr>
      <vt:lpstr>温习 http://www.peam.org/eucharist/eucharist-talks.htm 敬礼耶稣圣体目录 http://www.peam.org/eucharist/eucharist-files.html</vt:lpstr>
      <vt:lpstr>教宗良十三的神视（1884年十月十三日） http://blog.sina.com.cn/s/blog_4a04237e0102wuva.html</vt:lpstr>
      <vt:lpstr>触动耶稣的圣心</vt:lpstr>
      <vt:lpstr>没有其他救援</vt:lpstr>
      <vt:lpstr>到耶稣跟前</vt:lpstr>
      <vt:lpstr>信德的眼光</vt:lpstr>
      <vt:lpstr>体验部分</vt:lpstr>
      <vt:lpstr>到耶稣跟前</vt:lpstr>
      <vt:lpstr>8月27日：圣莫尼加 St. Monica (322-387)</vt:lpstr>
      <vt:lpstr>12月9日：可敬者单福宣主教 Ven. Fulton Sheen (1895-1979)</vt:lpstr>
      <vt:lpstr>10月22日：圣教宗若望保禄二世(1920 - 2005)</vt:lpstr>
      <vt:lpstr>教宗本笃十六世　宗座劝諭　爱的圣事</vt:lpstr>
      <vt:lpstr>教宗方济各Pope Francis</vt:lpstr>
      <vt:lpstr>PowerPoint Presentation</vt:lpstr>
      <vt:lpstr>法蒂玛圣母</vt:lpstr>
      <vt:lpstr>在法蒂玛天使教的祈祷</vt:lpstr>
      <vt:lpstr>2月20日：圣方济各 (1908-1919) (花地玛圣母显现给三个牧童的其中一个)</vt:lpstr>
      <vt:lpstr>我第一次朝拜圣体</vt:lpstr>
      <vt:lpstr>我第一次朝拜圣体</vt:lpstr>
      <vt:lpstr>用心学习 Yòngxīn xuéxí</vt:lpstr>
      <vt:lpstr>小德兰好姐姐，请你教我爱耶稣！ Xiǎo dé lán hǎo jiejie, qǐng nǐ jiào wǒ ài yēsū!</vt:lpstr>
      <vt:lpstr>感恩经第三式​​(格林多前书第十一章23-25​​) Gǎn'ēn jīng dì sān shì (gélín duō qián shū dì shíyī zhāng 23-25​​)</vt:lpstr>
      <vt:lpstr>「我的圣召就是爱！」 Wǒ de shèng zhào jiùshì ài</vt:lpstr>
      <vt:lpstr>耶稣给圣傅天娜修女的话 Yēsū gěi shèng futiānnà xiūnǚ dehuà</vt:lpstr>
      <vt:lpstr>10月22日：圣教宗若望保禄二世(1920 - 2005) St. John Paul II</vt:lpstr>
      <vt:lpstr>圣傅天娜修女生命中的圣体圣事 Shèng futiānnà xiūnǚ shēngmìng zhòng de shèng tǐ shèng shì</vt:lpstr>
      <vt:lpstr>朝拜圣体祷文(圣傅天娜修女) Cháobài shèng tǐ dǎo wén (shèng futiānnà xiūnǚ)</vt:lpstr>
      <vt:lpstr>玫瑰经圣体默想</vt:lpstr>
      <vt:lpstr>母亲，请把您的无玷圣心借给我！http://www.catholicworld.info/eucharist/accompanyingjesus-4c.htm</vt:lpstr>
      <vt:lpstr>PowerPoint Presentation</vt:lpstr>
      <vt:lpstr>8月1日：圣亚丰索(圣师) St. Alphonsus de Liguori (1696-1787)</vt:lpstr>
      <vt:lpstr>8月11日：圣嘉勒</vt:lpstr>
      <vt:lpstr>台北南松山天主堂 Taipei</vt:lpstr>
      <vt:lpstr>圣亚丰索神领圣体经文</vt:lpstr>
      <vt:lpstr>Thank you http://www.catholicworld.info/eucharist/files/</vt:lpstr>
      <vt:lpstr>陪伴耶稣分享 结語</vt:lpstr>
      <vt:lpstr>PowerPoint Presentation</vt:lpstr>
      <vt:lpstr>12月9日：可敬者单福宣主教 Ven. Fulton Sheen (1895-1979)</vt:lpstr>
      <vt:lpstr>12月9日：可敬者单福宣主教 Ven. Fulton Sheen (1895-1979)</vt:lpstr>
      <vt:lpstr>定期接收到朝拜圣体信息</vt:lpstr>
      <vt:lpstr>PowerPoint Presentation</vt:lpstr>
      <vt:lpstr>在法蒂玛天使教的祈祷</vt:lpstr>
      <vt:lpstr>天使的祈祷</vt:lpstr>
      <vt:lpstr>在法蒂玛天使教的祈祷</vt:lpstr>
      <vt:lpstr>圣若望二十三世1881-1963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如果你要这文档：</vt:lpstr>
      <vt:lpstr>PowerPoint Presentation</vt:lpstr>
      <vt:lpstr>PowerPoint Presentation</vt:lpstr>
      <vt:lpstr>PowerPoint Presentation</vt:lpstr>
      <vt:lpstr>天使的祈祷 </vt:lpstr>
      <vt:lpstr>在法蒂玛天使教的祈祷</vt:lpstr>
      <vt:lpstr>PowerPoint Presentation</vt:lpstr>
      <vt:lpstr>耶稣的爱</vt:lpstr>
      <vt:lpstr>PowerPoint Presentation</vt:lpstr>
      <vt:lpstr>PowerPoint Presentation</vt:lpstr>
      <vt:lpstr>PowerPoint Presentation</vt:lpstr>
      <vt:lpstr>Pour out Your Spirit 倾注祢圣神</vt:lpstr>
      <vt:lpstr>Thank you Jesus 倾注祢圣神</vt:lpstr>
      <vt:lpstr>PowerPoint Presentation</vt:lpstr>
      <vt:lpstr>PowerPoint Presentation</vt:lpstr>
      <vt:lpstr>圣神请你降临</vt:lpstr>
      <vt:lpstr>PowerPoint Presentation</vt:lpstr>
      <vt:lpstr>PowerPoint Presentation</vt:lpstr>
      <vt:lpstr>PowerPoint Presentation</vt:lpstr>
      <vt:lpstr>PowerPoint Presentation</vt:lpstr>
      <vt:lpstr>爱朝拜，爱到底</vt:lpstr>
      <vt:lpstr>PowerPoint Presentation</vt:lpstr>
    </vt:vector>
  </TitlesOfParts>
  <Company>AT&amp;T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hachan</dc:creator>
  <cp:lastModifiedBy>CHAN Hing Hung Anthony</cp:lastModifiedBy>
  <cp:revision>1930</cp:revision>
  <cp:lastPrinted>2025-01-26T14:18:16Z</cp:lastPrinted>
  <dcterms:created xsi:type="dcterms:W3CDTF">2000-03-13T21:22:56Z</dcterms:created>
  <dcterms:modified xsi:type="dcterms:W3CDTF">2025-03-30T14:35:51Z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s_pID_725343">
    <vt:lpwstr>(9)qYCh+tL5rbRJEZxC7hiSTuSogP2fU5kt648qhQUJ8M4tVxpbSQ9e0ha83VTfIeHA+sgMl8GK_x000d_ hcBcH5WVKM34+ll8+myKttxHuj0irJHVuxH1BRiEvUOjDluuKT+LojjgLa419nMafJSqsFJP_x000d_ 93H/maNOuioyYuZWXDAxyY5304Y4QkucQdzS+O5w4k3XUznxPmmxlkUR5QZek+G88mEhcjlg_x000d_ HaREZAKoM2QiqZgemp</vt:lpwstr>
  </property>
  <property fmtid="{D5CDD505-2E9C-101B-9397-08002B2CF9AE}" pid="3" name="_ms_pID_7253431">
    <vt:lpwstr>fOv+U7bxsBGNbzTyZocQfLUc5Qbso+A4+dva3974Z2rb4onGTQc2nU_x000d_ VeBkUZ94E+RfRqlBSCFfyq+8u/9rX+LoK65eqR1ScNLeElzdVycdYhX8UWI1hYiHXBMkG3Rv_x000d_ 9D9epKzMsOvA7zCkaquvz8zqA9Esg0SJOoWJKxC9sdOWFul8Ex5igA4s7/wxbtiykEqZYon6_x000d_ koUG+MU3VSyvGWzYOdJn8MMG2junSH/o7TBZ</vt:lpwstr>
  </property>
  <property fmtid="{D5CDD505-2E9C-101B-9397-08002B2CF9AE}" pid="4" name="_ms_pID_7253432">
    <vt:lpwstr>N+r/HMKF8gVOTAQow8nhOOyEtu3cYmxyKkoc_x000d_ vM/X3vJmvqRpv8WE17UUNBtZuPmSiTBCP3k7djpU9ia+M+TUuYnl5czGqgWpvgqgfepE8O9w_x000d_ UZU9/YGJ3Hvz5fhd9RE4i7z9Xd68ErdHkX34YyE539ynC8J/gBxifyW0IoLMw9CXhuS7xdq8_x000d_ vnSWixJUR1D6Gcgp2x4l0leIkqAcZveqmFwrFaCPSOqqnZUVxUnm92</vt:lpwstr>
  </property>
  <property fmtid="{D5CDD505-2E9C-101B-9397-08002B2CF9AE}" pid="5" name="_ms_pID_7253433">
    <vt:lpwstr>XSC3xmr3vXOVbKVVNc_x000d_ 6W8Hlxj5cLnz27cscgtM+2lsjrfHrhsXUE8Jl1HUZwF25x4vE6hnm+0AaW6hDTDl0vjz0Rwq_x000d_ sOgSSo2UFREF9btUwzpVWA1bl6mgYYAqayrBSAoJ7QSTqFlYRczHe2yK+kqzWAiDkMQAe7vs_x000d_ Oi5AD18XpbaScULHvA03tPWbbmkTndLWTGHJKTjRy7+3DwVI3bemz3mZtGoDlpNRdPkYjwiI</vt:lpwstr>
  </property>
  <property fmtid="{D5CDD505-2E9C-101B-9397-08002B2CF9AE}" pid="6" name="_ms_pID_7253434">
    <vt:lpwstr>_x000d_ PFUfYrDdSXf2ClWXwTmscMt50rmkxRT0bvRIwoYRxxVDWlJ/b73MPP79Umso/iDI9RTsqLx8_x000d_ I0YT97QdL0ZHbGNz/Q39y+RF7y3uwZlXrXY5+zbN+1gIgEy+xIkn9ZatcyNoo3zHXDlRyGs3_x000d_ NQRYTrt5UK+9f+k9UKTH8AOTzoyMPAStNXpW+FpokmUCZc/eq/xsEVXFlS87UE+Te/YsHZLQ_x000d_ CyDd05EsPsD9zWF5</vt:lpwstr>
  </property>
  <property fmtid="{D5CDD505-2E9C-101B-9397-08002B2CF9AE}" pid="7" name="_ms_pID_7253435">
    <vt:lpwstr>AqvaKSOVls+dhgt/UVvzk891zOo0DSy/1IIl4rpfQPruoQpn06u+wEq8_x000d_ sfC28ThpAbNP07P/Kb+P6tKEP47VQ4V5qDa33FazGWeOh3LxtHFjXOz25C6J/cbdUttyiCW+_x000d_ kjS83Eb0ScNveaDxbYNY7GWsThgvUya+B/eddppYUqXy653t5mhjLhh91YQczARrEFVR0ja9_x000d_ asQ/T4bDiAItHZfQcXI1f5K1EwqGPflNrl</vt:lpwstr>
  </property>
  <property fmtid="{D5CDD505-2E9C-101B-9397-08002B2CF9AE}" pid="8" name="_ms_pID_7253436">
    <vt:lpwstr>5XTbtgBrRskSS21B2GKgYbUsqCuEFTBD5wMpT7_x000d_ KF1QCZVWf+Bf+Q38u3obQDd6KH4GkB/EOnhpxmgK9mfv+ClNHXE79szOq/ciRm86zCpSluvV_x000d_ 6JLBDMaJDdp8KiKlaK2AEJpPeit/y+JHhG+QoefUmUTPBnw+eZvQTwHzKxOEsWDbSu1S99+z_x000d_ naBzDlMwjQT4Ma2X+2hRESQAAN30BOW41v4WWuBHzzU8q3sDllVo</vt:lpwstr>
  </property>
  <property fmtid="{D5CDD505-2E9C-101B-9397-08002B2CF9AE}" pid="9" name="_ms_pID_7253437">
    <vt:lpwstr>ojO4Ci21rppcDfCDzll6_x000d_ l2XI2pDtkLAKUhMIg2L886yfk8M66RTJpEh+17D5fh3m3f6B7fVemQhV9pBL4kqAn+h7hax/_x000d_ nwlN4LNDg4LMjoTTd1/20dZyouuJX9DDqgWUrU1kVUHbhcjBbDqp09Z+C4qrIyS/I2NwGuyp_x000d_ cMo5W9N7WHF6l2Yw/8gbeg6ZUytL8v2MCobPQyVMfqLhamHq/sBOISlc7v8sUofz2u9adQ</vt:lpwstr>
  </property>
  <property fmtid="{D5CDD505-2E9C-101B-9397-08002B2CF9AE}" pid="10" name="_ms_pID_7253438">
    <vt:lpwstr>B+_x000d_ EldeEa20hf+5szfFLwM3J3Ef744stabeIbdzJfu8y68pAXM1vS+RWagCI+Q38W5iHH+cG8kc_x000d_ zBVHUPookBMmR2H5s6Tj57OP54x7ZXCZKEz7osB+SBhyuS6zrSTH3jSIHXt27U2QBcT7bt1q_x000d_ GoPc61lFDYY=</vt:lpwstr>
  </property>
  <property fmtid="{D5CDD505-2E9C-101B-9397-08002B2CF9AE}" pid="11" name="_new_ms_pID_72543">
    <vt:lpwstr>(3)lwuZfVYXpS3L6ToMtsMpnuPKqdHb8III+fIKd2fiAxd8RkgnmgTRzFPL1w3cd8n23SBOwMBP_x000d_
/hwBWy07JkRsfH39A9swQ1CVuUfzhMrO6CrHE15UGWg4eikHEfbGEWZeJhyBW/NIA5SXnQ0x_x000d_
EE+ll05WfroatuveAJjvEW2zs0j5gsjEWxYcKE2FiFQnWBLGUONihEFqYoUMU0xhbRbILyrj_x000d_
U3Gnj1ilqtdfmlCRXU</vt:lpwstr>
  </property>
  <property fmtid="{D5CDD505-2E9C-101B-9397-08002B2CF9AE}" pid="12" name="_new_ms_pID_725431">
    <vt:lpwstr>e5VMt4R5yxUGzqmGPpyRFlSYWVd5OjezEescdVmrNJJx/e2DlyojgH_x000d_
egErHwMh4gwrwRXU3FORmOGscXQ8KDot/ar6mmlZZyV3xkgJplCt1hdIpuez78RZlgKHchxd_x000d_
ZaURKxJSiEymW2jPweqUe5Cocwv0iFrDFw3h0TTQXG9AkNRheKSvOkYO3gbnr8T2Kpwnmh/v_x000d_
ls4rRsEydMvOLT+7jljQndlDj8yoNshvoxNo</vt:lpwstr>
  </property>
  <property fmtid="{D5CDD505-2E9C-101B-9397-08002B2CF9AE}" pid="13" name="_new_ms_pID_725432">
    <vt:lpwstr>ipOZimPBuoD/1qNbQ9xDBjUZ9f/Umt7o3ccE_x000d_
h8EwBN4WhEac6OeJSnadCD8xrPffnqkEwpW8hMaZ0dV1cEVzAucHmIKVXa4F3QRHB/FNH/N+_x000d_
</vt:lpwstr>
  </property>
  <property fmtid="{D5CDD505-2E9C-101B-9397-08002B2CF9AE}" pid="14" name="_readonly">
    <vt:lpwstr/>
  </property>
  <property fmtid="{D5CDD505-2E9C-101B-9397-08002B2CF9AE}" pid="15" name="_change">
    <vt:lpwstr/>
  </property>
  <property fmtid="{D5CDD505-2E9C-101B-9397-08002B2CF9AE}" pid="16" name="_full-control">
    <vt:lpwstr/>
  </property>
  <property fmtid="{D5CDD505-2E9C-101B-9397-08002B2CF9AE}" pid="17" name="sflag">
    <vt:lpwstr>1540591543</vt:lpwstr>
  </property>
</Properties>
</file>