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326" r:id="rId3"/>
    <p:sldId id="325" r:id="rId4"/>
    <p:sldId id="327" r:id="rId5"/>
    <p:sldId id="328" r:id="rId6"/>
    <p:sldId id="290" r:id="rId7"/>
    <p:sldId id="306" r:id="rId8"/>
    <p:sldId id="291" r:id="rId9"/>
    <p:sldId id="296" r:id="rId10"/>
    <p:sldId id="307" r:id="rId11"/>
    <p:sldId id="330" r:id="rId12"/>
    <p:sldId id="329" r:id="rId13"/>
    <p:sldId id="314" r:id="rId14"/>
    <p:sldId id="315" r:id="rId15"/>
    <p:sldId id="316" r:id="rId16"/>
    <p:sldId id="317" r:id="rId17"/>
    <p:sldId id="331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08" r:id="rId26"/>
    <p:sldId id="309" r:id="rId27"/>
    <p:sldId id="310" r:id="rId28"/>
    <p:sldId id="292" r:id="rId29"/>
    <p:sldId id="293" r:id="rId30"/>
    <p:sldId id="294" r:id="rId31"/>
    <p:sldId id="295" r:id="rId32"/>
    <p:sldId id="305" r:id="rId33"/>
    <p:sldId id="257" r:id="rId34"/>
    <p:sldId id="259" r:id="rId35"/>
    <p:sldId id="258" r:id="rId36"/>
    <p:sldId id="311" r:id="rId37"/>
    <p:sldId id="312" r:id="rId38"/>
    <p:sldId id="313" r:id="rId39"/>
    <p:sldId id="260" r:id="rId40"/>
    <p:sldId id="276" r:id="rId41"/>
    <p:sldId id="262" r:id="rId42"/>
    <p:sldId id="263" r:id="rId43"/>
    <p:sldId id="264" r:id="rId44"/>
    <p:sldId id="268" r:id="rId45"/>
    <p:sldId id="273" r:id="rId46"/>
    <p:sldId id="269" r:id="rId47"/>
    <p:sldId id="270" r:id="rId48"/>
    <p:sldId id="271" r:id="rId49"/>
    <p:sldId id="272" r:id="rId50"/>
    <p:sldId id="274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08" autoAdjust="0"/>
    <p:restoredTop sz="94624" autoAdjust="0"/>
  </p:normalViewPr>
  <p:slideViewPr>
    <p:cSldViewPr snapToGrid="0">
      <p:cViewPr>
        <p:scale>
          <a:sx n="49" d="100"/>
          <a:sy n="49" d="100"/>
        </p:scale>
        <p:origin x="-1116" y="-4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5D8EE-D729-794C-B0D5-23E77A757B54}" type="datetimeFigureOut">
              <a:rPr kumimoji="1" lang="zh-TW" altLang="en-US" smtClean="0"/>
              <a:t>2018/10/19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A9447-0F28-9C46-8BB6-1700EF24260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490971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0E8B3-85D9-4187-84B9-8FA8BE85ADD3}" type="datetimeFigureOut">
              <a:rPr lang="zh-HK" altLang="en-US" smtClean="0"/>
              <a:t>19/10/2018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3ACA0D-D5CC-43BF-B5AF-B964895D221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642661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 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ACA0D-D5CC-43BF-B5AF-B964895D2215}" type="slidenum">
              <a:rPr lang="zh-HK" altLang="en-US" smtClean="0"/>
              <a:t>2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685100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CF6D11-4169-4168-AF21-2905981025C8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98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DD0FE-5A89-4858-83A5-B344F27B225A}" type="slidenum">
              <a:rPr lang="zh-HK" altLang="en-US" smtClean="0"/>
              <a:t>28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223781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321F1-DB48-6C47-A5AF-7F5DFE091562}" type="datetime1">
              <a:rPr lang="en-HK" altLang="zh-HK" smtClean="0"/>
              <a:t>19/10/2018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DB155-5227-A545-B7F6-0EF21CA2A7DD}" type="datetime1">
              <a:rPr lang="en-HK" altLang="zh-HK" smtClean="0"/>
              <a:t>19/10/2018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3FAE-EFED-B046-A63D-C757E8A6315C}" type="datetime1">
              <a:rPr lang="en-HK" altLang="zh-HK" smtClean="0"/>
              <a:t>19/10/2018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FBED-6EDD-7246-A02D-A4451768B594}" type="datetime1">
              <a:rPr lang="en-HK" altLang="zh-HK" smtClean="0"/>
              <a:t>19/10/2018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E82A-F0FA-E74E-A8B6-AEF2AD4B8FEA}" type="datetime1">
              <a:rPr lang="en-HK" altLang="zh-HK" smtClean="0"/>
              <a:t>19/10/2018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B7A0-FADD-7246-B37C-2C5E505E4357}" type="datetime1">
              <a:rPr lang="en-HK" altLang="zh-HK" smtClean="0"/>
              <a:t>19/10/2018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EF76-7DBA-1142-9E68-0173AB52951E}" type="datetime1">
              <a:rPr lang="en-HK" altLang="zh-HK" smtClean="0"/>
              <a:t>19/10/2018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10CA3-5D6D-9945-A9AD-DCD5203942AB}" type="datetime1">
              <a:rPr lang="en-HK" altLang="zh-HK" smtClean="0"/>
              <a:t>19/10/2018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DB61-71A2-3646-99B3-AA3ADA517E88}" type="datetime1">
              <a:rPr lang="en-HK" altLang="zh-HK" smtClean="0"/>
              <a:t>19/10/2018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5A8D-3D1A-2E45-AF92-9354AABFC867}" type="datetime1">
              <a:rPr lang="en-HK" altLang="zh-HK" smtClean="0"/>
              <a:t>19/10/2018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2E89-3E43-7E4A-845A-121386787285}" type="datetime1">
              <a:rPr lang="en-HK" altLang="zh-HK" smtClean="0"/>
              <a:t>19/10/2018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03C48-FBD6-F543-8195-49B2ADEE7B9F}" type="datetime1">
              <a:rPr lang="en-HK" altLang="zh-HK" smtClean="0"/>
              <a:t>19/10/2018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6671-91D1-8241-9310-9C4C6241FCF3}" type="datetime1">
              <a:rPr lang="en-HK" altLang="zh-HK" smtClean="0"/>
              <a:t>19/10/2018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D9E6-F209-3F49-B39F-774102864D5A}" type="datetime1">
              <a:rPr lang="en-HK" altLang="zh-HK" smtClean="0"/>
              <a:t>19/10/2018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6FCB2-D80F-5A4A-A1A8-F82C6F596301}" type="datetime1">
              <a:rPr lang="en-HK" altLang="zh-HK" smtClean="0"/>
              <a:t>19/10/2018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2CD94-AE7E-AD43-B83B-D61841E8DAC2}" type="datetime1">
              <a:rPr lang="en-HK" altLang="zh-HK" smtClean="0"/>
              <a:t>19/10/2018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C5C61-AFB2-DC4F-8F52-F2B4071AF526}" type="datetime1">
              <a:rPr lang="en-HK" altLang="zh-HK" smtClean="0"/>
              <a:t>19/10/2018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3001" y="4890546"/>
            <a:ext cx="5151668" cy="1967454"/>
          </a:xfrm>
        </p:spPr>
        <p:txBody>
          <a:bodyPr>
            <a:noAutofit/>
          </a:bodyPr>
          <a:lstStyle/>
          <a:p>
            <a:r>
              <a:rPr lang="zh-HK" alt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聖體</a:t>
            </a:r>
            <a:r>
              <a:rPr lang="zh-TW" alt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鴻恩</a:t>
            </a:r>
            <a:endParaRPr lang="en-CA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041" y="436821"/>
            <a:ext cx="5263589" cy="493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71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F5C04D-37EC-4275-BC98-1BA1CF374DDC}" type="slidenum">
              <a:rPr lang="zh-TW" altLang="en-US" smtClean="0"/>
              <a:pPr>
                <a:defRPr/>
              </a:pPr>
              <a:t>10</a:t>
            </a:fld>
            <a:endParaRPr lang="zh-TW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282102" y="1"/>
            <a:ext cx="11644009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zh-TW" sz="4400" spc="-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spc="-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念</a:t>
            </a:r>
            <a:r>
              <a:rPr lang="en-AU" altLang="zh-TW" sz="4400" spc="-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至聖聖三</a:t>
            </a:r>
            <a:r>
              <a:rPr lang="en-US" altLang="zh-TW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父子及聖神</a:t>
            </a:r>
            <a:r>
              <a:rPr lang="en-US" altLang="zh-TW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我深深地欽崇</a:t>
            </a:r>
            <a:r>
              <a:rPr kumimoji="1" lang="zh-TW" altLang="en-US" sz="5400" b="1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袮</a:t>
            </a:r>
            <a:r>
              <a:rPr lang="en-US" altLang="zh-TW" sz="4800" b="1" i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,(</a:t>
            </a:r>
            <a:r>
              <a:rPr lang="zh-TW" altLang="en-US" sz="4800" b="1" i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鞠躬</a:t>
            </a:r>
            <a:r>
              <a:rPr lang="en-US" altLang="zh-TW" sz="4800" b="1" i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並將存於世界每一聖體龕內的耶穌基督至尊聖體寶血</a:t>
            </a:r>
            <a:r>
              <a:rPr lang="en-US" altLang="zh-TW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靈魂和天主性全獻於</a:t>
            </a:r>
            <a:r>
              <a:rPr kumimoji="1" lang="zh-TW" altLang="en-US" sz="5400" b="1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袮</a:t>
            </a:r>
            <a:r>
              <a:rPr lang="en-US" altLang="zh-TW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為補償</a:t>
            </a:r>
            <a:r>
              <a:rPr kumimoji="1" lang="zh-TW" altLang="en-US" sz="5400" b="1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袮</a:t>
            </a:r>
            <a:r>
              <a:rPr lang="zh-TW" altLang="en-US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因</a:t>
            </a:r>
            <a:r>
              <a:rPr lang="zh-TW" altLang="en-US" sz="5400" b="1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他人之冒犯</a:t>
            </a:r>
            <a:r>
              <a:rPr lang="en-US" altLang="zh-TW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所受的侮辱、褻瀆以及慢待</a:t>
            </a:r>
            <a:r>
              <a:rPr lang="en-US" altLang="zh-TW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並透過耶穌至聖聖心和瑪利亞無玷之心</a:t>
            </a:r>
            <a:r>
              <a:rPr lang="en-US" altLang="zh-TW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我懇求</a:t>
            </a:r>
            <a:r>
              <a:rPr kumimoji="1" lang="zh-TW" altLang="en-US" sz="5400" b="1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袮</a:t>
            </a:r>
            <a:r>
              <a:rPr lang="zh-TW" altLang="en-US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賞賜罪人悔改</a:t>
            </a:r>
            <a:r>
              <a:rPr lang="en-US" altLang="zh-TW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亞孟</a:t>
            </a:r>
            <a:r>
              <a:rPr lang="en-US" altLang="zh-TW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endParaRPr lang="en-US" altLang="zh-TW" sz="5400" b="1" spc="-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057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230"/>
            <a:ext cx="12192000" cy="698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5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 descr="https://i.ytimg.com/vi/obFdpSTsuYw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199" y="-37112"/>
            <a:ext cx="9193480" cy="689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50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8" t="5837" b="21567"/>
          <a:stretch/>
        </p:blipFill>
        <p:spPr bwMode="auto">
          <a:xfrm rot="345388">
            <a:off x="335361" y="4448156"/>
            <a:ext cx="2576620" cy="200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1437691" y="461029"/>
            <a:ext cx="10568329" cy="611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俯伏是聖</a:t>
            </a:r>
            <a:r>
              <a:rPr kumimoji="1" lang="zh-HK" altLang="en-US" sz="5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經</a:t>
            </a:r>
            <a:r>
              <a:rPr kumimoji="1" lang="zh-TW" altLang="en-US" sz="5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中的姿態</a:t>
            </a:r>
            <a:r>
              <a:rPr kumimoji="1" lang="zh-HK" altLang="en-US" sz="5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kumimoji="1" lang="en-US" altLang="zh-HK" sz="50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5000" b="1" spc="-15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西滿伯多祿一見這事，就跪伏在耶穌膝前說：「主，請你離開我！因為我是個罪人。」</a:t>
            </a:r>
            <a:r>
              <a:rPr lang="en-US" altLang="zh-TW" sz="5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路</a:t>
            </a:r>
            <a:r>
              <a:rPr lang="en-US" altLang="zh-TW" sz="5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5:8</a:t>
            </a:r>
            <a:r>
              <a:rPr lang="en-US" altLang="zh-TW" sz="5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5400" b="1" i="1" spc="-15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並且跪伏在耶穌足前，感謝他；他是一個撒瑪黎雅人。</a:t>
            </a:r>
            <a:r>
              <a:rPr lang="en-US" altLang="zh-TW" sz="5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路</a:t>
            </a:r>
            <a:r>
              <a:rPr lang="en-US" altLang="zh-TW" sz="5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17:16</a:t>
            </a:r>
            <a:r>
              <a:rPr lang="en-US" altLang="zh-TW" sz="5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5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779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8" t="5837" b="21567"/>
          <a:stretch/>
        </p:blipFill>
        <p:spPr bwMode="auto">
          <a:xfrm rot="345388">
            <a:off x="335361" y="4448156"/>
            <a:ext cx="2576620" cy="200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1220715" y="433885"/>
            <a:ext cx="10568329" cy="5391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俯伏是聖</a:t>
            </a:r>
            <a:r>
              <a:rPr kumimoji="1" lang="zh-HK" altLang="en-US" sz="5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經</a:t>
            </a:r>
            <a:r>
              <a:rPr kumimoji="1" lang="zh-TW" altLang="en-US" sz="5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中的姿態</a:t>
            </a:r>
            <a:r>
              <a:rPr kumimoji="1" lang="zh-HK" altLang="en-US" sz="5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kumimoji="1" lang="en-US" altLang="zh-HK" sz="50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5000" b="1" spc="-15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7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當瑪利亞來到耶穌所在的地方，一看見他，</a:t>
            </a:r>
            <a:r>
              <a:rPr lang="zh-TW" altLang="en-U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就俯伏</a:t>
            </a:r>
            <a:r>
              <a:rPr lang="zh-TW" altLang="en-US" sz="7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7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他腳前，向他說：「主！若是你在這裡，我的兄弟決不會死！」</a:t>
            </a:r>
            <a:r>
              <a:rPr lang="en-US" altLang="zh-TW" sz="5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若</a:t>
            </a:r>
            <a:r>
              <a:rPr lang="en-US" altLang="zh-TW" sz="5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11:32</a:t>
            </a:r>
            <a:r>
              <a:rPr lang="en-US" altLang="zh-TW" sz="5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1" lang="en-US" altLang="zh-TW" sz="5400" b="1" i="1" spc="-15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644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1255363" y="309967"/>
            <a:ext cx="1039419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6000"/>
              </a:lnSpc>
              <a:defRPr/>
            </a:pPr>
            <a:r>
              <a:rPr lang="zh-TW" altLang="en-US" sz="5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聖體流出恩寵的河流</a:t>
            </a:r>
            <a:endParaRPr lang="en-US" altLang="zh-TW" sz="50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5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默</a:t>
            </a:r>
            <a:r>
              <a:rPr lang="en-US" altLang="zh-TW" sz="5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22:1-5</a:t>
            </a:r>
            <a:r>
              <a:rPr lang="en-US" altLang="zh-TW" sz="5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5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天使又指示給我一條生命之水的河流，光亮有如水晶，從天主和羔羊的寶座那裡湧出，流在城的街道中央；沿河兩岸，有生命樹，一年結十二次果子，每月結果一次，樹的葉子可治好萬民。一切詛咒不再存在了。天主和羔羊的寶座必在其中，</a:t>
            </a:r>
            <a:endParaRPr lang="en-US" altLang="zh-TW" sz="5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591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1534331" y="1494011"/>
            <a:ext cx="10316705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5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他的眾僕要欽崇他，瞻望他的容貌；他們額上常帶著他的名字</a:t>
            </a:r>
            <a:r>
              <a:rPr lang="zh-HK" altLang="en-US" sz="5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HK" altLang="en-US" sz="5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也不再有黑</a:t>
            </a:r>
            <a:r>
              <a:rPr lang="zh-HK" altLang="en-US" sz="5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夜</a:t>
            </a:r>
            <a:r>
              <a:rPr lang="zh-TW" altLang="en-US" sz="5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了，他們不需要燈光，也不需要日光，因為上主天主要光照他們；他們必要為王，至於無窮之世。</a:t>
            </a:r>
            <a:endParaRPr lang="zh-HK" altLang="en-US" sz="5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596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2" descr="https://i.ytimg.com/vi/obFdpSTsuYw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50846"/>
            <a:ext cx="13556027" cy="910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46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8" t="5837" b="21567"/>
          <a:stretch/>
        </p:blipFill>
        <p:spPr bwMode="auto">
          <a:xfrm rot="345388">
            <a:off x="335361" y="4448156"/>
            <a:ext cx="2576620" cy="200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1069383" y="315154"/>
            <a:ext cx="1089530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5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俯伏有三意義</a:t>
            </a:r>
            <a:r>
              <a:rPr kumimoji="1" lang="en-US" altLang="zh-TW" sz="5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914400" indent="-914400">
              <a:buAutoNum type="arabicPeriod"/>
            </a:pPr>
            <a:r>
              <a:rPr lang="zh-TW" altLang="en-US" sz="5000" b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完全降服</a:t>
            </a:r>
            <a:endParaRPr lang="en-US" altLang="zh-TW" sz="5000" b="1" u="sng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5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我若望聽見了，也看見了這一切；我聽完看完以後，便</a:t>
            </a:r>
            <a:r>
              <a:rPr lang="zh-TW" altLang="en-US" sz="5000" b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俯伏</a:t>
            </a:r>
            <a:r>
              <a:rPr lang="zh-TW" altLang="en-US" sz="5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在指示我這些事的那天使腳前，要朝拜他</a:t>
            </a:r>
            <a:r>
              <a:rPr lang="en-US" altLang="zh-TW" sz="5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(</a:t>
            </a:r>
            <a:r>
              <a:rPr lang="zh-TW" altLang="en-US" sz="5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默</a:t>
            </a:r>
            <a:r>
              <a:rPr lang="en-US" altLang="zh-TW" sz="5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22:8)</a:t>
            </a:r>
            <a:endParaRPr lang="zh-HK" altLang="en-US" sz="5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911" y="189423"/>
            <a:ext cx="1570882" cy="23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2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8" t="5837" b="21567"/>
          <a:stretch/>
        </p:blipFill>
        <p:spPr bwMode="auto">
          <a:xfrm rot="345388">
            <a:off x="335361" y="4448156"/>
            <a:ext cx="2576620" cy="200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1344701" y="619932"/>
            <a:ext cx="1055434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2000" dirty="0" smtClean="0"/>
          </a:p>
          <a:p>
            <a:r>
              <a:rPr lang="zh-TW" altLang="en-US" sz="5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當他接那書卷的時候，那四個活物和那二十四位長老，都</a:t>
            </a:r>
            <a:r>
              <a:rPr lang="zh-TW" altLang="en-US" sz="5000" b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俯伏</a:t>
            </a:r>
            <a:r>
              <a:rPr lang="zh-TW" altLang="en-US" sz="5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在羔羊前，各拿著弦琴和盛滿了香料的金盂──這香料即是眾聖徒的祈禱</a:t>
            </a:r>
            <a:r>
              <a:rPr lang="en-US" altLang="zh-TW" sz="5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(</a:t>
            </a:r>
            <a:r>
              <a:rPr lang="zh-TW" altLang="en-US" sz="5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默</a:t>
            </a:r>
            <a:r>
              <a:rPr lang="en-US" altLang="zh-TW" sz="5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en-US" altLang="zh-TW" sz="5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:8)</a:t>
            </a:r>
          </a:p>
          <a:p>
            <a:endParaRPr lang="en-US" altLang="zh-TW" sz="3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r>
              <a:rPr lang="zh-TW" altLang="en-US" sz="5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那四個活物就答說：「阿們。」長老們遂</a:t>
            </a:r>
            <a:r>
              <a:rPr lang="zh-TW" altLang="en-US" sz="5000" b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俯伏朝拜</a:t>
            </a:r>
            <a:r>
              <a:rPr lang="zh-TW" altLang="en-US" sz="5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5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(</a:t>
            </a:r>
            <a:r>
              <a:rPr lang="zh-TW" altLang="en-US" sz="5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默</a:t>
            </a:r>
            <a:r>
              <a:rPr lang="en-US" altLang="zh-TW" sz="5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5:14)</a:t>
            </a:r>
            <a:endParaRPr lang="en-US" altLang="zh-TW" sz="5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357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03345" y="777478"/>
            <a:ext cx="10001267" cy="51337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TW" alt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啊至聖至尊聖體</a:t>
            </a:r>
            <a:endParaRPr kumimoji="1" lang="en-US" altLang="zh-TW" sz="6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kumimoji="1" lang="zh-TW" alt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至偉大的愛情</a:t>
            </a:r>
            <a:endParaRPr kumimoji="1" lang="en-US" altLang="zh-TW" sz="6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kumimoji="1" lang="zh-TW" alt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一切</a:t>
            </a:r>
            <a:r>
              <a:rPr kumimoji="1" lang="en-US" altLang="zh-TW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kumimoji="1" lang="zh-TW" alt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榮耀與讚美</a:t>
            </a:r>
            <a:endParaRPr kumimoji="1" lang="en-US" altLang="zh-TW" sz="6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kumimoji="1" lang="zh-TW" alt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永遠全歸於你</a:t>
            </a:r>
            <a:endParaRPr kumimoji="1" lang="zh-TW" alt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64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8" t="5837" b="21567"/>
          <a:stretch/>
        </p:blipFill>
        <p:spPr bwMode="auto">
          <a:xfrm rot="345388">
            <a:off x="335361" y="4448156"/>
            <a:ext cx="2576620" cy="200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1069383" y="315154"/>
            <a:ext cx="1089530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於是，那二十四位長老和那四個活物，便</a:t>
            </a:r>
            <a:r>
              <a:rPr lang="zh-TW" altLang="en-US" sz="5000" b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俯伏朝拜</a:t>
            </a:r>
            <a:r>
              <a:rPr lang="zh-TW" altLang="en-US" sz="5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那坐在寶座上的天主說：「阿們。亞肋路亞！」</a:t>
            </a:r>
            <a:r>
              <a:rPr lang="en-US" altLang="zh-TW" sz="5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(</a:t>
            </a:r>
            <a:r>
              <a:rPr lang="zh-TW" altLang="en-US" sz="5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默</a:t>
            </a:r>
            <a:r>
              <a:rPr lang="en-US" altLang="zh-TW" sz="5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19:4)</a:t>
            </a:r>
          </a:p>
          <a:p>
            <a:endParaRPr lang="zh-HK" altLang="en-US" sz="5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975" y="2800000"/>
            <a:ext cx="6086999" cy="4057999"/>
          </a:xfrm>
          <a:prstGeom prst="rect">
            <a:avLst/>
          </a:prstGeom>
        </p:spPr>
      </p:pic>
      <p:pic>
        <p:nvPicPr>
          <p:cNvPr id="1026" name="Picture 2" descr="https://i.ytimg.com/vi/obFdpSTsuYw/hq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75" y="2744259"/>
            <a:ext cx="5484986" cy="411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26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8" t="5837" b="21567"/>
          <a:stretch/>
        </p:blipFill>
        <p:spPr bwMode="auto">
          <a:xfrm rot="345388">
            <a:off x="335361" y="4448156"/>
            <a:ext cx="2576620" cy="200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1792637" y="0"/>
            <a:ext cx="1025987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AutoNum type="arabicPeriod" startAt="2"/>
              <a:defRPr/>
            </a:pPr>
            <a:r>
              <a:rPr lang="zh-TW" altLang="en-US" sz="5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交</a:t>
            </a:r>
            <a:r>
              <a:rPr lang="zh-TW" altLang="en-US" sz="5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托、卸下</a:t>
            </a:r>
            <a:r>
              <a:rPr lang="zh-TW" altLang="en-US" sz="5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重擔</a:t>
            </a:r>
            <a:endParaRPr lang="en-US" altLang="zh-TW" sz="50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endParaRPr lang="en-US" altLang="zh-TW" sz="2000" dirty="0" smtClean="0">
              <a:solidFill>
                <a:srgbClr val="7030A0"/>
              </a:solidFill>
            </a:endParaRPr>
          </a:p>
          <a:p>
            <a:pPr>
              <a:defRPr/>
            </a:pPr>
            <a:r>
              <a:rPr lang="zh-TW" altLang="en-US" sz="5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凡勞苦和負重擔的，你們都到我跟前來，我要使你們安息。你們背起我的軛，跟我學罷！因為我是良善心謙的：這樣你們必要找得你們靈魂的安息，因為我的軛是柔和的，我的擔子是輕鬆的。</a:t>
            </a:r>
            <a:r>
              <a:rPr lang="en-US" altLang="zh-TW" sz="5000" i="1" dirty="0" smtClean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(</a:t>
            </a:r>
            <a:r>
              <a:rPr lang="zh-TW" altLang="en-US" sz="5000" i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瑪</a:t>
            </a:r>
            <a:r>
              <a:rPr lang="en-US" altLang="zh-TW" sz="5000" i="1" dirty="0" smtClean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11:28-30)</a:t>
            </a:r>
            <a:endParaRPr lang="en-US" altLang="zh-TW" sz="5000" i="1" dirty="0">
              <a:solidFill>
                <a:srgbClr val="002060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527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8" t="5837" b="21567"/>
          <a:stretch/>
        </p:blipFill>
        <p:spPr bwMode="auto">
          <a:xfrm rot="345388">
            <a:off x="335361" y="4448156"/>
            <a:ext cx="2576620" cy="200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1751310" y="1370024"/>
            <a:ext cx="998090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為此，你們該屈服在天主大能的手下，這樣在適當的時候，他必舉揚你們；</a:t>
            </a:r>
            <a:r>
              <a:rPr lang="zh-TW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將你們的一切掛慮都托給他</a:t>
            </a:r>
            <a:r>
              <a:rPr lang="zh-TW" alt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，因為他必關照你們。</a:t>
            </a:r>
            <a:r>
              <a:rPr lang="en-US" altLang="zh-TW" sz="5000" i="1" dirty="0" smtClean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(</a:t>
            </a:r>
            <a:r>
              <a:rPr lang="zh-TW" altLang="en-US" sz="5000" i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伯前</a:t>
            </a:r>
            <a:r>
              <a:rPr lang="en-US" altLang="zh-TW" sz="5000" i="1" dirty="0" smtClean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5:6-7)</a:t>
            </a:r>
            <a:endParaRPr lang="en-US" altLang="zh-TW" sz="5000" i="1" dirty="0">
              <a:solidFill>
                <a:srgbClr val="002060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25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8" t="5837" b="21567"/>
          <a:stretch/>
        </p:blipFill>
        <p:spPr bwMode="auto">
          <a:xfrm rot="345388">
            <a:off x="335361" y="4448156"/>
            <a:ext cx="2576620" cy="200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1425844" y="0"/>
            <a:ext cx="10766156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AutoNum type="arabicPeriod" startAt="3"/>
              <a:defRPr/>
            </a:pPr>
            <a:r>
              <a:rPr lang="zh-TW" altLang="en-US" sz="50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全然信賴</a:t>
            </a:r>
            <a:endParaRPr lang="en-US" altLang="zh-TW" sz="5000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endParaRPr lang="en-US" altLang="zh-TW" sz="1000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你們</a:t>
            </a:r>
            <a:r>
              <a:rPr lang="zh-TW" alt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不要害怕</a:t>
            </a:r>
            <a:r>
              <a:rPr lang="zh-TW" alt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那殺害肉身，而不能殺害靈魂的；但更要害怕那能使靈魂和肉身陷於地獄中的。兩隻麻雀不是賣一個銅錢嗎？但若沒有你們天父的許可，牠們中連一隻也不會掉在地上。</a:t>
            </a:r>
            <a:r>
              <a:rPr lang="zh-TW" alt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就是你們的頭髮，也都一一數過了。</a:t>
            </a:r>
            <a:r>
              <a:rPr lang="zh-TW" alt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所以，你們不要害怕；你們比許多麻雀還貴重呢！</a:t>
            </a:r>
            <a:endParaRPr lang="en-US" altLang="zh-TW" sz="4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																</a:t>
            </a:r>
            <a:r>
              <a:rPr lang="en-US" altLang="zh-TW" sz="4800" i="1" dirty="0" smtClean="0">
                <a:solidFill>
                  <a:srgbClr val="7030A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(</a:t>
            </a:r>
            <a:r>
              <a:rPr lang="zh-TW" altLang="en-US" sz="4800" i="1" dirty="0" smtClean="0">
                <a:solidFill>
                  <a:srgbClr val="7030A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瑪</a:t>
            </a:r>
            <a:r>
              <a:rPr lang="en-US" altLang="zh-TW" sz="4800" i="1" dirty="0" smtClean="0">
                <a:solidFill>
                  <a:srgbClr val="7030A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10:28-31)</a:t>
            </a:r>
            <a:endParaRPr lang="en-US" altLang="zh-TW" sz="4800" i="1" dirty="0">
              <a:solidFill>
                <a:srgbClr val="7030A0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617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ttp://saltandlighttv.org/blog/wp-content/uploads/2012/04/euchari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6260"/>
            <a:ext cx="8437300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https://encrypted-tbn1.gstatic.com/images?q=tbn:ANd9GcQILqNahNoNagEL22alZHx1XQDr_t9Tv1D6L7TpG1rKwwuQuuq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717" y="4160203"/>
            <a:ext cx="4199284" cy="250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-1" y="4160204"/>
            <a:ext cx="79927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「婦人，妳的信德救了妳。」</a:t>
            </a:r>
            <a:r>
              <a:rPr lang="en-US" altLang="zh-HK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(</a:t>
            </a:r>
            <a:r>
              <a:rPr lang="zh-TW" alt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穀</a:t>
            </a:r>
            <a:r>
              <a:rPr lang="en-US" altLang="zh-HK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 5:21-34)</a:t>
            </a:r>
          </a:p>
          <a:p>
            <a:pPr algn="ctr"/>
            <a:r>
              <a:rPr lang="zh-TW" altLang="en-US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妳有信德嗎</a:t>
            </a:r>
            <a:r>
              <a:rPr lang="zh-TW" altLang="en-US" sz="5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HK" sz="54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31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57" b="97386" l="9988" r="89982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8" t="3402" r="17955" b="2347"/>
          <a:stretch/>
        </p:blipFill>
        <p:spPr bwMode="auto">
          <a:xfrm rot="16200000">
            <a:off x="3262867" y="-831118"/>
            <a:ext cx="5543626" cy="772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632" y="0"/>
            <a:ext cx="11713301" cy="6889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HK" altLang="en-US" sz="4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神領聖體經</a:t>
            </a:r>
            <a:r>
              <a:rPr kumimoji="1" lang="zh-HK" altLang="en-US" sz="5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kumimoji="1" lang="en-US" altLang="zh-HK" sz="52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150" b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我的耶穌，我真心全信禰在</a:t>
            </a:r>
            <a:endParaRPr kumimoji="1" lang="en-US" altLang="zh-TW" sz="5150" b="1" spc="-15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150" b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聖體聖事內，我愛禰超過一切</a:t>
            </a:r>
            <a:r>
              <a:rPr kumimoji="1" lang="en-US" altLang="zh-TW" sz="5150" b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150" b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我渴望領禰到我心中。</a:t>
            </a:r>
            <a:endParaRPr kumimoji="1" lang="en-US" altLang="zh-TW" sz="5150" b="1" spc="-15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150" b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既然我現在不能實領禰，</a:t>
            </a:r>
            <a:endParaRPr kumimoji="1" lang="en-US" altLang="zh-TW" sz="5150" b="1" spc="-15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150" b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請賞我至少神領禰的恩典吧</a:t>
            </a:r>
            <a:r>
              <a:rPr kumimoji="1" lang="en-US" altLang="zh-TW" sz="5150" b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﹗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150" b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我擁抱禰，完全與禰結合，</a:t>
            </a:r>
            <a:endParaRPr kumimoji="1" lang="en-US" altLang="zh-TW" sz="5150" b="1" spc="-15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150" b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像禰實在到了我的心中一樣，</a:t>
            </a:r>
            <a:endParaRPr kumimoji="1" lang="en-US" altLang="zh-TW" sz="5150" b="1" spc="-15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150" b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別讓我再與禰分離吧</a:t>
            </a:r>
            <a:r>
              <a:rPr kumimoji="1" lang="en-US" altLang="zh-TW" sz="5150" b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48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亞孟</a:t>
            </a:r>
            <a:endParaRPr kumimoji="1" lang="en-US" altLang="zh-TW" sz="5150" b="1" i="1" spc="-15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38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1177871" y="-15532"/>
            <a:ext cx="11014129" cy="6760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天使的禱文</a:t>
            </a:r>
            <a:r>
              <a:rPr kumimoji="1" lang="zh-HK" altLang="en-US" sz="5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kumimoji="1" lang="en-US" altLang="zh-HK" sz="50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1000" b="1" i="1" spc="-15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85800" indent="-685800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kumimoji="1" lang="zh-TW" altLang="en-US" sz="5000" b="1" i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最宜於領聖體後及朝拜聖體時念</a:t>
            </a:r>
            <a:endParaRPr kumimoji="1" lang="en-US" altLang="zh-TW" sz="5000" b="1" i="1" spc="-15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85800" indent="-685800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1" lang="zh-TW" altLang="en-US" sz="5000" b="1" i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彌撒中舉揚聖體時</a:t>
            </a:r>
            <a:endParaRPr kumimoji="1" lang="en-US" altLang="zh-TW" sz="5000" b="1" i="1" spc="-15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2000" b="1" i="1" spc="-15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000"/>
              </a:lnSpc>
              <a:spcBef>
                <a:spcPct val="0"/>
              </a:spcBef>
              <a:defRPr/>
            </a:pPr>
            <a:r>
              <a:rPr kumimoji="1" lang="en-US" altLang="zh-TW" sz="3600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(</a:t>
            </a:r>
            <a:r>
              <a:rPr kumimoji="1" lang="zh-TW" altLang="en-US" sz="3600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唱</a:t>
            </a:r>
            <a:r>
              <a:rPr kumimoji="1" lang="en-US" altLang="zh-TW" sz="3600" b="1" spc="-15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) </a:t>
            </a:r>
            <a:r>
              <a:rPr kumimoji="1" lang="zh-TW" altLang="en-US" sz="5400" b="1" spc="-1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我上主，我</a:t>
            </a:r>
            <a:r>
              <a:rPr kumimoji="1" lang="zh-TW" altLang="en-US" sz="5400" b="1" spc="-1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信祢，</a:t>
            </a:r>
            <a:r>
              <a:rPr kumimoji="1" lang="zh-TW" altLang="en-US" sz="5400" b="1" spc="-1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欽</a:t>
            </a:r>
            <a:r>
              <a:rPr kumimoji="1" lang="zh-TW" altLang="en-US" sz="5400" b="1" spc="-15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崇祢，</a:t>
            </a:r>
            <a:endParaRPr kumimoji="1" lang="en-US" altLang="zh-TW" sz="5400" b="1" spc="-15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  <a:p>
            <a:pPr algn="ctr">
              <a:lnSpc>
                <a:spcPts val="6500"/>
              </a:lnSpc>
              <a:spcBef>
                <a:spcPct val="0"/>
              </a:spcBef>
              <a:defRPr/>
            </a:pPr>
            <a:r>
              <a:rPr kumimoji="1" lang="zh-TW" altLang="en-US" sz="5400" b="1" spc="-1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依</a:t>
            </a:r>
            <a:r>
              <a:rPr kumimoji="1" lang="zh-TW" altLang="en-US" sz="5400" b="1" spc="-15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靠祢並愛祢，</a:t>
            </a:r>
            <a:endParaRPr kumimoji="1" lang="en-US" altLang="zh-TW" sz="5400" b="1" spc="-15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  <a:p>
            <a:pPr algn="ctr">
              <a:lnSpc>
                <a:spcPts val="6500"/>
              </a:lnSpc>
              <a:spcBef>
                <a:spcPct val="0"/>
              </a:spcBef>
              <a:defRPr/>
            </a:pPr>
            <a:r>
              <a:rPr kumimoji="1" lang="zh-TW" altLang="en-US" sz="5400" b="1" spc="-1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我</a:t>
            </a:r>
            <a:r>
              <a:rPr kumimoji="1" lang="zh-TW" altLang="en-US" sz="5400" b="1" spc="-15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求祢寬</a:t>
            </a:r>
            <a:r>
              <a:rPr kumimoji="1" lang="zh-TW" altLang="en-US" sz="5400" b="1" spc="-1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赦那些那些不信，</a:t>
            </a:r>
            <a:endParaRPr kumimoji="1" lang="en-US" altLang="zh-TW" sz="5400" b="1" spc="-15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  <a:p>
            <a:pPr algn="ctr">
              <a:lnSpc>
                <a:spcPts val="6500"/>
              </a:lnSpc>
              <a:spcBef>
                <a:spcPct val="0"/>
              </a:spcBef>
              <a:defRPr/>
            </a:pPr>
            <a:r>
              <a:rPr kumimoji="1" lang="zh-TW" altLang="en-US" sz="5400" b="1" spc="-1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不欽崇，不依靠，</a:t>
            </a:r>
            <a:endParaRPr kumimoji="1" lang="en-US" altLang="zh-TW" sz="5400" b="1" spc="-15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  <a:p>
            <a:pPr algn="ctr">
              <a:lnSpc>
                <a:spcPts val="6500"/>
              </a:lnSpc>
              <a:spcBef>
                <a:spcPct val="0"/>
              </a:spcBef>
              <a:defRPr/>
            </a:pPr>
            <a:r>
              <a:rPr kumimoji="1" lang="zh-TW" altLang="en-US" sz="5400" b="1" spc="-1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不</a:t>
            </a:r>
            <a:r>
              <a:rPr kumimoji="1" lang="zh-TW" altLang="en-US" sz="5400" b="1" spc="-15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愛祢的</a:t>
            </a:r>
            <a:r>
              <a:rPr kumimoji="1" lang="zh-TW" altLang="en-US" sz="5400" b="1" spc="-1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人。</a:t>
            </a:r>
            <a:r>
              <a:rPr kumimoji="1" lang="en-US" altLang="zh-TW" sz="5400" b="1" i="1" spc="-1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 </a:t>
            </a:r>
            <a:r>
              <a:rPr kumimoji="1" lang="en-US" altLang="zh-TW" sz="3200" b="1" i="1" spc="-15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(x3</a:t>
            </a:r>
            <a:r>
              <a:rPr kumimoji="1" lang="en-US" altLang="zh-TW" sz="3200" b="1" i="1" spc="-1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)</a:t>
            </a:r>
            <a:endParaRPr kumimoji="1" lang="en-US" altLang="zh-TW" sz="5000" b="1" i="1" spc="-15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824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211" y="526942"/>
            <a:ext cx="3732452" cy="576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782304" y="1285968"/>
            <a:ext cx="559488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19</a:t>
            </a:r>
            <a:r>
              <a:rPr lang="en-US" altLang="zh-HK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17</a:t>
            </a:r>
            <a:r>
              <a:rPr lang="zh-TW" alt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年</a:t>
            </a:r>
            <a:r>
              <a:rPr lang="en-US" altLang="zh-TW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5</a:t>
            </a:r>
            <a:r>
              <a:rPr lang="zh-TW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月</a:t>
            </a:r>
            <a:r>
              <a:rPr lang="en-US" altLang="zh-TW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13</a:t>
            </a:r>
            <a:r>
              <a:rPr lang="zh-TW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日</a:t>
            </a:r>
            <a:endParaRPr lang="en-US" altLang="zh-TW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zh-TW" alt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聖母于葡萄牙</a:t>
            </a:r>
            <a:endParaRPr lang="en-US" altLang="zh-TW" sz="5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花地瑪首次顯現</a:t>
            </a:r>
            <a:endParaRPr lang="en-US" altLang="zh-TW" sz="5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要求連續</a:t>
            </a:r>
            <a:r>
              <a:rPr lang="en-US" altLang="zh-TW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6</a:t>
            </a:r>
            <a:r>
              <a:rPr lang="zh-TW" alt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個月的</a:t>
            </a:r>
            <a:r>
              <a:rPr lang="en-US" altLang="zh-TW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13</a:t>
            </a:r>
            <a:r>
              <a:rPr lang="zh-TW" alt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日見面</a:t>
            </a:r>
            <a:endParaRPr lang="zh-HK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782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569" y="-26935"/>
            <a:ext cx="4480499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42107" y="5301208"/>
            <a:ext cx="11521280" cy="14465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1917</a:t>
            </a:r>
            <a:r>
              <a:rPr lang="zh-TW" alt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en-US" altLang="zh-TW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zh-TW" alt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</a:t>
            </a:r>
            <a:r>
              <a:rPr lang="en-US" altLang="zh-TW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altLang="zh-HK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zh-TW" alt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</a:t>
            </a:r>
            <a:endParaRPr lang="en-US" altLang="zh-TW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HK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70,000</a:t>
            </a:r>
            <a:r>
              <a:rPr lang="zh-TW" alt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人目擊</a:t>
            </a:r>
            <a:r>
              <a:rPr lang="en-US" altLang="zh-TW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『</a:t>
            </a:r>
            <a:r>
              <a:rPr lang="zh-TW" alt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太陽奇跡</a:t>
            </a:r>
            <a:r>
              <a:rPr lang="en-US" altLang="zh-TW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』</a:t>
            </a:r>
            <a:endParaRPr lang="zh-HK" alt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195" y="107440"/>
            <a:ext cx="4348725" cy="24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70" y="657929"/>
            <a:ext cx="2891532" cy="367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7" y="2482476"/>
            <a:ext cx="5184576" cy="27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6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79" y="20144"/>
            <a:ext cx="6480043" cy="542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164867" y="5762268"/>
            <a:ext cx="8544949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b="1" spc="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聖體與</a:t>
            </a:r>
            <a:r>
              <a:rPr lang="en-US" altLang="zh-TW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太陽奇跡</a:t>
            </a:r>
            <a:r>
              <a:rPr lang="en-US" altLang="zh-TW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HK" sz="4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8794">
            <a:off x="0" y="2652095"/>
            <a:ext cx="3311691" cy="240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921" flipH="1">
            <a:off x="8688288" y="3077621"/>
            <a:ext cx="3503712" cy="204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92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0469" y="624110"/>
            <a:ext cx="10364143" cy="3859344"/>
          </a:xfrm>
        </p:spPr>
        <p:txBody>
          <a:bodyPr>
            <a:noAutofit/>
          </a:bodyPr>
          <a:lstStyle/>
          <a:p>
            <a:pPr algn="ctr"/>
            <a:r>
              <a:rPr kumimoji="1" lang="zh-TW" altLang="en-US" sz="7200" b="1" dirty="0" smtClean="0"/>
              <a:t>我敬拜你（</a:t>
            </a:r>
            <a:r>
              <a:rPr kumimoji="1" lang="en-US" altLang="zh-TW" sz="7200" b="1" dirty="0" smtClean="0"/>
              <a:t>2)</a:t>
            </a:r>
            <a:br>
              <a:rPr kumimoji="1" lang="en-US" altLang="zh-TW" sz="7200" b="1" dirty="0" smtClean="0"/>
            </a:br>
            <a:r>
              <a:rPr kumimoji="1" lang="zh-TW" altLang="en-US" sz="7200" b="1" dirty="0" smtClean="0"/>
              <a:t>我一生一世都要敬拜你</a:t>
            </a:r>
            <a:endParaRPr kumimoji="1" lang="zh-TW" altLang="en-US" sz="72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61708" y="5416426"/>
            <a:ext cx="6242904" cy="494795"/>
          </a:xfrm>
        </p:spPr>
        <p:txBody>
          <a:bodyPr/>
          <a:lstStyle/>
          <a:p>
            <a:pPr marL="0" indent="0">
              <a:buNone/>
            </a:pP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22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941" y="116632"/>
            <a:ext cx="6150684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8" y="1124744"/>
            <a:ext cx="3946801" cy="254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1368119"/>
            <a:ext cx="4153712" cy="227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18" y="3068961"/>
            <a:ext cx="11347449" cy="36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12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197" y="4099278"/>
            <a:ext cx="5362337" cy="275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760" y="9840"/>
            <a:ext cx="7967773" cy="429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16832"/>
            <a:ext cx="4237761" cy="218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771"/>
          <a:stretch/>
        </p:blipFill>
        <p:spPr bwMode="auto">
          <a:xfrm>
            <a:off x="-1279" y="4099278"/>
            <a:ext cx="6844475" cy="275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9840"/>
            <a:ext cx="4237761" cy="190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20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30" y="379719"/>
            <a:ext cx="4211391" cy="212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422" y="4778728"/>
            <a:ext cx="2466975" cy="162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2092271" y="2656385"/>
            <a:ext cx="72687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花地瑪顯現與聖體及慈悲耶穌關係密切</a:t>
            </a:r>
            <a:endParaRPr lang="zh-HK" alt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365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6231" y="3815727"/>
            <a:ext cx="108949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000" b="1" i="1" dirty="0" smtClean="0">
                <a:ea typeface="DFKai-SB" panose="03000509000000000000" pitchFamily="65" charset="-120"/>
                <a:cs typeface="Mangal" panose="02040503050203030202" pitchFamily="18" charset="0"/>
              </a:rPr>
              <a:t>   「我看見</a:t>
            </a:r>
            <a:r>
              <a:rPr lang="zh-HK" altLang="en-US" sz="6000" b="1" i="1" dirty="0" smtClean="0">
                <a:ea typeface="DFKai-SB" panose="03000509000000000000" pitchFamily="65" charset="-120"/>
                <a:cs typeface="Mangal" panose="02040503050203030202" pitchFamily="18" charset="0"/>
              </a:rPr>
              <a:t>聖</a:t>
            </a:r>
            <a:r>
              <a:rPr lang="zh-TW" altLang="en-US" sz="6000" b="1" i="1" dirty="0" smtClean="0">
                <a:ea typeface="DFKai-SB" panose="03000509000000000000" pitchFamily="65" charset="-120"/>
                <a:cs typeface="Mangal" panose="02040503050203030202" pitchFamily="18" charset="0"/>
              </a:rPr>
              <a:t>體中</a:t>
            </a:r>
            <a:endParaRPr lang="en-US" altLang="zh-TW" sz="6000" b="1" i="1" dirty="0" smtClean="0">
              <a:ea typeface="DFKai-SB" panose="03000509000000000000" pitchFamily="65" charset="-120"/>
              <a:cs typeface="Mangal" panose="02040503050203030202" pitchFamily="18" charset="0"/>
            </a:endParaRPr>
          </a:p>
          <a:p>
            <a:pPr algn="ctr"/>
            <a:r>
              <a:rPr lang="zh-TW" altLang="en-US" sz="6000" b="1" i="1" dirty="0" smtClean="0">
                <a:ea typeface="DFKai-SB" panose="03000509000000000000" pitchFamily="65" charset="-120"/>
                <a:cs typeface="Mangal" panose="02040503050203030202" pitchFamily="18" charset="0"/>
              </a:rPr>
              <a:t>射出兩道光芒，就像慈悲畫像</a:t>
            </a:r>
            <a:endParaRPr lang="en-US" altLang="zh-TW" sz="6000" b="1" i="1" dirty="0" smtClean="0">
              <a:ea typeface="DFKai-SB" panose="03000509000000000000" pitchFamily="65" charset="-120"/>
              <a:cs typeface="Mangal" panose="02040503050203030202" pitchFamily="18" charset="0"/>
            </a:endParaRPr>
          </a:p>
          <a:p>
            <a:pPr algn="ctr"/>
            <a:r>
              <a:rPr lang="zh-TW" altLang="en-US" sz="6000" b="1" i="1" dirty="0" smtClean="0">
                <a:ea typeface="DFKai-SB" panose="03000509000000000000" pitchFamily="65" charset="-120"/>
                <a:cs typeface="Mangal" panose="02040503050203030202" pitchFamily="18" charset="0"/>
              </a:rPr>
              <a:t>裡的一樣。」</a:t>
            </a:r>
            <a:r>
              <a:rPr lang="zh-TW" altLang="en-US" sz="3200" dirty="0" smtClean="0">
                <a:ea typeface="DFKai-SB" panose="03000509000000000000" pitchFamily="65" charset="-120"/>
                <a:cs typeface="Mangal" panose="02040503050203030202" pitchFamily="18" charset="0"/>
              </a:rPr>
              <a:t>聖傅天娜</a:t>
            </a:r>
            <a:endParaRPr lang="en-US" altLang="zh-TW" sz="3200" dirty="0" smtClean="0">
              <a:ea typeface="DFKai-SB" panose="03000509000000000000" pitchFamily="65" charset="-120"/>
              <a:cs typeface="Mangal" panose="02040503050203030202" pitchFamily="18" charset="0"/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045" y="-116620"/>
            <a:ext cx="4000439" cy="400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divinemercy-hk.org/graphic/news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80" y="60189"/>
            <a:ext cx="3671888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61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8255" y="2614412"/>
            <a:ext cx="952379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600" b="1" i="1" dirty="0" smtClean="0">
                <a:ea typeface="DFKai-SB" panose="03000509000000000000" pitchFamily="65" charset="-120"/>
                <a:cs typeface="Mangal" panose="02040503050203030202" pitchFamily="18" charset="0"/>
              </a:rPr>
              <a:t>「我看見</a:t>
            </a:r>
            <a:r>
              <a:rPr lang="zh-HK" altLang="en-US" sz="6600" b="1" i="1" dirty="0" smtClean="0">
                <a:ea typeface="DFKai-SB" panose="03000509000000000000" pitchFamily="65" charset="-120"/>
                <a:cs typeface="Mangal" panose="02040503050203030202" pitchFamily="18" charset="0"/>
              </a:rPr>
              <a:t>聖</a:t>
            </a:r>
            <a:r>
              <a:rPr lang="zh-TW" altLang="en-US" sz="6600" b="1" i="1" dirty="0" smtClean="0">
                <a:ea typeface="DFKai-SB" panose="03000509000000000000" pitchFamily="65" charset="-120"/>
                <a:cs typeface="Mangal" panose="02040503050203030202" pitchFamily="18" charset="0"/>
              </a:rPr>
              <a:t>體中射出兩道光芒，透過神職人員的手射向人群。」</a:t>
            </a:r>
            <a:endParaRPr lang="en-US" altLang="zh-TW" sz="6600" b="1" i="1" dirty="0">
              <a:ea typeface="DFKai-SB" panose="03000509000000000000" pitchFamily="65" charset="-120"/>
              <a:cs typeface="Mangal" panose="02040503050203030202" pitchFamily="18" charset="0"/>
            </a:endParaRPr>
          </a:p>
          <a:p>
            <a:pPr algn="r"/>
            <a:r>
              <a:rPr lang="zh-TW" altLang="en-US" sz="3600" dirty="0" smtClean="0">
                <a:ea typeface="DFKai-SB" panose="03000509000000000000" pitchFamily="65" charset="-120"/>
                <a:cs typeface="Mangal" panose="02040503050203030202" pitchFamily="18" charset="0"/>
              </a:rPr>
              <a:t>聖傅天娜</a:t>
            </a:r>
            <a:endParaRPr lang="en-US" altLang="zh-TW" sz="3600" dirty="0">
              <a:ea typeface="DFKai-SB" panose="03000509000000000000" pitchFamily="65" charset="-120"/>
              <a:cs typeface="Mangal" panose="02040503050203030202" pitchFamily="18" charset="0"/>
            </a:endParaRPr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820" y="0"/>
            <a:ext cx="4118792" cy="261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27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1528" y="3065172"/>
            <a:ext cx="972354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200" b="1" i="1" dirty="0" smtClean="0">
                <a:ea typeface="DFKai-SB" panose="03000509000000000000" pitchFamily="65" charset="-120"/>
                <a:cs typeface="Mangal" panose="02040503050203030202" pitchFamily="18" charset="0"/>
              </a:rPr>
              <a:t>「同樣的光芒</a:t>
            </a:r>
            <a:endParaRPr lang="en-US" altLang="zh-TW" sz="7200" b="1" i="1" dirty="0" smtClean="0">
              <a:ea typeface="DFKai-SB" panose="03000509000000000000" pitchFamily="65" charset="-120"/>
              <a:cs typeface="Mangal" panose="02040503050203030202" pitchFamily="18" charset="0"/>
            </a:endParaRPr>
          </a:p>
          <a:p>
            <a:r>
              <a:rPr lang="zh-TW" altLang="en-US" sz="7200" b="1" i="1" dirty="0" smtClean="0">
                <a:ea typeface="DFKai-SB" panose="03000509000000000000" pitchFamily="65" charset="-120"/>
                <a:cs typeface="Mangal" panose="02040503050203030202" pitchFamily="18" charset="0"/>
              </a:rPr>
              <a:t>從</a:t>
            </a:r>
            <a:r>
              <a:rPr lang="zh-TW" altLang="en-US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聖體皓光中發射出來</a:t>
            </a:r>
            <a:r>
              <a:rPr lang="zh-TW" altLang="en-US" sz="7200" b="1" i="1" dirty="0" smtClean="0">
                <a:ea typeface="DFKai-SB" panose="03000509000000000000" pitchFamily="65" charset="-120"/>
                <a:cs typeface="Mangal" panose="02040503050203030202" pitchFamily="18" charset="0"/>
              </a:rPr>
              <a:t>，遍佈整座聖堂</a:t>
            </a:r>
            <a:r>
              <a:rPr lang="zh-TW" altLang="en-US" sz="9600" b="1" i="1" dirty="0" smtClean="0">
                <a:ea typeface="DFKai-SB" panose="03000509000000000000" pitchFamily="65" charset="-120"/>
                <a:cs typeface="Mangal" panose="02040503050203030202" pitchFamily="18" charset="0"/>
              </a:rPr>
              <a:t>。」</a:t>
            </a:r>
            <a:r>
              <a:rPr lang="zh-TW" altLang="en-US" sz="28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聖傅天</a:t>
            </a:r>
            <a:r>
              <a:rPr lang="zh-TW" altLang="en-US" sz="2800" b="1" dirty="0">
                <a:ea typeface="DFKai-SB" panose="03000509000000000000" pitchFamily="65" charset="-120"/>
                <a:cs typeface="Mangal" panose="02040503050203030202" pitchFamily="18" charset="0"/>
              </a:rPr>
              <a:t>娜</a:t>
            </a:r>
            <a:endParaRPr lang="en-US" altLang="zh-TW" sz="2800" b="1" dirty="0">
              <a:ea typeface="DFKai-SB" panose="03000509000000000000" pitchFamily="65" charset="-120"/>
              <a:cs typeface="Mangal" panose="02040503050203030202" pitchFamily="18" charset="0"/>
            </a:endParaRPr>
          </a:p>
          <a:p>
            <a:endParaRPr lang="en-US" altLang="zh-TW" sz="7200" b="1" i="1" dirty="0" smtClean="0">
              <a:ea typeface="DFKai-SB" panose="03000509000000000000" pitchFamily="65" charset="-120"/>
              <a:cs typeface="Mangal" panose="02040503050203030202" pitchFamily="18" charset="0"/>
            </a:endParaRP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40" y="485639"/>
            <a:ext cx="4779626" cy="224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96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3751" y="412125"/>
            <a:ext cx="9792238" cy="6317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en-US" sz="6600" b="1" kern="100" dirty="0" smtClean="0">
                <a:latin typeface="Calibri" panose="020F0502020204030204" pitchFamily="34" charset="0"/>
                <a:ea typeface="DFKai-SB" panose="03000509000000000000" pitchFamily="65" charset="-120"/>
                <a:cs typeface="Mangal" panose="02040503050203030202" pitchFamily="18" charset="0"/>
              </a:rPr>
              <a:t>那兩道光象徵血和水</a:t>
            </a:r>
            <a:endParaRPr lang="en-US" altLang="zh-TW" sz="6600" b="1" kern="100" dirty="0">
              <a:latin typeface="Calibri" panose="020F0502020204030204" pitchFamily="34" charset="0"/>
              <a:ea typeface="DFKai-SB" panose="03000509000000000000" pitchFamily="65" charset="-120"/>
              <a:cs typeface="Mangal" panose="02040503050203030202" pitchFamily="18" charset="0"/>
            </a:endParaRPr>
          </a:p>
          <a:p>
            <a:pPr>
              <a:spcAft>
                <a:spcPts val="0"/>
              </a:spcAft>
            </a:pPr>
            <a:endParaRPr lang="en-US" altLang="zh-TW" sz="6600" b="1" kern="100" dirty="0" smtClean="0">
              <a:latin typeface="Calibri" panose="020F0502020204030204" pitchFamily="34" charset="0"/>
              <a:ea typeface="DFKai-SB" panose="03000509000000000000" pitchFamily="65" charset="-120"/>
              <a:cs typeface="Mangal" panose="02040503050203030202" pitchFamily="18" charset="0"/>
            </a:endParaRPr>
          </a:p>
          <a:p>
            <a:pPr marL="857250" indent="-8572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6600" b="1" kern="100" dirty="0" smtClean="0">
                <a:latin typeface="Calibri" panose="020F0502020204030204" pitchFamily="34" charset="0"/>
                <a:ea typeface="DFKai-SB" panose="03000509000000000000" pitchFamily="65" charset="-120"/>
                <a:cs typeface="Mangal" panose="02040503050203030202" pitchFamily="18" charset="0"/>
              </a:rPr>
              <a:t>白色的光代表水，令靈</a:t>
            </a:r>
            <a:r>
              <a:rPr lang="zh-HK" altLang="en-US" sz="6600" b="1" kern="100" dirty="0" smtClean="0">
                <a:latin typeface="Calibri" panose="020F0502020204030204" pitchFamily="34" charset="0"/>
                <a:ea typeface="DFKai-SB" panose="03000509000000000000" pitchFamily="65" charset="-120"/>
                <a:cs typeface="Mangal" panose="02040503050203030202" pitchFamily="18" charset="0"/>
              </a:rPr>
              <a:t>魂</a:t>
            </a:r>
            <a:r>
              <a:rPr lang="zh-TW" altLang="en-US" sz="6600" b="1" kern="100" dirty="0" smtClean="0">
                <a:latin typeface="Calibri" panose="020F0502020204030204" pitchFamily="34" charset="0"/>
                <a:ea typeface="DFKai-SB" panose="03000509000000000000" pitchFamily="65" charset="-120"/>
                <a:cs typeface="Mangal" panose="02040503050203030202" pitchFamily="18" charset="0"/>
              </a:rPr>
              <a:t>正義</a:t>
            </a:r>
            <a:endParaRPr lang="en-US" sz="6600" b="1" kern="100" dirty="0" smtClean="0">
              <a:latin typeface="DFKai-SB" panose="03000509000000000000" pitchFamily="65" charset="-120"/>
              <a:ea typeface="PMingLiU" panose="02020500000000000000" pitchFamily="18" charset="-120"/>
              <a:cs typeface="Mangal" panose="02040503050203030202" pitchFamily="18" charset="0"/>
            </a:endParaRPr>
          </a:p>
          <a:p>
            <a:pPr marL="857250" indent="-8572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6600" b="1" kern="100" dirty="0" smtClean="0">
                <a:latin typeface="Calibri" panose="020F0502020204030204" pitchFamily="34" charset="0"/>
                <a:ea typeface="DFKai-SB" panose="03000509000000000000" pitchFamily="65" charset="-120"/>
                <a:cs typeface="Mangal" panose="02040503050203030202" pitchFamily="18" charset="0"/>
              </a:rPr>
              <a:t>紅光代表血，是靈魂的生命</a:t>
            </a:r>
            <a:endParaRPr lang="en-CA" sz="66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Mangal" panose="02040503050203030202" pitchFamily="18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33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09410" y="458033"/>
            <a:ext cx="808603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TW" altLang="en-US" sz="5600" b="1" kern="100" dirty="0" smtClean="0">
                <a:latin typeface="Calibri" panose="020F0502020204030204" pitchFamily="34" charset="0"/>
                <a:ea typeface="DFKai-SB" panose="03000509000000000000" pitchFamily="65" charset="-120"/>
                <a:cs typeface="Mangal" panose="02040503050203030202" pitchFamily="18" charset="0"/>
              </a:rPr>
              <a:t>這兩道光芒是我那</a:t>
            </a:r>
            <a:endParaRPr lang="en-US" altLang="zh-TW" sz="5600" b="1" kern="100" dirty="0" smtClean="0">
              <a:latin typeface="Calibri" panose="020F0502020204030204" pitchFamily="34" charset="0"/>
              <a:ea typeface="DFKai-SB" panose="03000509000000000000" pitchFamily="65" charset="-120"/>
              <a:cs typeface="Mangal" panose="02040503050203030202" pitchFamily="18" charset="0"/>
            </a:endParaRPr>
          </a:p>
          <a:p>
            <a:pPr algn="ctr">
              <a:spcAft>
                <a:spcPts val="0"/>
              </a:spcAft>
            </a:pPr>
            <a:r>
              <a:rPr lang="zh-TW" altLang="en-US" sz="5600" b="1" kern="100" dirty="0" smtClean="0">
                <a:latin typeface="Calibri" panose="020F0502020204030204" pitchFamily="34" charset="0"/>
                <a:ea typeface="DFKai-SB" panose="03000509000000000000" pitchFamily="65" charset="-120"/>
                <a:cs typeface="Mangal" panose="02040503050203030202" pitchFamily="18" charset="0"/>
              </a:rPr>
              <a:t>憂傷的心在十字架上</a:t>
            </a:r>
            <a:endParaRPr lang="en-US" altLang="zh-TW" sz="5600" b="1" kern="100" dirty="0" smtClean="0">
              <a:latin typeface="Calibri" panose="020F0502020204030204" pitchFamily="34" charset="0"/>
              <a:ea typeface="DFKai-SB" panose="03000509000000000000" pitchFamily="65" charset="-120"/>
              <a:cs typeface="Mangal" panose="02040503050203030202" pitchFamily="18" charset="0"/>
            </a:endParaRPr>
          </a:p>
          <a:p>
            <a:pPr algn="ctr">
              <a:spcAft>
                <a:spcPts val="0"/>
              </a:spcAft>
            </a:pPr>
            <a:r>
              <a:rPr lang="zh-TW" altLang="en-US" sz="5600" b="1" kern="100" dirty="0" smtClean="0">
                <a:latin typeface="Calibri" panose="020F0502020204030204" pitchFamily="34" charset="0"/>
                <a:ea typeface="DFKai-SB" panose="03000509000000000000" pitchFamily="65" charset="-120"/>
                <a:cs typeface="Mangal" panose="02040503050203030202" pitchFamily="18" charset="0"/>
              </a:rPr>
              <a:t>被長矛剖開時發出的，</a:t>
            </a:r>
            <a:endParaRPr lang="en-US" altLang="zh-TW" sz="5600" b="1" kern="100" dirty="0" smtClean="0">
              <a:latin typeface="Calibri" panose="020F0502020204030204" pitchFamily="34" charset="0"/>
              <a:ea typeface="DFKai-SB" panose="03000509000000000000" pitchFamily="65" charset="-120"/>
              <a:cs typeface="Mangal" panose="02040503050203030202" pitchFamily="18" charset="0"/>
            </a:endParaRPr>
          </a:p>
          <a:p>
            <a:pPr algn="ctr">
              <a:spcAft>
                <a:spcPts val="0"/>
              </a:spcAft>
            </a:pPr>
            <a:r>
              <a:rPr lang="zh-TW" altLang="en-US" sz="5600" b="1" kern="100" dirty="0" smtClean="0">
                <a:latin typeface="Calibri" panose="020F0502020204030204" pitchFamily="34" charset="0"/>
                <a:ea typeface="DFKai-SB" panose="03000509000000000000" pitchFamily="65" charset="-120"/>
                <a:cs typeface="Mangal" panose="02040503050203030202" pitchFamily="18" charset="0"/>
              </a:rPr>
              <a:t>它們</a:t>
            </a:r>
            <a:r>
              <a:rPr lang="zh-HK" altLang="en-US" sz="5600" b="1" kern="100" dirty="0" smtClean="0">
                <a:latin typeface="Calibri" panose="020F0502020204030204" pitchFamily="34" charset="0"/>
                <a:ea typeface="DFKai-SB" panose="03000509000000000000" pitchFamily="65" charset="-120"/>
                <a:cs typeface="Mangal" panose="02040503050203030202" pitchFamily="18" charset="0"/>
              </a:rPr>
              <a:t>發自</a:t>
            </a:r>
            <a:r>
              <a:rPr lang="zh-TW" altLang="en-US" sz="5600" b="1" kern="100" dirty="0" smtClean="0">
                <a:latin typeface="Calibri" panose="020F0502020204030204" pitchFamily="34" charset="0"/>
                <a:ea typeface="DFKai-SB" panose="03000509000000000000" pitchFamily="65" charset="-120"/>
                <a:cs typeface="Mangal" panose="02040503050203030202" pitchFamily="18" charset="0"/>
              </a:rPr>
              <a:t>我溫柔</a:t>
            </a:r>
            <a:endParaRPr lang="en-US" altLang="zh-TW" sz="5600" b="1" kern="100" dirty="0" smtClean="0">
              <a:latin typeface="Calibri" panose="020F0502020204030204" pitchFamily="34" charset="0"/>
              <a:ea typeface="DFKai-SB" panose="03000509000000000000" pitchFamily="65" charset="-120"/>
              <a:cs typeface="Mangal" panose="02040503050203030202" pitchFamily="18" charset="0"/>
            </a:endParaRPr>
          </a:p>
          <a:p>
            <a:pPr algn="ctr">
              <a:spcAft>
                <a:spcPts val="0"/>
              </a:spcAft>
            </a:pPr>
            <a:r>
              <a:rPr lang="zh-TW" altLang="en-US" sz="5600" b="1" kern="100" dirty="0" smtClean="0">
                <a:latin typeface="Calibri" panose="020F0502020204030204" pitchFamily="34" charset="0"/>
                <a:ea typeface="DFKai-SB" panose="03000509000000000000" pitchFamily="65" charset="-120"/>
                <a:cs typeface="Mangal" panose="02040503050203030202" pitchFamily="18" charset="0"/>
              </a:rPr>
              <a:t>慈悲的最深處。</a:t>
            </a:r>
            <a:endParaRPr lang="en-US" altLang="zh-TW" sz="5600" b="1" kern="100" dirty="0" smtClean="0">
              <a:latin typeface="Calibri" panose="020F0502020204030204" pitchFamily="34" charset="0"/>
              <a:ea typeface="DFKai-SB" panose="03000509000000000000" pitchFamily="65" charset="-120"/>
              <a:cs typeface="Mangal" panose="02040503050203030202" pitchFamily="18" charset="0"/>
            </a:endParaRPr>
          </a:p>
          <a:p>
            <a:pPr algn="ctr">
              <a:spcAft>
                <a:spcPts val="0"/>
              </a:spcAft>
            </a:pPr>
            <a:r>
              <a:rPr lang="zh-TW" altLang="en-US" sz="5600" b="1" kern="100" dirty="0" smtClean="0">
                <a:latin typeface="Calibri" panose="020F0502020204030204" pitchFamily="34" charset="0"/>
                <a:ea typeface="DFKai-SB" panose="03000509000000000000" pitchFamily="65" charset="-120"/>
                <a:cs typeface="Mangal" panose="02040503050203030202" pitchFamily="18" charset="0"/>
              </a:rPr>
              <a:t>在我天父義怒前，</a:t>
            </a:r>
            <a:endParaRPr lang="en-US" altLang="zh-TW" sz="5600" b="1" kern="100" dirty="0" smtClean="0">
              <a:latin typeface="Calibri" panose="020F0502020204030204" pitchFamily="34" charset="0"/>
              <a:ea typeface="DFKai-SB" panose="03000509000000000000" pitchFamily="65" charset="-120"/>
              <a:cs typeface="Mangal" panose="02040503050203030202" pitchFamily="18" charset="0"/>
            </a:endParaRPr>
          </a:p>
          <a:p>
            <a:pPr algn="ctr">
              <a:spcAft>
                <a:spcPts val="0"/>
              </a:spcAft>
            </a:pPr>
            <a:r>
              <a:rPr lang="zh-TW" altLang="en-US" sz="5600" b="1" kern="100" dirty="0" smtClean="0">
                <a:latin typeface="Calibri" panose="020F0502020204030204" pitchFamily="34" charset="0"/>
                <a:ea typeface="DFKai-SB" panose="03000509000000000000" pitchFamily="65" charset="-120"/>
                <a:cs typeface="Mangal" panose="02040503050203030202" pitchFamily="18" charset="0"/>
              </a:rPr>
              <a:t>這兩道光芒護衛</a:t>
            </a:r>
            <a:r>
              <a:rPr lang="zh-HK" altLang="en-US" sz="5600" b="1" kern="100" dirty="0" smtClean="0">
                <a:latin typeface="Calibri" panose="020F0502020204030204" pitchFamily="34" charset="0"/>
                <a:ea typeface="DFKai-SB" panose="03000509000000000000" pitchFamily="65" charset="-120"/>
                <a:cs typeface="Mangal" panose="02040503050203030202" pitchFamily="18" charset="0"/>
              </a:rPr>
              <a:t>著</a:t>
            </a:r>
            <a:r>
              <a:rPr lang="zh-TW" altLang="en-US" sz="5600" b="1" kern="100" dirty="0" smtClean="0">
                <a:latin typeface="Calibri" panose="020F0502020204030204" pitchFamily="34" charset="0"/>
                <a:ea typeface="DFKai-SB" panose="03000509000000000000" pitchFamily="65" charset="-120"/>
                <a:cs typeface="Mangal" panose="02040503050203030202" pitchFamily="18" charset="0"/>
              </a:rPr>
              <a:t>靈魂</a:t>
            </a:r>
            <a:endParaRPr lang="en-CA" sz="56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Mangal" panose="02040503050203030202" pitchFamily="18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2" descr="C:\scandoc\E&amp;P\15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453" y="0"/>
            <a:ext cx="5735909" cy="585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50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53824" y="1031510"/>
            <a:ext cx="649524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2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那居於庇護下的人是幸福的，因為天主正義之手不會加於他身上</a:t>
            </a:r>
            <a:endParaRPr lang="en-CA" sz="72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2050" name="Picture 2" descr="http://www.dioceseoftulsa.org/pictures/29-Ordination_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584" y="773419"/>
            <a:ext cx="6438408" cy="429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2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0011" y="1573412"/>
            <a:ext cx="1013567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在這些光芒下</a:t>
            </a:r>
            <a:endParaRPr lang="en-US" altLang="zh-TW" sz="6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zh-TW" altLang="en-US" sz="6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即使一顆如冰</a:t>
            </a:r>
            <a:r>
              <a:rPr lang="zh-HK" altLang="en-US" sz="6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一</a:t>
            </a:r>
            <a:r>
              <a:rPr lang="zh-TW" altLang="en-US" sz="6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樣的心也會變得溫暖</a:t>
            </a:r>
            <a:endParaRPr lang="en-US" altLang="zh-TW" sz="6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DFKai-SB" panose="03000509000000000000" pitchFamily="65" charset="-120"/>
              <a:cs typeface="Mangal" panose="02040503050203030202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zh-TW" altLang="en-US" sz="6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堅如頑</a:t>
            </a:r>
            <a:r>
              <a:rPr lang="zh-HK" altLang="en-US" sz="6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石</a:t>
            </a:r>
            <a:r>
              <a:rPr lang="zh-TW" altLang="en-US" sz="6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的心，亦會粉碎如塵</a:t>
            </a:r>
            <a:endParaRPr lang="en-CA" sz="6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753" y="-58151"/>
            <a:ext cx="3954146" cy="259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78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289" y="857353"/>
            <a:ext cx="8911687" cy="1280890"/>
          </a:xfrm>
        </p:spPr>
        <p:txBody>
          <a:bodyPr>
            <a:noAutofit/>
          </a:bodyPr>
          <a:lstStyle/>
          <a:p>
            <a:r>
              <a:rPr kumimoji="1" lang="zh-TW" altLang="en-US" sz="6600" b="1" dirty="0" smtClean="0"/>
              <a:t>亞爸！父呵，請寬恕我！</a:t>
            </a:r>
            <a:r>
              <a:rPr kumimoji="1" lang="en-US" altLang="zh-TW" sz="6600" b="1" dirty="0" smtClean="0"/>
              <a:t/>
            </a:r>
            <a:br>
              <a:rPr kumimoji="1" lang="en-US" altLang="zh-TW" sz="6600" b="1" dirty="0" smtClean="0"/>
            </a:br>
            <a:r>
              <a:rPr kumimoji="1" lang="zh-TW" altLang="en-US" sz="6600" b="1" dirty="0"/>
              <a:t>亞爸！父呵，</a:t>
            </a:r>
            <a:r>
              <a:rPr kumimoji="1" lang="zh-TW" altLang="en-US" sz="6600" b="1" dirty="0" smtClean="0"/>
              <a:t>請收容我</a:t>
            </a:r>
            <a:r>
              <a:rPr kumimoji="1" lang="zh-TW" altLang="en-US" sz="6600" b="1" dirty="0"/>
              <a:t>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97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05837" y="53419"/>
            <a:ext cx="830258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救</a:t>
            </a:r>
            <a:r>
              <a:rPr lang="zh-TW" altLang="en-US" sz="7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主慈悲</a:t>
            </a:r>
            <a:r>
              <a:rPr lang="zh-HK" altLang="en-US" sz="7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瞻</a:t>
            </a:r>
            <a:r>
              <a:rPr lang="zh-TW" altLang="en-US" sz="7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禮，</a:t>
            </a:r>
            <a:endParaRPr lang="en-US" altLang="zh-TW" sz="72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DFKai-SB" panose="03000509000000000000" pitchFamily="65" charset="-120"/>
              <a:cs typeface="Mangal" panose="02040503050203030202" pitchFamily="18" charset="0"/>
            </a:endParaRPr>
          </a:p>
          <a:p>
            <a:r>
              <a:rPr lang="zh-TW" altLang="en-US" sz="7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神父舉起聖體祝福人群時，主耶</a:t>
            </a:r>
            <a:r>
              <a:rPr lang="zh-TW" altLang="en-US" sz="7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穌</a:t>
            </a:r>
            <a:endParaRPr lang="en-US" altLang="zh-TW" sz="72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DFKai-SB" panose="03000509000000000000" pitchFamily="65" charset="-120"/>
              <a:cs typeface="Mangal" panose="02040503050203030202" pitchFamily="18" charset="0"/>
            </a:endParaRPr>
          </a:p>
          <a:p>
            <a:r>
              <a:rPr lang="zh-TW" altLang="en-US" sz="7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顯</a:t>
            </a:r>
            <a:r>
              <a:rPr lang="zh-TW" altLang="en-US" sz="7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現降福我們後，光芒便伸展到全世</a:t>
            </a:r>
            <a:r>
              <a:rPr lang="zh-TW" altLang="en-US" sz="7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界</a:t>
            </a:r>
            <a:r>
              <a:rPr lang="en-US" altLang="zh-TW" sz="2800" dirty="0" smtClean="0">
                <a:ea typeface="DFKai-SB" panose="03000509000000000000" pitchFamily="65" charset="-120"/>
                <a:cs typeface="Mangal" panose="02040503050203030202" pitchFamily="18" charset="0"/>
              </a:rPr>
              <a:t>(</a:t>
            </a:r>
            <a:r>
              <a:rPr lang="zh-TW" altLang="en-US" sz="28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聖傅天娜</a:t>
            </a:r>
            <a:r>
              <a:rPr lang="en-US" altLang="zh-TW" sz="2800" dirty="0" smtClean="0">
                <a:ea typeface="DFKai-SB" panose="03000509000000000000" pitchFamily="65" charset="-120"/>
                <a:cs typeface="Mangal" panose="02040503050203030202" pitchFamily="18" charset="0"/>
              </a:rPr>
              <a:t>)</a:t>
            </a:r>
            <a:endParaRPr lang="en-CA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4" name="Picture 2" descr="http://www.todayscatholicnews.org/wp-content/uploads/2013/06/20130603nw835_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" y="668853"/>
            <a:ext cx="4293920" cy="583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83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920" y="4214871"/>
            <a:ext cx="1170237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有一次，在聖體聖血節遊行時，</a:t>
            </a:r>
            <a:r>
              <a:rPr lang="zh-TW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慈悲</a:t>
            </a:r>
            <a:r>
              <a:rPr lang="zh-HK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聖像展示，畫像裡的光芒穿過聖體擴展往</a:t>
            </a:r>
            <a:r>
              <a:rPr lang="zh-HK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全世</a:t>
            </a:r>
            <a:r>
              <a:rPr lang="zh-HK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界</a:t>
            </a:r>
            <a:r>
              <a:rPr lang="zh-TW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。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(</a:t>
            </a:r>
            <a:r>
              <a:rPr lang="zh-TW" altLang="en-US" sz="28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聖傅天娜</a:t>
            </a:r>
            <a:r>
              <a:rPr lang="en-US" altLang="zh-TW" sz="28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)</a:t>
            </a:r>
            <a:endParaRPr lang="en-C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638" y="321700"/>
            <a:ext cx="4418656" cy="371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1" y="-305735"/>
            <a:ext cx="7025770" cy="469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97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48372" y="82127"/>
            <a:ext cx="704362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200" dirty="0" smtClean="0">
                <a:ea typeface="DFKai-SB" panose="03000509000000000000" pitchFamily="65" charset="-120"/>
                <a:cs typeface="Mangal" panose="02040503050203030202" pitchFamily="18" charset="0"/>
              </a:rPr>
              <a:t> 主說</a:t>
            </a:r>
            <a:r>
              <a:rPr lang="en-US" altLang="zh-TW" sz="7200" dirty="0" smtClean="0">
                <a:ea typeface="DFKai-SB" panose="03000509000000000000" pitchFamily="65" charset="-120"/>
                <a:cs typeface="Mangal" panose="02040503050203030202" pitchFamily="18" charset="0"/>
              </a:rPr>
              <a:t>:</a:t>
            </a:r>
            <a:r>
              <a:rPr lang="zh-TW" altLang="en-US" sz="7200" dirty="0" smtClean="0">
                <a:ea typeface="DFKai-SB" panose="03000509000000000000" pitchFamily="65" charset="-120"/>
                <a:cs typeface="Mangal" panose="02040503050203030202" pitchFamily="18" charset="0"/>
              </a:rPr>
              <a:t>「</a:t>
            </a:r>
            <a:r>
              <a:rPr lang="zh-HK" altLang="en-US" sz="72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這</a:t>
            </a:r>
            <a:r>
              <a:rPr lang="zh-HK" altLang="en-US" sz="72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些</a:t>
            </a:r>
            <a:endParaRPr lang="en-US" altLang="zh-HK" sz="7200" b="1" dirty="0" smtClean="0">
              <a:ea typeface="DFKai-SB" panose="03000509000000000000" pitchFamily="65" charset="-120"/>
              <a:cs typeface="Mangal" panose="02040503050203030202" pitchFamily="18" charset="0"/>
            </a:endParaRPr>
          </a:p>
          <a:p>
            <a:r>
              <a:rPr lang="zh-HK" altLang="en-US" sz="7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慈</a:t>
            </a:r>
            <a:r>
              <a:rPr lang="zh-TW" altLang="en-US" sz="7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悲</a:t>
            </a:r>
            <a:r>
              <a:rPr lang="zh-HK" altLang="en-US" sz="7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的光芒就像穿過這聖體般穿過妳，向外伸展，普</a:t>
            </a:r>
            <a:r>
              <a:rPr lang="zh-HK" altLang="en-US" sz="7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照世</a:t>
            </a:r>
            <a:r>
              <a:rPr lang="zh-HK" altLang="en-US" sz="7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界</a:t>
            </a:r>
            <a:r>
              <a:rPr lang="zh-TW" altLang="en-US" sz="7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。</a:t>
            </a:r>
            <a:r>
              <a:rPr lang="zh-TW" altLang="en-US" sz="72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」</a:t>
            </a:r>
            <a:endParaRPr lang="en-US" altLang="zh-TW" sz="7200" b="1" dirty="0" smtClean="0">
              <a:ea typeface="DFKai-SB" panose="03000509000000000000" pitchFamily="65" charset="-120"/>
              <a:cs typeface="Mangal" panose="02040503050203030202" pitchFamily="18" charset="0"/>
            </a:endParaRPr>
          </a:p>
          <a:p>
            <a:r>
              <a:rPr lang="en-US" altLang="zh-TW" sz="28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(</a:t>
            </a:r>
            <a:r>
              <a:rPr lang="zh-TW" altLang="en-US" sz="28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聖傅天娜</a:t>
            </a:r>
            <a:r>
              <a:rPr lang="en-US" altLang="zh-TW" sz="28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)</a:t>
            </a:r>
            <a:endParaRPr lang="en-CA" sz="2800" dirty="0"/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8" y="82127"/>
            <a:ext cx="4895454" cy="410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54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2418" y="0"/>
            <a:ext cx="1050614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5400" dirty="0" smtClean="0">
                <a:ea typeface="DFKai-SB" panose="03000509000000000000" pitchFamily="65" charset="-120"/>
                <a:cs typeface="Mangal" panose="02040503050203030202" pitchFamily="18" charset="0"/>
              </a:rPr>
              <a:t>耶穌投訴說：</a:t>
            </a:r>
            <a:r>
              <a:rPr lang="zh-TW" altLang="en-US" sz="5400" i="1" dirty="0" smtClean="0">
                <a:ea typeface="DFKai-SB" panose="03000509000000000000" pitchFamily="65" charset="-120"/>
                <a:cs typeface="Mangal" panose="02040503050203030202" pitchFamily="18" charset="0"/>
              </a:rPr>
              <a:t>「</a:t>
            </a:r>
            <a:r>
              <a:rPr lang="zh-TW" altLang="en-US" sz="5400" b="1" i="1" dirty="0" smtClean="0">
                <a:ea typeface="DFKai-SB" panose="03000509000000000000" pitchFamily="65" charset="-120"/>
                <a:cs typeface="Mangal" panose="02040503050203030202" pitchFamily="18" charset="0"/>
              </a:rPr>
              <a:t>我真是難過</a:t>
            </a:r>
            <a:r>
              <a:rPr lang="en-US" sz="5400" b="1" i="1" dirty="0" smtClean="0">
                <a:latin typeface="DFKai-SB" panose="03000509000000000000" pitchFamily="65" charset="-120"/>
                <a:cs typeface="Mangal" panose="02040503050203030202" pitchFamily="18" charset="0"/>
              </a:rPr>
              <a:t>!</a:t>
            </a:r>
          </a:p>
          <a:p>
            <a:r>
              <a:rPr lang="zh-TW" altLang="en-US" sz="5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人</a:t>
            </a:r>
            <a:r>
              <a:rPr lang="zh-HK" altLang="en-US" sz="5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靈</a:t>
            </a:r>
            <a:r>
              <a:rPr lang="zh-TW" altLang="en-US" sz="5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極少在領聖體時與我結合。</a:t>
            </a:r>
            <a:endParaRPr lang="en-US" altLang="zh-TW" sz="5400" b="1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DFKai-SB" panose="03000509000000000000" pitchFamily="65" charset="-120"/>
              <a:cs typeface="Mangal" panose="02040503050203030202" pitchFamily="18" charset="0"/>
            </a:endParaRPr>
          </a:p>
          <a:p>
            <a:r>
              <a:rPr lang="zh-TW" altLang="en-US" sz="5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我</a:t>
            </a:r>
            <a:r>
              <a:rPr lang="zh-TW" altLang="en-US" sz="54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等待</a:t>
            </a:r>
            <a:r>
              <a:rPr lang="zh-TW" altLang="en-US" sz="5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人</a:t>
            </a:r>
            <a:r>
              <a:rPr lang="zh-HK" altLang="en-US" sz="5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靈</a:t>
            </a:r>
            <a:r>
              <a:rPr lang="zh-TW" altLang="en-US" sz="5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，他們卻冷漠對待我。我親切</a:t>
            </a:r>
            <a:r>
              <a:rPr lang="zh-HK" altLang="en-US" sz="5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誠</a:t>
            </a:r>
            <a:r>
              <a:rPr lang="zh-TW" altLang="en-US" sz="5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摯地愛</a:t>
            </a:r>
            <a:r>
              <a:rPr lang="zh-HK" altLang="en-US" sz="5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著</a:t>
            </a:r>
            <a:r>
              <a:rPr lang="zh-TW" altLang="en-US" sz="5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他們，</a:t>
            </a:r>
            <a:endParaRPr lang="en-US" altLang="zh-TW" sz="5400" b="1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DFKai-SB" panose="03000509000000000000" pitchFamily="65" charset="-120"/>
              <a:cs typeface="Mangal" panose="02040503050203030202" pitchFamily="18" charset="0"/>
            </a:endParaRPr>
          </a:p>
          <a:p>
            <a:r>
              <a:rPr lang="zh-TW" altLang="en-US" sz="5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他們卻不信賴我。</a:t>
            </a:r>
            <a:endParaRPr lang="en-US" altLang="zh-TW" sz="5400" b="1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DFKai-SB" panose="03000509000000000000" pitchFamily="65" charset="-120"/>
              <a:cs typeface="Mangal" panose="02040503050203030202" pitchFamily="18" charset="0"/>
            </a:endParaRPr>
          </a:p>
          <a:p>
            <a:r>
              <a:rPr lang="zh-TW" altLang="en-US" sz="5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我願意豐厚地賜予他們恩寵，</a:t>
            </a:r>
            <a:endParaRPr lang="en-US" altLang="zh-TW" sz="5400" b="1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DFKai-SB" panose="03000509000000000000" pitchFamily="65" charset="-120"/>
              <a:cs typeface="Mangal" panose="02040503050203030202" pitchFamily="18" charset="0"/>
            </a:endParaRPr>
          </a:p>
          <a:p>
            <a:r>
              <a:rPr lang="zh-TW" altLang="en-US" sz="5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他們卻不願</a:t>
            </a:r>
            <a:r>
              <a:rPr lang="zh-HK" altLang="en-US" sz="5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接</a:t>
            </a:r>
            <a:r>
              <a:rPr lang="zh-TW" altLang="en-US" sz="54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受</a:t>
            </a:r>
            <a:r>
              <a:rPr lang="zh-TW" altLang="en-US" sz="5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。</a:t>
            </a:r>
            <a:endParaRPr lang="en-US" altLang="zh-TW" sz="5400" b="1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DFKai-SB" panose="03000509000000000000" pitchFamily="65" charset="-120"/>
              <a:cs typeface="Mangal" panose="02040503050203030202" pitchFamily="18" charset="0"/>
            </a:endParaRPr>
          </a:p>
          <a:p>
            <a:r>
              <a:rPr lang="zh-TW" altLang="en-US" sz="5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anose="03000509000000000000" pitchFamily="65" charset="-120"/>
                <a:cs typeface="Mangal" panose="02040503050203030202" pitchFamily="18" charset="0"/>
              </a:rPr>
              <a:t>他們視我如死物。</a:t>
            </a:r>
            <a:r>
              <a:rPr lang="zh-TW" altLang="en-US" sz="5400" b="1" i="1" dirty="0" smtClean="0">
                <a:solidFill>
                  <a:srgbClr val="C00000"/>
                </a:solidFill>
                <a:ea typeface="DFKai-SB" panose="03000509000000000000" pitchFamily="65" charset="-120"/>
                <a:cs typeface="Mangal" panose="02040503050203030202" pitchFamily="18" charset="0"/>
              </a:rPr>
              <a:t>」</a:t>
            </a:r>
            <a:r>
              <a:rPr lang="en-US" altLang="zh-TW" sz="2800" i="1" dirty="0" smtClean="0">
                <a:ea typeface="DFKai-SB" panose="03000509000000000000" pitchFamily="65" charset="-120"/>
                <a:cs typeface="Mangal" panose="02040503050203030202" pitchFamily="18" charset="0"/>
              </a:rPr>
              <a:t>(</a:t>
            </a:r>
            <a:r>
              <a:rPr lang="zh-TW" altLang="en-US" sz="2800" dirty="0" smtClean="0">
                <a:ea typeface="DFKai-SB" panose="03000509000000000000" pitchFamily="65" charset="-120"/>
                <a:cs typeface="Mangal" panose="02040503050203030202" pitchFamily="18" charset="0"/>
              </a:rPr>
              <a:t>聖傅天娜</a:t>
            </a:r>
            <a:r>
              <a:rPr lang="en-US" altLang="zh-TW" sz="2800" dirty="0" smtClean="0">
                <a:ea typeface="DFKai-SB" panose="03000509000000000000" pitchFamily="65" charset="-120"/>
                <a:cs typeface="Mangal" panose="02040503050203030202" pitchFamily="18" charset="0"/>
              </a:rPr>
              <a:t>)</a:t>
            </a:r>
            <a:endParaRPr lang="en-CA" sz="2800" i="1" dirty="0">
              <a:solidFill>
                <a:srgbClr val="C00000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84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1076" y="972308"/>
            <a:ext cx="929854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600" b="1" dirty="0" smtClean="0">
                <a:solidFill>
                  <a:srgbClr val="C00000"/>
                </a:solidFill>
                <a:ea typeface="DFKai-SB" panose="03000509000000000000" pitchFamily="65" charset="-120"/>
                <a:cs typeface="Mangal" panose="02040503050203030202" pitchFamily="18" charset="0"/>
              </a:rPr>
              <a:t>每天下午</a:t>
            </a:r>
            <a:r>
              <a:rPr lang="en-US" altLang="zh-TW" sz="6600" b="1" dirty="0" smtClean="0">
                <a:solidFill>
                  <a:srgbClr val="C00000"/>
                </a:solidFill>
                <a:ea typeface="DFKai-SB" panose="03000509000000000000" pitchFamily="65" charset="-120"/>
                <a:cs typeface="Mangal" panose="02040503050203030202" pitchFamily="18" charset="0"/>
              </a:rPr>
              <a:t>3</a:t>
            </a:r>
            <a:r>
              <a:rPr lang="zh-TW" altLang="en-US" sz="6600" b="1" dirty="0" smtClean="0">
                <a:solidFill>
                  <a:srgbClr val="C00000"/>
                </a:solidFill>
                <a:ea typeface="DFKai-SB" panose="03000509000000000000" pitchFamily="65" charset="-120"/>
                <a:cs typeface="Mangal" panose="02040503050203030202" pitchFamily="18" charset="0"/>
              </a:rPr>
              <a:t>時慈悲時刻</a:t>
            </a:r>
            <a:endParaRPr lang="en-US" altLang="zh-TW" sz="6600" b="1" dirty="0" smtClean="0">
              <a:solidFill>
                <a:srgbClr val="C00000"/>
              </a:solidFill>
              <a:ea typeface="DFKai-SB" panose="03000509000000000000" pitchFamily="65" charset="-120"/>
              <a:cs typeface="Mangal" panose="02040503050203030202" pitchFamily="18" charset="0"/>
            </a:endParaRPr>
          </a:p>
          <a:p>
            <a:r>
              <a:rPr lang="zh-TW" altLang="en-US" sz="6600" b="1" dirty="0" smtClean="0">
                <a:solidFill>
                  <a:srgbClr val="C00000"/>
                </a:solidFill>
                <a:ea typeface="DFKai-SB" panose="03000509000000000000" pitchFamily="65" charset="-120"/>
                <a:cs typeface="Mangal" panose="02040503050203030202" pitchFamily="18" charset="0"/>
              </a:rPr>
              <a:t>是最佳朝拜的時刻</a:t>
            </a:r>
            <a:r>
              <a:rPr lang="zh-TW" altLang="en-US" sz="66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，應把自己完全沉浸於我的</a:t>
            </a:r>
            <a:r>
              <a:rPr lang="zh-HK" altLang="en-US" sz="66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慈悲</a:t>
            </a:r>
            <a:r>
              <a:rPr lang="zh-TW" altLang="en-US" sz="66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，朝拜並光榮我的慈悲</a:t>
            </a:r>
            <a:r>
              <a:rPr lang="en-US" altLang="zh-TW" sz="28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(</a:t>
            </a:r>
            <a:r>
              <a:rPr lang="zh-TW" altLang="en-US" sz="28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聖傅天娜</a:t>
            </a:r>
            <a:r>
              <a:rPr lang="en-US" altLang="zh-TW" sz="28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)</a:t>
            </a:r>
            <a:endParaRPr lang="en-CA" sz="2800" dirty="0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64" y="5010149"/>
            <a:ext cx="2046712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49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9403" y="2268707"/>
            <a:ext cx="1034173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zh-TW" altLang="en-US" sz="6600" b="1" dirty="0">
                <a:ea typeface="DFKai-SB" panose="03000509000000000000" pitchFamily="65" charset="-120"/>
                <a:cs typeface="Mangal" panose="02040503050203030202" pitchFamily="18" charset="0"/>
              </a:rPr>
              <a:t>即使</a:t>
            </a:r>
            <a:r>
              <a:rPr lang="zh-HK" altLang="en-US" sz="66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妳</a:t>
            </a:r>
            <a:r>
              <a:rPr lang="zh-TW" altLang="en-US" sz="66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沒法到小聖堂，那麼就在</a:t>
            </a:r>
            <a:r>
              <a:rPr lang="zh-HK" altLang="en-US" sz="66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妳</a:t>
            </a:r>
            <a:r>
              <a:rPr lang="zh-TW" altLang="en-US" sz="66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身處的地方，把自己沉浸於祈禱之中吧，即使只有片刻也足夠了。</a:t>
            </a:r>
            <a:r>
              <a:rPr lang="en-US" altLang="zh-TW" sz="2800" dirty="0" smtClean="0">
                <a:ea typeface="DFKai-SB" panose="03000509000000000000" pitchFamily="65" charset="-120"/>
                <a:cs typeface="Mangal" panose="02040503050203030202" pitchFamily="18" charset="0"/>
              </a:rPr>
              <a:t>(</a:t>
            </a:r>
            <a:r>
              <a:rPr lang="zh-TW" altLang="en-US" sz="28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聖傅天娜</a:t>
            </a:r>
            <a:r>
              <a:rPr lang="en-US" altLang="zh-TW" sz="2800" dirty="0" smtClean="0">
                <a:ea typeface="DFKai-SB" panose="03000509000000000000" pitchFamily="65" charset="-120"/>
                <a:cs typeface="Mangal" panose="02040503050203030202" pitchFamily="18" charset="0"/>
              </a:rPr>
              <a:t>)</a:t>
            </a:r>
            <a:endParaRPr lang="en-CA" sz="2800" dirty="0"/>
          </a:p>
        </p:txBody>
      </p: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102" y="20004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03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7700" y="2175225"/>
            <a:ext cx="979858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zh-TW" altLang="en-US" sz="66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要為世界，特別是為可憐的罪人，祈求全能的慈悲，因為在這時刻，我向所有人</a:t>
            </a:r>
            <a:r>
              <a:rPr lang="zh-HK" altLang="en-US" sz="66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靈</a:t>
            </a:r>
            <a:r>
              <a:rPr lang="zh-TW" altLang="en-US" sz="66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廣施慈</a:t>
            </a:r>
            <a:r>
              <a:rPr lang="zh-TW" altLang="en-US" sz="6600" b="1" dirty="0">
                <a:ea typeface="DFKai-SB" panose="03000509000000000000" pitchFamily="65" charset="-120"/>
                <a:cs typeface="Mangal" panose="02040503050203030202" pitchFamily="18" charset="0"/>
              </a:rPr>
              <a:t>悲</a:t>
            </a:r>
            <a:endParaRPr lang="en-CA" sz="6600" dirty="0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21" y="207708"/>
            <a:ext cx="2886075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29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44969" y="1624728"/>
            <a:ext cx="87876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zh-TW" altLang="en-US" sz="66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在這個小時內，</a:t>
            </a:r>
            <a:r>
              <a:rPr lang="zh-HK" altLang="en-US" sz="66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妳</a:t>
            </a:r>
            <a:r>
              <a:rPr lang="zh-TW" altLang="en-US" sz="66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可為自己及別人求得一切</a:t>
            </a:r>
            <a:r>
              <a:rPr lang="en-US" sz="6600" b="1" dirty="0" smtClean="0">
                <a:latin typeface="DFKai-SB" panose="03000509000000000000" pitchFamily="65" charset="-120"/>
                <a:cs typeface="Mangal" panose="02040503050203030202" pitchFamily="18" charset="0"/>
              </a:rPr>
              <a:t>;</a:t>
            </a:r>
            <a:r>
              <a:rPr lang="zh-TW" altLang="en-US" sz="66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這是充滿恩寵的時辰，慈悲勝過公</a:t>
            </a:r>
            <a:r>
              <a:rPr lang="zh-HK" altLang="en-US" sz="66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義</a:t>
            </a:r>
            <a:endParaRPr lang="en-CA" sz="6600" dirty="0"/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46" y="2994986"/>
            <a:ext cx="2047875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15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746" y="1210614"/>
            <a:ext cx="44180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要盡力在這個小時拜苦路，</a:t>
            </a:r>
            <a:r>
              <a:rPr lang="zh-TW" altLang="en-US" sz="6000" i="1" dirty="0" smtClean="0">
                <a:ea typeface="DFKai-SB" panose="03000509000000000000" pitchFamily="65" charset="-120"/>
                <a:cs typeface="Mangal" panose="02040503050203030202" pitchFamily="18" charset="0"/>
              </a:rPr>
              <a:t>但不要妨礙妳履行本分</a:t>
            </a:r>
            <a:endParaRPr lang="en-CA" sz="6000" i="1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5" name="Picture 2" descr="C:\scandoc\E&amp;P\313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392" y="309604"/>
            <a:ext cx="7809491" cy="654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87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81584" y="289817"/>
            <a:ext cx="76561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zh-TW" altLang="en-US" sz="6000" b="1" dirty="0">
                <a:ea typeface="DFKai-SB" panose="03000509000000000000" pitchFamily="65" charset="-120"/>
                <a:cs typeface="Mangal" panose="02040503050203030202" pitchFamily="18" charset="0"/>
              </a:rPr>
              <a:t>如果</a:t>
            </a:r>
            <a:r>
              <a:rPr lang="zh-HK" altLang="en-US" sz="60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妳</a:t>
            </a:r>
            <a:r>
              <a:rPr lang="zh-TW" altLang="en-US" sz="60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無法拜苦路，最少能到小聖堂逗留片刻，在聖體前，朝拜我滿載慈悲的聖心。</a:t>
            </a:r>
            <a:endParaRPr lang="en-CA" sz="60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5" name="Picture 2" descr="C:\scandoc\E&amp;P\27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51" y="1583326"/>
            <a:ext cx="3888073" cy="384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scandoc\E&amp;P\6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195" y="4227724"/>
            <a:ext cx="2618792" cy="253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48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5586" y="1519321"/>
            <a:ext cx="10545581" cy="5338679"/>
          </a:xfrm>
        </p:spPr>
        <p:txBody>
          <a:bodyPr>
            <a:noAutofit/>
          </a:bodyPr>
          <a:lstStyle/>
          <a:p>
            <a:r>
              <a:rPr kumimoji="1" lang="zh-TW" altLang="en-US" sz="6000" b="1" dirty="0" smtClean="0"/>
              <a:t>賜我平安</a:t>
            </a:r>
            <a:r>
              <a:rPr kumimoji="1" lang="en-US" altLang="zh-TW" sz="6000" b="1" dirty="0" smtClean="0"/>
              <a:t> </a:t>
            </a:r>
            <a:r>
              <a:rPr kumimoji="1" lang="zh-TW" altLang="en-US" sz="6000" b="1" dirty="0" smtClean="0"/>
              <a:t>（</a:t>
            </a:r>
            <a:r>
              <a:rPr kumimoji="1" lang="en-US" altLang="zh-TW" sz="6000" b="1" dirty="0" smtClean="0"/>
              <a:t>2)</a:t>
            </a:r>
            <a:br>
              <a:rPr kumimoji="1" lang="en-US" altLang="zh-TW" sz="6000" b="1" dirty="0" smtClean="0"/>
            </a:br>
            <a:r>
              <a:rPr kumimoji="1" lang="zh-TW" altLang="en-US" sz="6000" b="1" dirty="0" smtClean="0"/>
              <a:t>賜與我</a:t>
            </a:r>
            <a:r>
              <a:rPr kumimoji="1" lang="en-US" altLang="zh-TW" sz="6000" b="1" dirty="0" smtClean="0"/>
              <a:t>  </a:t>
            </a:r>
            <a:r>
              <a:rPr kumimoji="1" lang="zh-TW" altLang="en-US" sz="6000" b="1" dirty="0" smtClean="0"/>
              <a:t>袮恩典</a:t>
            </a:r>
            <a:r>
              <a:rPr kumimoji="1" lang="en-US" altLang="zh-TW" sz="6000" b="1" dirty="0" smtClean="0"/>
              <a:t/>
            </a:r>
            <a:br>
              <a:rPr kumimoji="1" lang="en-US" altLang="zh-TW" sz="6000" b="1" dirty="0" smtClean="0"/>
            </a:br>
            <a:r>
              <a:rPr kumimoji="1" lang="en-US" altLang="zh-TW" sz="6000" b="1" dirty="0"/>
              <a:t>	</a:t>
            </a:r>
            <a:r>
              <a:rPr kumimoji="1" lang="en-US" altLang="zh-TW" sz="6000" b="1" dirty="0" smtClean="0"/>
              <a:t>	</a:t>
            </a:r>
            <a:r>
              <a:rPr kumimoji="1" lang="zh-TW" altLang="en-US" sz="6000" b="1" dirty="0" smtClean="0"/>
              <a:t>永活在袮的心裡</a:t>
            </a:r>
            <a:r>
              <a:rPr kumimoji="1" lang="en-US" altLang="zh-TW" sz="6000" b="1" dirty="0" smtClean="0"/>
              <a:t>(2</a:t>
            </a:r>
            <a:r>
              <a:rPr kumimoji="1" lang="zh-TW" altLang="en-US" sz="6000" b="1" dirty="0" smtClean="0"/>
              <a:t>）</a:t>
            </a:r>
            <a:r>
              <a:rPr kumimoji="1" lang="en-US" altLang="zh-TW" sz="6000" b="1" dirty="0" smtClean="0"/>
              <a:t/>
            </a:r>
            <a:br>
              <a:rPr kumimoji="1" lang="en-US" altLang="zh-TW" sz="6000" b="1" dirty="0" smtClean="0"/>
            </a:br>
            <a:r>
              <a:rPr kumimoji="1" lang="en-US" altLang="zh-TW" sz="6000" b="1" dirty="0" smtClean="0"/>
              <a:t>		</a:t>
            </a:r>
            <a:r>
              <a:rPr kumimoji="1" lang="zh-TW" altLang="en-US" sz="6000" b="1" dirty="0" smtClean="0"/>
              <a:t>靜聽袮說話</a:t>
            </a:r>
            <a:r>
              <a:rPr kumimoji="1" lang="en-US" altLang="zh-TW" sz="6000" b="1" dirty="0"/>
              <a:t/>
            </a:r>
            <a:br>
              <a:rPr kumimoji="1" lang="en-US" altLang="zh-TW" sz="6000" b="1" dirty="0"/>
            </a:br>
            <a:r>
              <a:rPr kumimoji="1" lang="en-US" altLang="zh-TW" sz="6000" b="1" dirty="0" smtClean="0"/>
              <a:t>	</a:t>
            </a:r>
            <a:endParaRPr kumimoji="1" lang="zh-TW" altLang="en-US" sz="60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91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9029" y="3711333"/>
            <a:ext cx="93281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zh-TW" altLang="en-US" sz="7200" b="1" dirty="0" smtClean="0">
                <a:ea typeface="DFKai-SB" panose="03000509000000000000" pitchFamily="65" charset="-120"/>
                <a:cs typeface="Mangal" panose="02040503050203030202" pitchFamily="18" charset="0"/>
              </a:rPr>
              <a:t>我要求所有受造物欽崇我的慈悲</a:t>
            </a:r>
            <a:endParaRPr lang="en-CA" sz="7200" dirty="0"/>
          </a:p>
        </p:txBody>
      </p:sp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846" y="562155"/>
            <a:ext cx="3459876" cy="237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50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45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03" y="676063"/>
            <a:ext cx="3937614" cy="419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606" y="1124745"/>
            <a:ext cx="3260257" cy="302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617" y="4207298"/>
            <a:ext cx="5146732" cy="262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84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07" y="116732"/>
            <a:ext cx="6331795" cy="674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6772759" y="1293518"/>
            <a:ext cx="525392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1916</a:t>
            </a:r>
            <a:r>
              <a:rPr lang="zh-TW" altLang="en-US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年</a:t>
            </a:r>
            <a:endParaRPr lang="en-US" altLang="zh-TW" sz="5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zh-TW" altLang="en-US" sz="5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葡國守護天使</a:t>
            </a:r>
            <a:endParaRPr lang="en-US" altLang="zh-TW" sz="5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en-US" altLang="zh-TW" sz="5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3</a:t>
            </a:r>
            <a:r>
              <a:rPr lang="zh-TW" altLang="en-US" sz="5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次顯現于三小童</a:t>
            </a:r>
            <a:endParaRPr lang="en-US" altLang="zh-TW" sz="5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zh-TW" altLang="en-US" sz="5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準備他們</a:t>
            </a:r>
            <a:endParaRPr lang="zh-HK" altLang="en-US" sz="5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292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5360" y="1"/>
            <a:ext cx="11856640" cy="6953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6500"/>
              </a:lnSpc>
              <a:spcBef>
                <a:spcPct val="0"/>
              </a:spcBef>
              <a:defRPr/>
            </a:pPr>
            <a:r>
              <a:rPr kumimoji="1" lang="zh-TW" altLang="en-US" sz="4800" u="sng" spc="-150" dirty="0" smtClean="0">
                <a:solidFill>
                  <a:srgbClr val="A379B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天使的祈禱 </a:t>
            </a:r>
            <a:r>
              <a:rPr kumimoji="1" lang="en-US" altLang="zh-TW" sz="4800" u="sng" spc="-150" dirty="0" smtClean="0">
                <a:solidFill>
                  <a:srgbClr val="A379B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Angel's </a:t>
            </a:r>
            <a:r>
              <a:rPr kumimoji="1" lang="en-US" altLang="zh-TW" sz="4800" u="sng" spc="-150" dirty="0">
                <a:solidFill>
                  <a:srgbClr val="A379B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Prayer</a:t>
            </a:r>
          </a:p>
          <a:p>
            <a:pPr>
              <a:lnSpc>
                <a:spcPts val="4000"/>
              </a:lnSpc>
              <a:spcBef>
                <a:spcPct val="0"/>
              </a:spcBef>
              <a:defRPr/>
            </a:pPr>
            <a:endParaRPr kumimoji="1" lang="en-US" altLang="zh-TW" sz="4000" spc="-15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  <a:p>
            <a:pPr>
              <a:lnSpc>
                <a:spcPts val="4000"/>
              </a:lnSpc>
              <a:spcBef>
                <a:spcPct val="0"/>
              </a:spcBef>
              <a:defRPr/>
            </a:pPr>
            <a:r>
              <a:rPr kumimoji="1" lang="en-US" altLang="zh-TW" sz="4000" spc="-1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(</a:t>
            </a:r>
            <a:r>
              <a:rPr kumimoji="1" lang="zh-TW" altLang="en-US" sz="4000" b="1" spc="-15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唱</a:t>
            </a:r>
            <a:r>
              <a:rPr kumimoji="1" lang="en-US" altLang="zh-TW" sz="4000" b="1" spc="-1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) </a:t>
            </a:r>
            <a:r>
              <a:rPr kumimoji="1" lang="zh-TW" altLang="en-US" sz="6000" b="1" spc="-1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我上主，我信袮，</a:t>
            </a:r>
            <a:r>
              <a:rPr kumimoji="1" lang="zh-TW" altLang="en-US" sz="6000" b="1" spc="-15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欽崇袮，</a:t>
            </a:r>
            <a:endParaRPr kumimoji="1" lang="en-US" altLang="zh-TW" sz="6000" b="1" spc="-15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  <a:p>
            <a:pPr algn="ctr">
              <a:lnSpc>
                <a:spcPts val="6500"/>
              </a:lnSpc>
              <a:spcBef>
                <a:spcPct val="0"/>
              </a:spcBef>
              <a:defRPr/>
            </a:pPr>
            <a:r>
              <a:rPr kumimoji="1" lang="zh-TW" altLang="en-US" sz="6000" b="1" spc="-15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依靠袮並愛袮，</a:t>
            </a:r>
            <a:endParaRPr kumimoji="1" lang="en-US" altLang="zh-TW" sz="6000" b="1" spc="-15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  <a:p>
            <a:pPr algn="ctr">
              <a:lnSpc>
                <a:spcPts val="6500"/>
              </a:lnSpc>
              <a:spcBef>
                <a:spcPct val="0"/>
              </a:spcBef>
              <a:defRPr/>
            </a:pPr>
            <a:r>
              <a:rPr kumimoji="1" lang="zh-TW" altLang="en-US" sz="6000" b="1" spc="-15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我求袮寬</a:t>
            </a:r>
            <a:r>
              <a:rPr kumimoji="1" lang="zh-TW" altLang="en-US" sz="6000" b="1" spc="-1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赦那些那些不信，</a:t>
            </a:r>
            <a:endParaRPr kumimoji="1" lang="en-US" altLang="zh-TW" sz="6000" b="1" spc="-15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  <a:p>
            <a:pPr algn="ctr">
              <a:lnSpc>
                <a:spcPts val="6500"/>
              </a:lnSpc>
              <a:spcBef>
                <a:spcPct val="0"/>
              </a:spcBef>
              <a:defRPr/>
            </a:pPr>
            <a:r>
              <a:rPr kumimoji="1" lang="zh-TW" altLang="en-US" sz="6000" b="1" spc="-1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不欽崇，不依靠，</a:t>
            </a:r>
            <a:endParaRPr kumimoji="1" lang="en-US" altLang="zh-TW" sz="6000" b="1" spc="-15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  <a:p>
            <a:pPr algn="ctr">
              <a:lnSpc>
                <a:spcPts val="6500"/>
              </a:lnSpc>
              <a:spcBef>
                <a:spcPct val="0"/>
              </a:spcBef>
              <a:defRPr/>
            </a:pPr>
            <a:r>
              <a:rPr kumimoji="1" lang="zh-TW" altLang="en-US" sz="6000" b="1" spc="-15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不愛袮的</a:t>
            </a:r>
            <a:r>
              <a:rPr kumimoji="1" lang="zh-TW" altLang="en-US" sz="6000" b="1" spc="-1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人。</a:t>
            </a:r>
            <a:r>
              <a:rPr kumimoji="1" lang="en-US" altLang="zh-TW" sz="6000" b="1" i="1" spc="-1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 </a:t>
            </a:r>
            <a:r>
              <a:rPr kumimoji="1" lang="en-US" altLang="zh-TW" sz="3600" b="1" i="1" spc="-15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(x3)</a:t>
            </a:r>
            <a:endParaRPr kumimoji="1" lang="zh-TW" altLang="en-US" sz="3600" b="1" i="1" spc="-15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6500"/>
              </a:lnSpc>
              <a:spcBef>
                <a:spcPct val="0"/>
              </a:spcBef>
              <a:defRPr/>
            </a:pPr>
            <a:endParaRPr kumimoji="1" lang="en-US" altLang="zh-TW" sz="6000" b="1" i="1" spc="-150" dirty="0">
              <a:solidFill>
                <a:srgbClr val="A379B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  <a:p>
            <a:pPr algn="r">
              <a:lnSpc>
                <a:spcPts val="6500"/>
              </a:lnSpc>
              <a:spcBef>
                <a:spcPct val="0"/>
              </a:spcBef>
              <a:defRPr/>
            </a:pPr>
            <a:r>
              <a:rPr kumimoji="1" lang="en-US" altLang="zh-TW" sz="6000" i="1" spc="-150" dirty="0">
                <a:solidFill>
                  <a:srgbClr val="A379B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 </a:t>
            </a:r>
            <a:endParaRPr kumimoji="1" lang="zh-TW" altLang="en-US" sz="5400" b="1" i="1" spc="-1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795752"/>
            <a:ext cx="2702200" cy="287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04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1274</TotalTime>
  <Words>2099</Words>
  <Application>Microsoft Office PowerPoint</Application>
  <PresentationFormat>自訂</PresentationFormat>
  <Paragraphs>181</Paragraphs>
  <Slides>50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51" baseType="lpstr">
      <vt:lpstr>Wisp</vt:lpstr>
      <vt:lpstr>聖體鴻恩</vt:lpstr>
      <vt:lpstr>PowerPoint 簡報</vt:lpstr>
      <vt:lpstr>我敬拜你（2) 我一生一世都要敬拜你</vt:lpstr>
      <vt:lpstr>亞爸！父呵，請寬恕我！ 亞爸！父呵，請收容我！</vt:lpstr>
      <vt:lpstr>賜我平安 （2) 賜與我  袮恩典   永活在袮的心裡(2）   靜聽袮說話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聖體聖事</dc:title>
  <dc:creator>Cindy Chow</dc:creator>
  <cp:lastModifiedBy>User</cp:lastModifiedBy>
  <cp:revision>86</cp:revision>
  <dcterms:created xsi:type="dcterms:W3CDTF">2016-08-18T19:31:52Z</dcterms:created>
  <dcterms:modified xsi:type="dcterms:W3CDTF">2018-10-19T15:16:30Z</dcterms:modified>
</cp:coreProperties>
</file>