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729" r:id="rId5"/>
    <p:sldMasterId id="2147483741" r:id="rId6"/>
  </p:sldMasterIdLst>
  <p:notesMasterIdLst>
    <p:notesMasterId r:id="rId54"/>
  </p:notesMasterIdLst>
  <p:sldIdLst>
    <p:sldId id="273" r:id="rId7"/>
    <p:sldId id="306" r:id="rId8"/>
    <p:sldId id="305" r:id="rId9"/>
    <p:sldId id="307" r:id="rId10"/>
    <p:sldId id="308" r:id="rId11"/>
    <p:sldId id="275" r:id="rId12"/>
    <p:sldId id="302" r:id="rId13"/>
    <p:sldId id="303" r:id="rId14"/>
    <p:sldId id="304" r:id="rId15"/>
    <p:sldId id="279" r:id="rId16"/>
    <p:sldId id="280" r:id="rId17"/>
    <p:sldId id="281" r:id="rId18"/>
    <p:sldId id="282" r:id="rId19"/>
    <p:sldId id="283" r:id="rId20"/>
    <p:sldId id="284" r:id="rId21"/>
    <p:sldId id="285" r:id="rId22"/>
    <p:sldId id="278" r:id="rId23"/>
    <p:sldId id="309" r:id="rId24"/>
    <p:sldId id="310" r:id="rId25"/>
    <p:sldId id="311" r:id="rId26"/>
    <p:sldId id="312" r:id="rId27"/>
    <p:sldId id="313" r:id="rId28"/>
    <p:sldId id="314" r:id="rId29"/>
    <p:sldId id="315" r:id="rId30"/>
    <p:sldId id="316" r:id="rId31"/>
    <p:sldId id="317" r:id="rId32"/>
    <p:sldId id="318" r:id="rId33"/>
    <p:sldId id="319" r:id="rId34"/>
    <p:sldId id="320" r:id="rId35"/>
    <p:sldId id="321" r:id="rId36"/>
    <p:sldId id="322" r:id="rId37"/>
    <p:sldId id="323" r:id="rId38"/>
    <p:sldId id="286" r:id="rId39"/>
    <p:sldId id="287" r:id="rId40"/>
    <p:sldId id="288" r:id="rId41"/>
    <p:sldId id="289" r:id="rId42"/>
    <p:sldId id="290" r:id="rId43"/>
    <p:sldId id="291" r:id="rId44"/>
    <p:sldId id="292" r:id="rId45"/>
    <p:sldId id="293" r:id="rId46"/>
    <p:sldId id="294" r:id="rId47"/>
    <p:sldId id="295" r:id="rId48"/>
    <p:sldId id="296" r:id="rId49"/>
    <p:sldId id="298" r:id="rId50"/>
    <p:sldId id="299" r:id="rId51"/>
    <p:sldId id="300" r:id="rId52"/>
    <p:sldId id="301" r:id="rId53"/>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2448"/>
    <a:srgbClr val="66FFFF"/>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2716" autoAdjust="0"/>
  </p:normalViewPr>
  <p:slideViewPr>
    <p:cSldViewPr>
      <p:cViewPr>
        <p:scale>
          <a:sx n="70" d="100"/>
          <a:sy n="70" d="100"/>
        </p:scale>
        <p:origin x="-1162" y="-16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viewProps" Target="viewProp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2707619-B9FD-491E-8D6D-426EEBF25AC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Date Placeholder 2">
            <a:extLst>
              <a:ext uri="{FF2B5EF4-FFF2-40B4-BE49-F238E27FC236}">
                <a16:creationId xmlns:a16="http://schemas.microsoft.com/office/drawing/2014/main" id="{D446DA56-6B1E-4BEA-BF02-CC5FB2CDAE7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kumimoji="0" sz="1200">
                <a:latin typeface="+mn-lt"/>
                <a:ea typeface="+mn-ea"/>
              </a:defRPr>
            </a:lvl1pPr>
          </a:lstStyle>
          <a:p>
            <a:pPr>
              <a:defRPr/>
            </a:pPr>
            <a:fld id="{7E73DDF0-F733-4F3D-A7C6-2507AA248143}" type="datetimeFigureOut">
              <a:rPr lang="zh-TW" altLang="en-US"/>
              <a:pPr>
                <a:defRPr/>
              </a:pPr>
              <a:t>2020/3/23</a:t>
            </a:fld>
            <a:endParaRPr lang="zh-TW" altLang="en-US"/>
          </a:p>
        </p:txBody>
      </p:sp>
      <p:sp>
        <p:nvSpPr>
          <p:cNvPr id="4" name="Slide Image Placeholder 3">
            <a:extLst>
              <a:ext uri="{FF2B5EF4-FFF2-40B4-BE49-F238E27FC236}">
                <a16:creationId xmlns:a16="http://schemas.microsoft.com/office/drawing/2014/main" id="{1596639D-EEEB-4061-8A31-D203919B28DC}"/>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Notes Placeholder 4">
            <a:extLst>
              <a:ext uri="{FF2B5EF4-FFF2-40B4-BE49-F238E27FC236}">
                <a16:creationId xmlns:a16="http://schemas.microsoft.com/office/drawing/2014/main" id="{9038EA25-8382-49CF-AECA-B66C72725EF8}"/>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ltLang="zh-TW" noProof="0"/>
              <a:t>Click to edit Master text styles</a:t>
            </a:r>
          </a:p>
          <a:p>
            <a:pPr lvl="1"/>
            <a:r>
              <a:rPr lang="en-US" altLang="zh-TW" noProof="0"/>
              <a:t>Second level</a:t>
            </a:r>
          </a:p>
          <a:p>
            <a:pPr lvl="2"/>
            <a:r>
              <a:rPr lang="en-US" altLang="zh-TW" noProof="0"/>
              <a:t>Third level</a:t>
            </a:r>
          </a:p>
          <a:p>
            <a:pPr lvl="3"/>
            <a:r>
              <a:rPr lang="en-US" altLang="zh-TW" noProof="0"/>
              <a:t>Fourth level</a:t>
            </a:r>
          </a:p>
          <a:p>
            <a:pPr lvl="4"/>
            <a:r>
              <a:rPr lang="en-US" altLang="zh-TW" noProof="0"/>
              <a:t>Fifth level</a:t>
            </a:r>
            <a:endParaRPr lang="zh-TW" altLang="en-US" noProof="0"/>
          </a:p>
        </p:txBody>
      </p:sp>
      <p:sp>
        <p:nvSpPr>
          <p:cNvPr id="6" name="Footer Placeholder 5">
            <a:extLst>
              <a:ext uri="{FF2B5EF4-FFF2-40B4-BE49-F238E27FC236}">
                <a16:creationId xmlns:a16="http://schemas.microsoft.com/office/drawing/2014/main" id="{F1F46BE3-EB98-412E-9155-815C0A83298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7" name="Slide Number Placeholder 6">
            <a:extLst>
              <a:ext uri="{FF2B5EF4-FFF2-40B4-BE49-F238E27FC236}">
                <a16:creationId xmlns:a16="http://schemas.microsoft.com/office/drawing/2014/main" id="{4EFAD14C-193C-4922-B8F8-6BF7BF29383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latin typeface="Calibri" panose="020F0502020204030204" pitchFamily="34" charset="0"/>
              </a:defRPr>
            </a:lvl1pPr>
          </a:lstStyle>
          <a:p>
            <a:fld id="{01984A58-581A-4427-9336-27AB19D5F821}" type="slidenum">
              <a:rPr lang="zh-TW" altLang="en-US"/>
              <a:pPr/>
              <a:t>‹#›</a:t>
            </a:fld>
            <a:endParaRPr lang="zh-TW"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2FEE8BD3-421C-4DC5-A56B-730EFCE81C4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56856C50-D57E-4E06-B1DC-1D5DC77FC76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a:p>
        </p:txBody>
      </p:sp>
      <p:sp>
        <p:nvSpPr>
          <p:cNvPr id="20484" name="Slide Number Placeholder 3">
            <a:extLst>
              <a:ext uri="{FF2B5EF4-FFF2-40B4-BE49-F238E27FC236}">
                <a16:creationId xmlns:a16="http://schemas.microsoft.com/office/drawing/2014/main" id="{18B82BF5-075E-4CA4-89BD-D6B52E293E3A}"/>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776018EB-F195-4670-804F-7D78997EAF2A}" type="slidenum">
              <a:rPr kumimoji="0" lang="zh-TW" altLang="en-US"/>
              <a:pPr eaLnBrk="1" hangingPunct="1"/>
              <a:t>1</a:t>
            </a:fld>
            <a:endParaRPr kumimoji="0" lang="zh-TW"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92AEF751-CAC2-4DEC-A43C-B7D2A6539D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a:extLst>
              <a:ext uri="{FF2B5EF4-FFF2-40B4-BE49-F238E27FC236}">
                <a16:creationId xmlns:a16="http://schemas.microsoft.com/office/drawing/2014/main" id="{E8B8FD37-C9C5-4C40-90C5-6D98CBE9205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4" name="Slide Number Placeholder 3">
            <a:extLst>
              <a:ext uri="{FF2B5EF4-FFF2-40B4-BE49-F238E27FC236}">
                <a16:creationId xmlns:a16="http://schemas.microsoft.com/office/drawing/2014/main" id="{67CE73B2-CC4D-48F3-B767-FB919DA4DA12}"/>
              </a:ext>
            </a:extLst>
          </p:cNvPr>
          <p:cNvSpPr>
            <a:spLocks noGrp="1"/>
          </p:cNvSpPr>
          <p:nvPr>
            <p:ph type="sldNum" sz="quarter" idx="5"/>
          </p:nvPr>
        </p:nvSpPr>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FD7C8AF1-5971-4037-8AEE-E99CC4C1825E}" type="slidenum">
              <a:rPr kumimoji="0" lang="zh-TW" altLang="en-US">
                <a:latin typeface="Calibri" panose="020F0502020204030204" pitchFamily="34" charset="0"/>
              </a:rPr>
              <a:pPr eaLnBrk="1" hangingPunct="1"/>
              <a:t>11</a:t>
            </a:fld>
            <a:endParaRPr kumimoji="0" lang="zh-TW"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922AFA14-C2DB-4B0B-81DF-013A560871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C712CCD0-9762-4CB5-B462-B5D12A9932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4" name="Slide Number Placeholder 3">
            <a:extLst>
              <a:ext uri="{FF2B5EF4-FFF2-40B4-BE49-F238E27FC236}">
                <a16:creationId xmlns:a16="http://schemas.microsoft.com/office/drawing/2014/main" id="{EB5AE203-BD69-47FD-B6DB-C360B8AD704B}"/>
              </a:ext>
            </a:extLst>
          </p:cNvPr>
          <p:cNvSpPr>
            <a:spLocks noGrp="1"/>
          </p:cNvSpPr>
          <p:nvPr>
            <p:ph type="sldNum" sz="quarter" idx="5"/>
          </p:nvPr>
        </p:nvSpPr>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A1F1C098-956B-4C8C-B532-D79209CA626B}" type="slidenum">
              <a:rPr kumimoji="0" lang="zh-TW" altLang="en-US">
                <a:latin typeface="Calibri" panose="020F0502020204030204" pitchFamily="34" charset="0"/>
              </a:rPr>
              <a:pPr eaLnBrk="1" hangingPunct="1"/>
              <a:t>12</a:t>
            </a:fld>
            <a:endParaRPr kumimoji="0" lang="zh-TW"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FF5D5711-6876-4A8B-A295-8E1AB0E40B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a:extLst>
              <a:ext uri="{FF2B5EF4-FFF2-40B4-BE49-F238E27FC236}">
                <a16:creationId xmlns:a16="http://schemas.microsoft.com/office/drawing/2014/main" id="{20B7F689-58EF-45FD-88D2-DE1EC34B0C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4" name="Slide Number Placeholder 3">
            <a:extLst>
              <a:ext uri="{FF2B5EF4-FFF2-40B4-BE49-F238E27FC236}">
                <a16:creationId xmlns:a16="http://schemas.microsoft.com/office/drawing/2014/main" id="{BF64B93D-4194-41B3-9F44-8B06A7204964}"/>
              </a:ext>
            </a:extLst>
          </p:cNvPr>
          <p:cNvSpPr>
            <a:spLocks noGrp="1"/>
          </p:cNvSpPr>
          <p:nvPr>
            <p:ph type="sldNum" sz="quarter" idx="5"/>
          </p:nvPr>
        </p:nvSpPr>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19933C7E-B0D4-4BD1-8AAA-A388B3BCF792}" type="slidenum">
              <a:rPr kumimoji="0" lang="zh-TW" altLang="en-US">
                <a:latin typeface="Calibri" panose="020F0502020204030204" pitchFamily="34" charset="0"/>
              </a:rPr>
              <a:pPr eaLnBrk="1" hangingPunct="1"/>
              <a:t>13</a:t>
            </a:fld>
            <a:endParaRPr kumimoji="0" lang="zh-TW"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DB88BB07-8392-404D-B4CD-86F9AB1308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2070763C-2524-434F-A197-53DAAE619B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4" name="Slide Number Placeholder 3">
            <a:extLst>
              <a:ext uri="{FF2B5EF4-FFF2-40B4-BE49-F238E27FC236}">
                <a16:creationId xmlns:a16="http://schemas.microsoft.com/office/drawing/2014/main" id="{0917B0AD-9799-4161-AEFB-1E5DA505C400}"/>
              </a:ext>
            </a:extLst>
          </p:cNvPr>
          <p:cNvSpPr>
            <a:spLocks noGrp="1"/>
          </p:cNvSpPr>
          <p:nvPr>
            <p:ph type="sldNum" sz="quarter" idx="5"/>
          </p:nvPr>
        </p:nvSpPr>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8CEE8293-8AC1-4CC2-BDD4-8ACD4F1FF806}" type="slidenum">
              <a:rPr kumimoji="0" lang="zh-TW" altLang="en-US">
                <a:latin typeface="Calibri" panose="020F0502020204030204" pitchFamily="34" charset="0"/>
              </a:rPr>
              <a:pPr eaLnBrk="1" hangingPunct="1"/>
              <a:t>14</a:t>
            </a:fld>
            <a:endParaRPr kumimoji="0" lang="zh-TW" altLang="en-US">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4A2D8753-EE19-4DF0-92DE-8A715DC467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a:extLst>
              <a:ext uri="{FF2B5EF4-FFF2-40B4-BE49-F238E27FC236}">
                <a16:creationId xmlns:a16="http://schemas.microsoft.com/office/drawing/2014/main" id="{D9706287-2BCB-43C8-A519-4AFCA88516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4" name="Slide Number Placeholder 3">
            <a:extLst>
              <a:ext uri="{FF2B5EF4-FFF2-40B4-BE49-F238E27FC236}">
                <a16:creationId xmlns:a16="http://schemas.microsoft.com/office/drawing/2014/main" id="{1FD4DA42-21D8-4347-9165-A8BDBC022AB5}"/>
              </a:ext>
            </a:extLst>
          </p:cNvPr>
          <p:cNvSpPr>
            <a:spLocks noGrp="1"/>
          </p:cNvSpPr>
          <p:nvPr>
            <p:ph type="sldNum" sz="quarter" idx="5"/>
          </p:nvPr>
        </p:nvSpPr>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A7BD189E-D1E9-4031-9A83-64269A38492D}" type="slidenum">
              <a:rPr kumimoji="0" lang="zh-TW" altLang="en-US">
                <a:latin typeface="Calibri" panose="020F0502020204030204" pitchFamily="34" charset="0"/>
              </a:rPr>
              <a:pPr eaLnBrk="1" hangingPunct="1"/>
              <a:t>15</a:t>
            </a:fld>
            <a:endParaRPr kumimoji="0" lang="zh-TW" altLang="en-US">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A1751867-5E0D-4CCC-8921-0A713CD866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1EC5EE3A-848F-4416-8717-3286BE912A7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4" name="Slide Number Placeholder 3">
            <a:extLst>
              <a:ext uri="{FF2B5EF4-FFF2-40B4-BE49-F238E27FC236}">
                <a16:creationId xmlns:a16="http://schemas.microsoft.com/office/drawing/2014/main" id="{19A39BA7-7CC2-4CFD-BC47-74926887FCBD}"/>
              </a:ext>
            </a:extLst>
          </p:cNvPr>
          <p:cNvSpPr>
            <a:spLocks noGrp="1"/>
          </p:cNvSpPr>
          <p:nvPr>
            <p:ph type="sldNum" sz="quarter" idx="5"/>
          </p:nvPr>
        </p:nvSpPr>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A3FD2703-7FDC-45F3-B364-63B1C0D5F8A9}" type="slidenum">
              <a:rPr kumimoji="0" lang="zh-TW" altLang="en-US">
                <a:latin typeface="Calibri" panose="020F0502020204030204" pitchFamily="34" charset="0"/>
              </a:rPr>
              <a:pPr eaLnBrk="1" hangingPunct="1"/>
              <a:t>16</a:t>
            </a:fld>
            <a:endParaRPr kumimoji="0" lang="zh-TW" altLang="en-US">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4AB53FA3-634A-45AB-9C79-952DE980DAD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a:extLst>
              <a:ext uri="{FF2B5EF4-FFF2-40B4-BE49-F238E27FC236}">
                <a16:creationId xmlns:a16="http://schemas.microsoft.com/office/drawing/2014/main" id="{FC31A08A-0726-4A28-B8D0-AF5659D71CD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4" name="Slide Number Placeholder 3">
            <a:extLst>
              <a:ext uri="{FF2B5EF4-FFF2-40B4-BE49-F238E27FC236}">
                <a16:creationId xmlns:a16="http://schemas.microsoft.com/office/drawing/2014/main" id="{EFDE865C-1647-4EB1-B336-FED960B84599}"/>
              </a:ext>
            </a:extLst>
          </p:cNvPr>
          <p:cNvSpPr>
            <a:spLocks noGrp="1"/>
          </p:cNvSpPr>
          <p:nvPr>
            <p:ph type="sldNum" sz="quarter" idx="5"/>
          </p:nvPr>
        </p:nvSpPr>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4DD732DB-052A-4987-8150-7F45E01DCA86}" type="slidenum">
              <a:rPr kumimoji="0" lang="zh-TW" altLang="en-US">
                <a:latin typeface="Calibri" panose="020F0502020204030204" pitchFamily="34" charset="0"/>
              </a:rPr>
              <a:pPr eaLnBrk="1" hangingPunct="1"/>
              <a:t>17</a:t>
            </a:fld>
            <a:endParaRPr kumimoji="0" lang="zh-TW" altLang="en-US">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229AF2C6-DB10-411D-85B6-A934DA110EA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92DAE099-2FFB-411B-80E3-FF04F5FBAF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82948" name="Slide Number Placeholder 3">
            <a:extLst>
              <a:ext uri="{FF2B5EF4-FFF2-40B4-BE49-F238E27FC236}">
                <a16:creationId xmlns:a16="http://schemas.microsoft.com/office/drawing/2014/main" id="{AFFA4C17-F189-457C-AE2C-55882AF3B7FE}"/>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9BF0D5A1-22E5-4639-A8E0-55853BC84D7B}" type="slidenum">
              <a:rPr kumimoji="0" lang="en-US" altLang="zh-TW">
                <a:solidFill>
                  <a:srgbClr val="000000"/>
                </a:solidFill>
              </a:rPr>
              <a:pPr eaLnBrk="1" hangingPunct="1"/>
              <a:t>19</a:t>
            </a:fld>
            <a:endParaRPr kumimoji="0" lang="en-US" altLang="zh-TW">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A4FC0698-A33E-4595-9B59-5DB9A0D1521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a:extLst>
              <a:ext uri="{FF2B5EF4-FFF2-40B4-BE49-F238E27FC236}">
                <a16:creationId xmlns:a16="http://schemas.microsoft.com/office/drawing/2014/main" id="{0F790321-13EB-4EDC-92A2-A333E9DABB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83972" name="Slide Number Placeholder 3">
            <a:extLst>
              <a:ext uri="{FF2B5EF4-FFF2-40B4-BE49-F238E27FC236}">
                <a16:creationId xmlns:a16="http://schemas.microsoft.com/office/drawing/2014/main" id="{3C589054-D98C-4BBD-85A8-5527434708A4}"/>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E680598E-6F29-400D-B423-15D192A6B04E}" type="slidenum">
              <a:rPr kumimoji="0" lang="en-US" altLang="zh-TW">
                <a:solidFill>
                  <a:srgbClr val="000000"/>
                </a:solidFill>
              </a:rPr>
              <a:pPr eaLnBrk="1" hangingPunct="1"/>
              <a:t>20</a:t>
            </a:fld>
            <a:endParaRPr kumimoji="0" lang="en-US" altLang="zh-TW">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66EB56C9-7A8F-4E05-AD68-2EFB3BC405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07DAECAB-9009-4E81-975C-3F80A104A6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84996" name="Slide Number Placeholder 3">
            <a:extLst>
              <a:ext uri="{FF2B5EF4-FFF2-40B4-BE49-F238E27FC236}">
                <a16:creationId xmlns:a16="http://schemas.microsoft.com/office/drawing/2014/main" id="{5FCCFAE5-5996-4125-BF5F-BB8896F9875E}"/>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92ED1EF6-B6F3-4BBF-8008-2CCB7E1E21EE}" type="slidenum">
              <a:rPr kumimoji="0" lang="en-US" altLang="zh-TW">
                <a:solidFill>
                  <a:srgbClr val="000000"/>
                </a:solidFill>
              </a:rPr>
              <a:pPr eaLnBrk="1" hangingPunct="1"/>
              <a:t>21</a:t>
            </a:fld>
            <a:endParaRPr kumimoji="0" lang="en-US" altLang="zh-TW">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6B736191-3622-451F-B4C7-BB557FE839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id="{8E472E39-EBA3-4A90-A967-EBCE32A9CE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a:p>
        </p:txBody>
      </p:sp>
      <p:sp>
        <p:nvSpPr>
          <p:cNvPr id="248836" name="Slide Number Placeholder 3">
            <a:extLst>
              <a:ext uri="{FF2B5EF4-FFF2-40B4-BE49-F238E27FC236}">
                <a16:creationId xmlns:a16="http://schemas.microsoft.com/office/drawing/2014/main" id="{A2BF00CC-B2B7-4598-954D-8DF001D02D48}"/>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8AF61E26-E070-47EA-99E8-779E57078DF4}" type="slidenum">
              <a:rPr kumimoji="0" lang="en-US" altLang="zh-TW">
                <a:solidFill>
                  <a:srgbClr val="000000"/>
                </a:solidFill>
                <a:latin typeface="Calibri" panose="020F0502020204030204" pitchFamily="34" charset="0"/>
              </a:rPr>
              <a:pPr eaLnBrk="1" hangingPunct="1"/>
              <a:t>2</a:t>
            </a:fld>
            <a:endParaRPr kumimoji="0" lang="en-US" altLang="zh-TW">
              <a:solidFill>
                <a:srgbClr val="000000"/>
              </a:solidFill>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D3BDA4CD-CA7D-4E4A-8D39-CF27AD6A33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a:extLst>
              <a:ext uri="{FF2B5EF4-FFF2-40B4-BE49-F238E27FC236}">
                <a16:creationId xmlns:a16="http://schemas.microsoft.com/office/drawing/2014/main" id="{0D6EF38E-78C3-4CCF-8616-00440E069B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86020" name="Slide Number Placeholder 3">
            <a:extLst>
              <a:ext uri="{FF2B5EF4-FFF2-40B4-BE49-F238E27FC236}">
                <a16:creationId xmlns:a16="http://schemas.microsoft.com/office/drawing/2014/main" id="{1A202FBF-F280-4CE3-A97A-C19EAB4700BC}"/>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8E0F8FAB-064D-4FDC-8A30-2F6C6B8E08DD}" type="slidenum">
              <a:rPr kumimoji="0" lang="en-US" altLang="zh-TW">
                <a:solidFill>
                  <a:srgbClr val="000000"/>
                </a:solidFill>
              </a:rPr>
              <a:pPr eaLnBrk="1" hangingPunct="1"/>
              <a:t>22</a:t>
            </a:fld>
            <a:endParaRPr kumimoji="0" lang="en-US" altLang="zh-TW">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DC8F72DC-0661-466A-B421-5C3C973711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0C55AE0A-A9D1-49ED-BD80-DA61F31B55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87044" name="Slide Number Placeholder 3">
            <a:extLst>
              <a:ext uri="{FF2B5EF4-FFF2-40B4-BE49-F238E27FC236}">
                <a16:creationId xmlns:a16="http://schemas.microsoft.com/office/drawing/2014/main" id="{08B51FD8-579B-4382-8DAD-B48ADF25552A}"/>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AACE5F38-9BF8-4603-86D6-62EB2621DBB9}" type="slidenum">
              <a:rPr kumimoji="0" lang="en-US" altLang="zh-TW">
                <a:solidFill>
                  <a:srgbClr val="000000"/>
                </a:solidFill>
              </a:rPr>
              <a:pPr eaLnBrk="1" hangingPunct="1"/>
              <a:t>23</a:t>
            </a:fld>
            <a:endParaRPr kumimoji="0" lang="en-US" altLang="zh-TW">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9025CFCD-57DC-48F5-B4F2-692C08C69F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a:extLst>
              <a:ext uri="{FF2B5EF4-FFF2-40B4-BE49-F238E27FC236}">
                <a16:creationId xmlns:a16="http://schemas.microsoft.com/office/drawing/2014/main" id="{64E59EAC-BE96-452F-8AE2-D42B296167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88068" name="Slide Number Placeholder 3">
            <a:extLst>
              <a:ext uri="{FF2B5EF4-FFF2-40B4-BE49-F238E27FC236}">
                <a16:creationId xmlns:a16="http://schemas.microsoft.com/office/drawing/2014/main" id="{3DFC9022-2FCB-4400-A784-C4AF9FC74849}"/>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87E4FFB4-71CF-4A88-AEC4-C6B4FC2DD20A}" type="slidenum">
              <a:rPr kumimoji="0" lang="en-US" altLang="zh-TW">
                <a:solidFill>
                  <a:srgbClr val="000000"/>
                </a:solidFill>
              </a:rPr>
              <a:pPr eaLnBrk="1" hangingPunct="1"/>
              <a:t>24</a:t>
            </a:fld>
            <a:endParaRPr kumimoji="0" lang="en-US" altLang="zh-TW">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D4165704-9FF3-4082-8890-C3F9D7A5D91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56D541D4-EF5B-4CB4-A70D-997DFC4CCC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89092" name="Slide Number Placeholder 3">
            <a:extLst>
              <a:ext uri="{FF2B5EF4-FFF2-40B4-BE49-F238E27FC236}">
                <a16:creationId xmlns:a16="http://schemas.microsoft.com/office/drawing/2014/main" id="{4F6340A4-D447-4627-8202-A627ABE2FFF3}"/>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50CE1427-9519-4044-B1C2-90712A9FF047}" type="slidenum">
              <a:rPr kumimoji="0" lang="en-US" altLang="zh-TW">
                <a:solidFill>
                  <a:srgbClr val="000000"/>
                </a:solidFill>
              </a:rPr>
              <a:pPr eaLnBrk="1" hangingPunct="1"/>
              <a:t>25</a:t>
            </a:fld>
            <a:endParaRPr kumimoji="0" lang="en-US" altLang="zh-TW">
              <a:solidFill>
                <a:srgbClr val="000000"/>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841E6502-CCA8-4134-87E7-6B88B06C27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a:extLst>
              <a:ext uri="{FF2B5EF4-FFF2-40B4-BE49-F238E27FC236}">
                <a16:creationId xmlns:a16="http://schemas.microsoft.com/office/drawing/2014/main" id="{3E8F65D8-DCD2-4D4C-B795-E52093368B9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90116" name="Slide Number Placeholder 3">
            <a:extLst>
              <a:ext uri="{FF2B5EF4-FFF2-40B4-BE49-F238E27FC236}">
                <a16:creationId xmlns:a16="http://schemas.microsoft.com/office/drawing/2014/main" id="{4DAB9630-2875-4165-B99C-F92E8AFDED83}"/>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3FC30720-B448-498B-970B-A549AC828F1B}" type="slidenum">
              <a:rPr kumimoji="0" lang="en-US" altLang="zh-TW">
                <a:solidFill>
                  <a:srgbClr val="000000"/>
                </a:solidFill>
              </a:rPr>
              <a:pPr eaLnBrk="1" hangingPunct="1"/>
              <a:t>26</a:t>
            </a:fld>
            <a:endParaRPr kumimoji="0" lang="en-US" altLang="zh-TW">
              <a:solidFill>
                <a:srgbClr val="000000"/>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3CD66938-DFF2-443A-8A0C-7A1EA6094D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1E64BB47-8ACD-4448-9465-0D596BBD44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91140" name="Slide Number Placeholder 3">
            <a:extLst>
              <a:ext uri="{FF2B5EF4-FFF2-40B4-BE49-F238E27FC236}">
                <a16:creationId xmlns:a16="http://schemas.microsoft.com/office/drawing/2014/main" id="{BAFD0450-4666-4CE6-B1B2-58E5EB1138E7}"/>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C7905788-A516-4923-AA12-884EF0E7CB0B}" type="slidenum">
              <a:rPr kumimoji="0" lang="en-US" altLang="zh-TW">
                <a:solidFill>
                  <a:srgbClr val="000000"/>
                </a:solidFill>
              </a:rPr>
              <a:pPr eaLnBrk="1" hangingPunct="1"/>
              <a:t>27</a:t>
            </a:fld>
            <a:endParaRPr kumimoji="0" lang="en-US" altLang="zh-TW">
              <a:solidFill>
                <a:srgbClr val="000000"/>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a:extLst>
              <a:ext uri="{FF2B5EF4-FFF2-40B4-BE49-F238E27FC236}">
                <a16:creationId xmlns:a16="http://schemas.microsoft.com/office/drawing/2014/main" id="{7C73B83A-8280-4212-A696-1E11217BA4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a:extLst>
              <a:ext uri="{FF2B5EF4-FFF2-40B4-BE49-F238E27FC236}">
                <a16:creationId xmlns:a16="http://schemas.microsoft.com/office/drawing/2014/main" id="{11A6999A-45AA-439F-97BC-4F5D83A592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92164" name="Slide Number Placeholder 3">
            <a:extLst>
              <a:ext uri="{FF2B5EF4-FFF2-40B4-BE49-F238E27FC236}">
                <a16:creationId xmlns:a16="http://schemas.microsoft.com/office/drawing/2014/main" id="{F5E1706D-1D09-4036-B8FE-881CAD5F0FF5}"/>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EF2F9C7C-98BC-4E84-ABBA-6271F3006DA0}" type="slidenum">
              <a:rPr kumimoji="0" lang="en-US" altLang="zh-TW">
                <a:solidFill>
                  <a:srgbClr val="000000"/>
                </a:solidFill>
              </a:rPr>
              <a:pPr eaLnBrk="1" hangingPunct="1"/>
              <a:t>28</a:t>
            </a:fld>
            <a:endParaRPr kumimoji="0" lang="en-US" altLang="zh-TW">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D938917F-44A0-4623-8B81-49D6CAE78F8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8DC4F4F6-27E4-4C8B-886A-3A8954C784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93188" name="Slide Number Placeholder 3">
            <a:extLst>
              <a:ext uri="{FF2B5EF4-FFF2-40B4-BE49-F238E27FC236}">
                <a16:creationId xmlns:a16="http://schemas.microsoft.com/office/drawing/2014/main" id="{3A4A6110-27CE-470E-87DD-267432017497}"/>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883E45C7-121A-47A7-946B-7AD9DA705F9C}" type="slidenum">
              <a:rPr kumimoji="0" lang="en-US" altLang="zh-TW">
                <a:solidFill>
                  <a:srgbClr val="000000"/>
                </a:solidFill>
              </a:rPr>
              <a:pPr eaLnBrk="1" hangingPunct="1"/>
              <a:t>29</a:t>
            </a:fld>
            <a:endParaRPr kumimoji="0" lang="en-US" altLang="zh-TW">
              <a:solidFill>
                <a:srgbClr val="000000"/>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a:extLst>
              <a:ext uri="{FF2B5EF4-FFF2-40B4-BE49-F238E27FC236}">
                <a16:creationId xmlns:a16="http://schemas.microsoft.com/office/drawing/2014/main" id="{895DAEC9-28ED-440A-8D57-33C79619F4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a:extLst>
              <a:ext uri="{FF2B5EF4-FFF2-40B4-BE49-F238E27FC236}">
                <a16:creationId xmlns:a16="http://schemas.microsoft.com/office/drawing/2014/main" id="{5C424FE8-3F2C-476E-B5BF-E22C3B29B7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94212" name="Slide Number Placeholder 3">
            <a:extLst>
              <a:ext uri="{FF2B5EF4-FFF2-40B4-BE49-F238E27FC236}">
                <a16:creationId xmlns:a16="http://schemas.microsoft.com/office/drawing/2014/main" id="{39DED682-CA86-4C38-8B2B-286CD89830D3}"/>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EE77B245-6826-4391-95BC-AD5E5E54E1E6}" type="slidenum">
              <a:rPr kumimoji="0" lang="en-US" altLang="zh-TW">
                <a:solidFill>
                  <a:srgbClr val="000000"/>
                </a:solidFill>
              </a:rPr>
              <a:pPr eaLnBrk="1" hangingPunct="1"/>
              <a:t>30</a:t>
            </a:fld>
            <a:endParaRPr kumimoji="0" lang="en-US" altLang="zh-TW">
              <a:solidFill>
                <a:srgbClr val="000000"/>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9CA90B79-2EE0-44E1-B21A-2ABF34C5DBB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03A85044-0298-4BED-94C2-5B6FB849A0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95236" name="Slide Number Placeholder 3">
            <a:extLst>
              <a:ext uri="{FF2B5EF4-FFF2-40B4-BE49-F238E27FC236}">
                <a16:creationId xmlns:a16="http://schemas.microsoft.com/office/drawing/2014/main" id="{2D9A5ECE-C4B4-43DE-B42F-A9CE82F3A949}"/>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B33C0C1F-37E9-43EB-9ACD-B94B4AF3C0B4}" type="slidenum">
              <a:rPr kumimoji="0" lang="en-US" altLang="zh-TW">
                <a:solidFill>
                  <a:srgbClr val="000000"/>
                </a:solidFill>
              </a:rPr>
              <a:pPr eaLnBrk="1" hangingPunct="1"/>
              <a:t>31</a:t>
            </a:fld>
            <a:endParaRPr kumimoji="0" lang="en-US" altLang="zh-TW">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0E2371CF-84B9-4C2C-B7D0-75C090558D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A12A397A-6968-40FE-8999-9A56C31B32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a:p>
        </p:txBody>
      </p:sp>
      <p:sp>
        <p:nvSpPr>
          <p:cNvPr id="249860" name="Slide Number Placeholder 3">
            <a:extLst>
              <a:ext uri="{FF2B5EF4-FFF2-40B4-BE49-F238E27FC236}">
                <a16:creationId xmlns:a16="http://schemas.microsoft.com/office/drawing/2014/main" id="{1B9905A1-24E7-48B8-A442-83ACB8BD333E}"/>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BA98E6BF-F691-4246-87F0-2CCE277F90FC}" type="slidenum">
              <a:rPr kumimoji="0" lang="en-US" altLang="zh-TW">
                <a:solidFill>
                  <a:srgbClr val="000000"/>
                </a:solidFill>
                <a:latin typeface="Calibri" panose="020F0502020204030204" pitchFamily="34" charset="0"/>
              </a:rPr>
              <a:pPr eaLnBrk="1" hangingPunct="1"/>
              <a:t>4</a:t>
            </a:fld>
            <a:endParaRPr kumimoji="0" lang="en-US" altLang="zh-TW">
              <a:solidFill>
                <a:srgbClr val="000000"/>
              </a:solidFill>
              <a:latin typeface="Calibri" panose="020F0502020204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a:extLst>
              <a:ext uri="{FF2B5EF4-FFF2-40B4-BE49-F238E27FC236}">
                <a16:creationId xmlns:a16="http://schemas.microsoft.com/office/drawing/2014/main" id="{E292D512-5185-4D4E-AB99-2556702F49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a:extLst>
              <a:ext uri="{FF2B5EF4-FFF2-40B4-BE49-F238E27FC236}">
                <a16:creationId xmlns:a16="http://schemas.microsoft.com/office/drawing/2014/main" id="{163318AD-AC73-4E5C-A8FC-5E3D75081F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a:p>
        </p:txBody>
      </p:sp>
      <p:sp>
        <p:nvSpPr>
          <p:cNvPr id="71684" name="Slide Number Placeholder 3">
            <a:extLst>
              <a:ext uri="{FF2B5EF4-FFF2-40B4-BE49-F238E27FC236}">
                <a16:creationId xmlns:a16="http://schemas.microsoft.com/office/drawing/2014/main" id="{29D18415-49DD-4CAE-A5EF-CF4C371D7D49}"/>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76ABFC4B-EF8B-4503-945F-9AABAAA5B645}" type="slidenum">
              <a:rPr lang="zh-TW" altLang="en-US">
                <a:solidFill>
                  <a:srgbClr val="000000"/>
                </a:solidFill>
              </a:rPr>
              <a:pPr eaLnBrk="1" hangingPunct="1"/>
              <a:t>38</a:t>
            </a:fld>
            <a:endParaRPr lang="zh-TW" altLang="en-US">
              <a:solidFill>
                <a:srgbClr val="000000"/>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0BFFC3CC-4DD1-4ADD-B830-B3B75384BA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CA8C7373-EDB5-49AD-8928-0BE7EA6241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a:p>
        </p:txBody>
      </p:sp>
      <p:sp>
        <p:nvSpPr>
          <p:cNvPr id="72708" name="Slide Number Placeholder 3">
            <a:extLst>
              <a:ext uri="{FF2B5EF4-FFF2-40B4-BE49-F238E27FC236}">
                <a16:creationId xmlns:a16="http://schemas.microsoft.com/office/drawing/2014/main" id="{93EFBFF9-9CC5-4E96-83D5-55A7557934EF}"/>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D8B893F1-6985-45B3-BF05-E83E75ABFDCD}" type="slidenum">
              <a:rPr lang="zh-TW" altLang="en-US">
                <a:solidFill>
                  <a:srgbClr val="000000"/>
                </a:solidFill>
              </a:rPr>
              <a:pPr eaLnBrk="1" hangingPunct="1"/>
              <a:t>40</a:t>
            </a:fld>
            <a:endParaRPr lang="zh-TW" altLang="en-US">
              <a:solidFill>
                <a:srgbClr val="000000"/>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a:extLst>
              <a:ext uri="{FF2B5EF4-FFF2-40B4-BE49-F238E27FC236}">
                <a16:creationId xmlns:a16="http://schemas.microsoft.com/office/drawing/2014/main" id="{D7DE5B8C-D108-4A2B-844C-29E20D20F6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a:extLst>
              <a:ext uri="{FF2B5EF4-FFF2-40B4-BE49-F238E27FC236}">
                <a16:creationId xmlns:a16="http://schemas.microsoft.com/office/drawing/2014/main" id="{3828CA8A-CCD2-4C55-BE64-F90E3781A2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a:p>
        </p:txBody>
      </p:sp>
      <p:sp>
        <p:nvSpPr>
          <p:cNvPr id="73732" name="Slide Number Placeholder 3">
            <a:extLst>
              <a:ext uri="{FF2B5EF4-FFF2-40B4-BE49-F238E27FC236}">
                <a16:creationId xmlns:a16="http://schemas.microsoft.com/office/drawing/2014/main" id="{7E44E498-0FCA-40CD-94B9-59C2C5EF0966}"/>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67312F4D-9D6A-48CE-9491-4F327335D0EB}" type="slidenum">
              <a:rPr lang="zh-TW" altLang="en-US">
                <a:solidFill>
                  <a:srgbClr val="000000"/>
                </a:solidFill>
              </a:rPr>
              <a:pPr eaLnBrk="1" hangingPunct="1"/>
              <a:t>42</a:t>
            </a:fld>
            <a:endParaRPr lang="zh-TW" altLang="en-US">
              <a:solidFill>
                <a:srgbClr val="000000"/>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D0941F6B-943F-4A5F-8690-7C3B1998D2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B4B6632B-B5E3-4B9B-8FFD-B5B92607280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a:p>
        </p:txBody>
      </p:sp>
      <p:sp>
        <p:nvSpPr>
          <p:cNvPr id="75780" name="Slide Number Placeholder 3">
            <a:extLst>
              <a:ext uri="{FF2B5EF4-FFF2-40B4-BE49-F238E27FC236}">
                <a16:creationId xmlns:a16="http://schemas.microsoft.com/office/drawing/2014/main" id="{FE0B54DB-DCE6-4746-A21C-2C105314F046}"/>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8C2D71CD-C948-442A-8B35-6CA88FCBE9CB}" type="slidenum">
              <a:rPr lang="zh-TW" altLang="en-US">
                <a:solidFill>
                  <a:srgbClr val="000000"/>
                </a:solidFill>
              </a:rPr>
              <a:pPr eaLnBrk="1" hangingPunct="1"/>
              <a:t>46</a:t>
            </a:fld>
            <a:endParaRPr lang="zh-TW" altLang="en-US">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F5DF2ADF-0414-4ED1-A3C1-EE18E1F65B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a:extLst>
              <a:ext uri="{FF2B5EF4-FFF2-40B4-BE49-F238E27FC236}">
                <a16:creationId xmlns:a16="http://schemas.microsoft.com/office/drawing/2014/main" id="{2FF7C497-52BD-4DB7-BF5E-E8FE82A53E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a:p>
        </p:txBody>
      </p:sp>
      <p:sp>
        <p:nvSpPr>
          <p:cNvPr id="250884" name="Slide Number Placeholder 3">
            <a:extLst>
              <a:ext uri="{FF2B5EF4-FFF2-40B4-BE49-F238E27FC236}">
                <a16:creationId xmlns:a16="http://schemas.microsoft.com/office/drawing/2014/main" id="{01C1C066-37E9-45C9-9355-630A8E514592}"/>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35196822-813F-43B7-94C6-789C440D5DB9}" type="slidenum">
              <a:rPr kumimoji="0" lang="en-US" altLang="zh-TW">
                <a:solidFill>
                  <a:srgbClr val="000000"/>
                </a:solidFill>
                <a:latin typeface="Calibri" panose="020F0502020204030204" pitchFamily="34" charset="0"/>
              </a:rPr>
              <a:pPr eaLnBrk="1" hangingPunct="1"/>
              <a:t>5</a:t>
            </a:fld>
            <a:endParaRPr kumimoji="0" lang="en-US" altLang="zh-TW">
              <a:solidFill>
                <a:srgbClr val="000000"/>
              </a:solidFill>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490AD07F-F252-4B70-AEFD-EFAE646444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5725BB98-8C8F-4FBA-9293-51DEC80135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8196" name="Slide Number Placeholder 3">
            <a:extLst>
              <a:ext uri="{FF2B5EF4-FFF2-40B4-BE49-F238E27FC236}">
                <a16:creationId xmlns:a16="http://schemas.microsoft.com/office/drawing/2014/main" id="{0DA224E1-2440-4932-AA9E-8372453CA832}"/>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C1518686-4605-4887-9A17-742164320627}" type="slidenum">
              <a:rPr kumimoji="0" lang="en-US" altLang="zh-TW">
                <a:latin typeface="Calibri" panose="020F0502020204030204" pitchFamily="34" charset="0"/>
              </a:rPr>
              <a:pPr eaLnBrk="1" hangingPunct="1"/>
              <a:t>6</a:t>
            </a:fld>
            <a:endParaRPr kumimoji="0" lang="en-US" altLang="zh-TW">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EEA04E66-2DE3-4249-8FFE-F56C246BE39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a:extLst>
              <a:ext uri="{FF2B5EF4-FFF2-40B4-BE49-F238E27FC236}">
                <a16:creationId xmlns:a16="http://schemas.microsoft.com/office/drawing/2014/main" id="{4E41420D-2DFF-4532-AA5E-38406589EC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8196" name="Slide Number Placeholder 3">
            <a:extLst>
              <a:ext uri="{FF2B5EF4-FFF2-40B4-BE49-F238E27FC236}">
                <a16:creationId xmlns:a16="http://schemas.microsoft.com/office/drawing/2014/main" id="{84368470-9F77-410F-89B3-9579C6E30CE7}"/>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8680B68B-7916-4595-81B9-F650D7F01CC3}" type="slidenum">
              <a:rPr kumimoji="0" lang="en-US" altLang="zh-TW">
                <a:latin typeface="Calibri" panose="020F0502020204030204" pitchFamily="34" charset="0"/>
              </a:rPr>
              <a:pPr eaLnBrk="1" hangingPunct="1"/>
              <a:t>7</a:t>
            </a:fld>
            <a:endParaRPr kumimoji="0" lang="en-US" altLang="zh-TW">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524EAF7B-E240-4F11-991E-5D76D0F3C65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E8BFAD08-4295-42C9-A73C-D8DF07CB7A4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9220" name="Slide Number Placeholder 3">
            <a:extLst>
              <a:ext uri="{FF2B5EF4-FFF2-40B4-BE49-F238E27FC236}">
                <a16:creationId xmlns:a16="http://schemas.microsoft.com/office/drawing/2014/main" id="{88D14B3A-D83B-43A1-B362-2EFBA8BCECF4}"/>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68299556-3581-45C0-9B60-790721D56223}" type="slidenum">
              <a:rPr kumimoji="0" lang="en-US" altLang="zh-TW">
                <a:latin typeface="Calibri" panose="020F0502020204030204" pitchFamily="34" charset="0"/>
              </a:rPr>
              <a:pPr eaLnBrk="1" hangingPunct="1"/>
              <a:t>8</a:t>
            </a:fld>
            <a:endParaRPr kumimoji="0" lang="en-US" altLang="zh-TW">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C7518163-1AE0-4A4E-A5EE-4B4798795E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37145007-47D9-44AC-B8A5-2DF311FDC6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10244" name="Slide Number Placeholder 3">
            <a:extLst>
              <a:ext uri="{FF2B5EF4-FFF2-40B4-BE49-F238E27FC236}">
                <a16:creationId xmlns:a16="http://schemas.microsoft.com/office/drawing/2014/main" id="{E2B2A428-C297-44A2-9B85-8B1E9D57D7A4}"/>
              </a:ext>
            </a:extLst>
          </p:cNvPr>
          <p:cNvSpPr>
            <a:spLocks noGrp="1"/>
          </p:cNvSpPr>
          <p:nvPr>
            <p:ph type="sldNum" sz="quarter" idx="5"/>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5A86EF5C-BC64-482C-A9C8-A5CCF232565B}" type="slidenum">
              <a:rPr kumimoji="0" lang="en-US" altLang="zh-TW">
                <a:latin typeface="Calibri" panose="020F0502020204030204" pitchFamily="34" charset="0"/>
              </a:rPr>
              <a:pPr eaLnBrk="1" hangingPunct="1"/>
              <a:t>9</a:t>
            </a:fld>
            <a:endParaRPr kumimoji="0" lang="en-US" altLang="zh-TW">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9B236596-9320-4110-957D-9A85B2056BA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90BAB57F-8189-47F1-B771-D8962762C3A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TW" altLang="en-US"/>
          </a:p>
        </p:txBody>
      </p:sp>
      <p:sp>
        <p:nvSpPr>
          <p:cNvPr id="4" name="Slide Number Placeholder 3">
            <a:extLst>
              <a:ext uri="{FF2B5EF4-FFF2-40B4-BE49-F238E27FC236}">
                <a16:creationId xmlns:a16="http://schemas.microsoft.com/office/drawing/2014/main" id="{12B072CF-7B0F-4820-B1AB-CC8AED64A757}"/>
              </a:ext>
            </a:extLst>
          </p:cNvPr>
          <p:cNvSpPr>
            <a:spLocks noGrp="1"/>
          </p:cNvSpPr>
          <p:nvPr>
            <p:ph type="sldNum" sz="quarter" idx="5"/>
          </p:nvPr>
        </p:nvSpPr>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64B209A7-6D6B-4BEB-BD30-F77AF3F02D78}" type="slidenum">
              <a:rPr kumimoji="0" lang="zh-TW" altLang="en-US">
                <a:latin typeface="Calibri" panose="020F0502020204030204" pitchFamily="34" charset="0"/>
              </a:rPr>
              <a:pPr eaLnBrk="1" hangingPunct="1"/>
              <a:t>10</a:t>
            </a:fld>
            <a:endParaRPr kumimoji="0" lang="zh-TW"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TW"/>
              <a:t>Click to edit Master title style</a:t>
            </a:r>
            <a:endParaRPr lang="zh-TW"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TW"/>
              <a:t>Click to edit Master subtitle style</a:t>
            </a:r>
            <a:endParaRPr lang="zh-TW" altLang="en-US"/>
          </a:p>
        </p:txBody>
      </p:sp>
      <p:sp>
        <p:nvSpPr>
          <p:cNvPr id="4" name="Date Placeholder 3">
            <a:extLst>
              <a:ext uri="{FF2B5EF4-FFF2-40B4-BE49-F238E27FC236}">
                <a16:creationId xmlns:a16="http://schemas.microsoft.com/office/drawing/2014/main" id="{524B1A64-964C-4BC1-A15D-291B75DAE83C}"/>
              </a:ext>
            </a:extLst>
          </p:cNvPr>
          <p:cNvSpPr>
            <a:spLocks noGrp="1"/>
          </p:cNvSpPr>
          <p:nvPr>
            <p:ph type="dt" sz="half" idx="10"/>
          </p:nvPr>
        </p:nvSpPr>
        <p:spPr/>
        <p:txBody>
          <a:bodyPr/>
          <a:lstStyle>
            <a:lvl1pPr>
              <a:defRPr/>
            </a:lvl1pPr>
          </a:lstStyle>
          <a:p>
            <a:pPr>
              <a:defRPr/>
            </a:pPr>
            <a:fld id="{F2D0B05E-84D9-421C-9A26-F2836839EF1D}" type="datetimeFigureOut">
              <a:rPr lang="zh-TW" altLang="en-US"/>
              <a:pPr>
                <a:defRPr/>
              </a:pPr>
              <a:t>2020/3/23</a:t>
            </a:fld>
            <a:endParaRPr lang="zh-TW" altLang="en-US"/>
          </a:p>
        </p:txBody>
      </p:sp>
      <p:sp>
        <p:nvSpPr>
          <p:cNvPr id="5" name="Footer Placeholder 4">
            <a:extLst>
              <a:ext uri="{FF2B5EF4-FFF2-40B4-BE49-F238E27FC236}">
                <a16:creationId xmlns:a16="http://schemas.microsoft.com/office/drawing/2014/main" id="{471C7243-6429-4730-B699-957F46C06999}"/>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5">
            <a:extLst>
              <a:ext uri="{FF2B5EF4-FFF2-40B4-BE49-F238E27FC236}">
                <a16:creationId xmlns:a16="http://schemas.microsoft.com/office/drawing/2014/main" id="{D1640CB6-2D9A-4918-89B0-27A0106663F3}"/>
              </a:ext>
            </a:extLst>
          </p:cNvPr>
          <p:cNvSpPr>
            <a:spLocks noGrp="1"/>
          </p:cNvSpPr>
          <p:nvPr>
            <p:ph type="sldNum" sz="quarter" idx="12"/>
          </p:nvPr>
        </p:nvSpPr>
        <p:spPr/>
        <p:txBody>
          <a:bodyPr/>
          <a:lstStyle>
            <a:lvl1pPr>
              <a:defRPr/>
            </a:lvl1pPr>
          </a:lstStyle>
          <a:p>
            <a:fld id="{A19EC6BC-D321-4EA3-BB87-FAF03AEAAE58}" type="slidenum">
              <a:rPr lang="zh-TW" altLang="en-US"/>
              <a:pPr/>
              <a:t>‹#›</a:t>
            </a:fld>
            <a:endParaRPr lang="zh-TW" altLang="en-US"/>
          </a:p>
        </p:txBody>
      </p:sp>
    </p:spTree>
    <p:extLst>
      <p:ext uri="{BB962C8B-B14F-4D97-AF65-F5344CB8AC3E}">
        <p14:creationId xmlns:p14="http://schemas.microsoft.com/office/powerpoint/2010/main" val="43685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Vertical Text Placeholder 2"/>
          <p:cNvSpPr>
            <a:spLocks noGrp="1"/>
          </p:cNvSpPr>
          <p:nvPr>
            <p:ph type="body" orient="vert" idx="1"/>
          </p:nvPr>
        </p:nvSpPr>
        <p:spPr/>
        <p:txBody>
          <a:bodyPr vert="eaVert"/>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a:extLst>
              <a:ext uri="{FF2B5EF4-FFF2-40B4-BE49-F238E27FC236}">
                <a16:creationId xmlns:a16="http://schemas.microsoft.com/office/drawing/2014/main" id="{DB6950AA-6701-472A-AB96-C9724A88BAA6}"/>
              </a:ext>
            </a:extLst>
          </p:cNvPr>
          <p:cNvSpPr>
            <a:spLocks noGrp="1"/>
          </p:cNvSpPr>
          <p:nvPr>
            <p:ph type="dt" sz="half" idx="10"/>
          </p:nvPr>
        </p:nvSpPr>
        <p:spPr/>
        <p:txBody>
          <a:bodyPr/>
          <a:lstStyle>
            <a:lvl1pPr>
              <a:defRPr/>
            </a:lvl1pPr>
          </a:lstStyle>
          <a:p>
            <a:pPr>
              <a:defRPr/>
            </a:pPr>
            <a:fld id="{1BAC993B-4566-4E1F-8E77-35F34B7C2BE2}" type="datetimeFigureOut">
              <a:rPr lang="zh-TW" altLang="en-US"/>
              <a:pPr>
                <a:defRPr/>
              </a:pPr>
              <a:t>2020/3/23</a:t>
            </a:fld>
            <a:endParaRPr lang="zh-TW" altLang="en-US"/>
          </a:p>
        </p:txBody>
      </p:sp>
      <p:sp>
        <p:nvSpPr>
          <p:cNvPr id="5" name="Footer Placeholder 4">
            <a:extLst>
              <a:ext uri="{FF2B5EF4-FFF2-40B4-BE49-F238E27FC236}">
                <a16:creationId xmlns:a16="http://schemas.microsoft.com/office/drawing/2014/main" id="{771B4163-A242-4D93-86B8-9A7185F9AC17}"/>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5">
            <a:extLst>
              <a:ext uri="{FF2B5EF4-FFF2-40B4-BE49-F238E27FC236}">
                <a16:creationId xmlns:a16="http://schemas.microsoft.com/office/drawing/2014/main" id="{C320C8B1-F96C-4AF8-801C-B69CC3E81217}"/>
              </a:ext>
            </a:extLst>
          </p:cNvPr>
          <p:cNvSpPr>
            <a:spLocks noGrp="1"/>
          </p:cNvSpPr>
          <p:nvPr>
            <p:ph type="sldNum" sz="quarter" idx="12"/>
          </p:nvPr>
        </p:nvSpPr>
        <p:spPr/>
        <p:txBody>
          <a:bodyPr/>
          <a:lstStyle>
            <a:lvl1pPr>
              <a:defRPr/>
            </a:lvl1pPr>
          </a:lstStyle>
          <a:p>
            <a:fld id="{2971CE8E-F149-415A-9DB8-411D4C46C693}" type="slidenum">
              <a:rPr lang="zh-TW" altLang="en-US"/>
              <a:pPr/>
              <a:t>‹#›</a:t>
            </a:fld>
            <a:endParaRPr lang="zh-TW" altLang="en-US"/>
          </a:p>
        </p:txBody>
      </p:sp>
    </p:spTree>
    <p:extLst>
      <p:ext uri="{BB962C8B-B14F-4D97-AF65-F5344CB8AC3E}">
        <p14:creationId xmlns:p14="http://schemas.microsoft.com/office/powerpoint/2010/main" val="1911457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TW"/>
              <a:t>Click to edit Master title style</a:t>
            </a:r>
            <a:endParaRPr lang="zh-TW"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a:extLst>
              <a:ext uri="{FF2B5EF4-FFF2-40B4-BE49-F238E27FC236}">
                <a16:creationId xmlns:a16="http://schemas.microsoft.com/office/drawing/2014/main" id="{B7B5269E-7697-4607-9101-46BAECBFA83D}"/>
              </a:ext>
            </a:extLst>
          </p:cNvPr>
          <p:cNvSpPr>
            <a:spLocks noGrp="1"/>
          </p:cNvSpPr>
          <p:nvPr>
            <p:ph type="dt" sz="half" idx="10"/>
          </p:nvPr>
        </p:nvSpPr>
        <p:spPr/>
        <p:txBody>
          <a:bodyPr/>
          <a:lstStyle>
            <a:lvl1pPr>
              <a:defRPr/>
            </a:lvl1pPr>
          </a:lstStyle>
          <a:p>
            <a:pPr>
              <a:defRPr/>
            </a:pPr>
            <a:fld id="{62449237-BA9A-4E7D-ADD0-D1D8B24EB95F}" type="datetimeFigureOut">
              <a:rPr lang="zh-TW" altLang="en-US"/>
              <a:pPr>
                <a:defRPr/>
              </a:pPr>
              <a:t>2020/3/23</a:t>
            </a:fld>
            <a:endParaRPr lang="zh-TW" altLang="en-US"/>
          </a:p>
        </p:txBody>
      </p:sp>
      <p:sp>
        <p:nvSpPr>
          <p:cNvPr id="5" name="Footer Placeholder 4">
            <a:extLst>
              <a:ext uri="{FF2B5EF4-FFF2-40B4-BE49-F238E27FC236}">
                <a16:creationId xmlns:a16="http://schemas.microsoft.com/office/drawing/2014/main" id="{052A1CCC-F7FD-4341-81A8-6D0A1E3195A5}"/>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5">
            <a:extLst>
              <a:ext uri="{FF2B5EF4-FFF2-40B4-BE49-F238E27FC236}">
                <a16:creationId xmlns:a16="http://schemas.microsoft.com/office/drawing/2014/main" id="{010A8364-FEF4-4079-BF64-BD88B6639116}"/>
              </a:ext>
            </a:extLst>
          </p:cNvPr>
          <p:cNvSpPr>
            <a:spLocks noGrp="1"/>
          </p:cNvSpPr>
          <p:nvPr>
            <p:ph type="sldNum" sz="quarter" idx="12"/>
          </p:nvPr>
        </p:nvSpPr>
        <p:spPr/>
        <p:txBody>
          <a:bodyPr/>
          <a:lstStyle>
            <a:lvl1pPr>
              <a:defRPr/>
            </a:lvl1pPr>
          </a:lstStyle>
          <a:p>
            <a:fld id="{F804AF80-4CE5-4B47-8132-0C51CA83E99A}" type="slidenum">
              <a:rPr lang="zh-TW" altLang="en-US"/>
              <a:pPr/>
              <a:t>‹#›</a:t>
            </a:fld>
            <a:endParaRPr lang="zh-TW" altLang="en-US"/>
          </a:p>
        </p:txBody>
      </p:sp>
    </p:spTree>
    <p:extLst>
      <p:ext uri="{BB962C8B-B14F-4D97-AF65-F5344CB8AC3E}">
        <p14:creationId xmlns:p14="http://schemas.microsoft.com/office/powerpoint/2010/main" val="21245024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ltLang="zh-TW"/>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ltLang="zh-TW"/>
              <a:t>Click to edit Master subtitle style</a:t>
            </a:r>
            <a:endParaRPr lang="en-US"/>
          </a:p>
        </p:txBody>
      </p:sp>
      <p:sp>
        <p:nvSpPr>
          <p:cNvPr id="4" name="Date Placeholder 13">
            <a:extLst>
              <a:ext uri="{FF2B5EF4-FFF2-40B4-BE49-F238E27FC236}">
                <a16:creationId xmlns:a16="http://schemas.microsoft.com/office/drawing/2014/main" id="{DF46236F-62F0-4766-A359-82C4A5B6880B}"/>
              </a:ext>
            </a:extLst>
          </p:cNvPr>
          <p:cNvSpPr>
            <a:spLocks noGrp="1"/>
          </p:cNvSpPr>
          <p:nvPr>
            <p:ph type="dt" sz="half" idx="10"/>
          </p:nvPr>
        </p:nvSpPr>
        <p:spPr/>
        <p:txBody>
          <a:bodyPr/>
          <a:lstStyle>
            <a:lvl1pPr>
              <a:defRPr/>
            </a:lvl1pPr>
          </a:lstStyle>
          <a:p>
            <a:pPr>
              <a:defRPr/>
            </a:pPr>
            <a:fld id="{1D9A1970-B095-46FA-B926-577B456846E2}" type="datetime1">
              <a:rPr lang="zh-TW" altLang="en-US"/>
              <a:pPr>
                <a:defRPr/>
              </a:pPr>
              <a:t>2020/3/23</a:t>
            </a:fld>
            <a:endParaRPr lang="zh-TW" altLang="en-US"/>
          </a:p>
        </p:txBody>
      </p:sp>
      <p:sp>
        <p:nvSpPr>
          <p:cNvPr id="5" name="Footer Placeholder 2">
            <a:extLst>
              <a:ext uri="{FF2B5EF4-FFF2-40B4-BE49-F238E27FC236}">
                <a16:creationId xmlns:a16="http://schemas.microsoft.com/office/drawing/2014/main" id="{1CCCC1DB-B319-45A8-BBBA-1AADCC3873AA}"/>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22">
            <a:extLst>
              <a:ext uri="{FF2B5EF4-FFF2-40B4-BE49-F238E27FC236}">
                <a16:creationId xmlns:a16="http://schemas.microsoft.com/office/drawing/2014/main" id="{90A3B655-5A6F-4791-A792-697018BD3A4E}"/>
              </a:ext>
            </a:extLst>
          </p:cNvPr>
          <p:cNvSpPr>
            <a:spLocks noGrp="1"/>
          </p:cNvSpPr>
          <p:nvPr>
            <p:ph type="sldNum" sz="quarter" idx="12"/>
          </p:nvPr>
        </p:nvSpPr>
        <p:spPr/>
        <p:txBody>
          <a:bodyPr/>
          <a:lstStyle>
            <a:lvl1pPr>
              <a:defRPr/>
            </a:lvl1pPr>
          </a:lstStyle>
          <a:p>
            <a:fld id="{E8E486E5-6A15-4633-8AFC-1C85B82A4100}" type="slidenum">
              <a:rPr lang="zh-TW" altLang="en-US"/>
              <a:pPr/>
              <a:t>‹#›</a:t>
            </a:fld>
            <a:endParaRPr lang="zh-TW" altLang="en-US"/>
          </a:p>
        </p:txBody>
      </p:sp>
    </p:spTree>
    <p:extLst>
      <p:ext uri="{BB962C8B-B14F-4D97-AF65-F5344CB8AC3E}">
        <p14:creationId xmlns:p14="http://schemas.microsoft.com/office/powerpoint/2010/main" val="3263146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en-US"/>
          </a:p>
        </p:txBody>
      </p:sp>
      <p:sp>
        <p:nvSpPr>
          <p:cNvPr id="3" name="Content Placeholder 2"/>
          <p:cNvSpPr>
            <a:spLocks noGrp="1"/>
          </p:cNvSpPr>
          <p:nvPr>
            <p:ph idx="1"/>
          </p:nvPr>
        </p:nvSpPr>
        <p:spPr/>
        <p:txBody>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a:p>
        </p:txBody>
      </p:sp>
      <p:sp>
        <p:nvSpPr>
          <p:cNvPr id="4" name="Date Placeholder 13">
            <a:extLst>
              <a:ext uri="{FF2B5EF4-FFF2-40B4-BE49-F238E27FC236}">
                <a16:creationId xmlns:a16="http://schemas.microsoft.com/office/drawing/2014/main" id="{05BD159F-63AC-4C29-BADC-67CB3FE8168D}"/>
              </a:ext>
            </a:extLst>
          </p:cNvPr>
          <p:cNvSpPr>
            <a:spLocks noGrp="1"/>
          </p:cNvSpPr>
          <p:nvPr>
            <p:ph type="dt" sz="half" idx="10"/>
          </p:nvPr>
        </p:nvSpPr>
        <p:spPr/>
        <p:txBody>
          <a:bodyPr/>
          <a:lstStyle>
            <a:lvl1pPr>
              <a:defRPr/>
            </a:lvl1pPr>
          </a:lstStyle>
          <a:p>
            <a:pPr>
              <a:defRPr/>
            </a:pPr>
            <a:fld id="{1D9A1970-B095-46FA-B926-577B456846E2}" type="datetime1">
              <a:rPr lang="zh-TW" altLang="en-US"/>
              <a:pPr>
                <a:defRPr/>
              </a:pPr>
              <a:t>2020/3/23</a:t>
            </a:fld>
            <a:endParaRPr lang="zh-TW" altLang="en-US"/>
          </a:p>
        </p:txBody>
      </p:sp>
      <p:sp>
        <p:nvSpPr>
          <p:cNvPr id="5" name="Footer Placeholder 2">
            <a:extLst>
              <a:ext uri="{FF2B5EF4-FFF2-40B4-BE49-F238E27FC236}">
                <a16:creationId xmlns:a16="http://schemas.microsoft.com/office/drawing/2014/main" id="{5CF57617-B404-4883-B038-B491A92ABD81}"/>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22">
            <a:extLst>
              <a:ext uri="{FF2B5EF4-FFF2-40B4-BE49-F238E27FC236}">
                <a16:creationId xmlns:a16="http://schemas.microsoft.com/office/drawing/2014/main" id="{5C860F89-B4DB-47CD-A3FF-7DBEFD895A27}"/>
              </a:ext>
            </a:extLst>
          </p:cNvPr>
          <p:cNvSpPr>
            <a:spLocks noGrp="1"/>
          </p:cNvSpPr>
          <p:nvPr>
            <p:ph type="sldNum" sz="quarter" idx="12"/>
          </p:nvPr>
        </p:nvSpPr>
        <p:spPr/>
        <p:txBody>
          <a:bodyPr/>
          <a:lstStyle>
            <a:lvl1pPr>
              <a:defRPr/>
            </a:lvl1pPr>
          </a:lstStyle>
          <a:p>
            <a:fld id="{87B22C65-92B2-45ED-A00A-F985829CCF47}" type="slidenum">
              <a:rPr lang="zh-TW" altLang="en-US"/>
              <a:pPr/>
              <a:t>‹#›</a:t>
            </a:fld>
            <a:endParaRPr lang="zh-TW" altLang="en-US"/>
          </a:p>
        </p:txBody>
      </p:sp>
    </p:spTree>
    <p:extLst>
      <p:ext uri="{BB962C8B-B14F-4D97-AF65-F5344CB8AC3E}">
        <p14:creationId xmlns:p14="http://schemas.microsoft.com/office/powerpoint/2010/main" val="14940455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ltLang="zh-TW"/>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ltLang="zh-TW"/>
              <a:t>Click to edit Master text styles</a:t>
            </a:r>
          </a:p>
        </p:txBody>
      </p:sp>
      <p:sp>
        <p:nvSpPr>
          <p:cNvPr id="4" name="Date Placeholder 13">
            <a:extLst>
              <a:ext uri="{FF2B5EF4-FFF2-40B4-BE49-F238E27FC236}">
                <a16:creationId xmlns:a16="http://schemas.microsoft.com/office/drawing/2014/main" id="{1AD7C397-7E4A-4817-86B9-D886F0D95DF1}"/>
              </a:ext>
            </a:extLst>
          </p:cNvPr>
          <p:cNvSpPr>
            <a:spLocks noGrp="1"/>
          </p:cNvSpPr>
          <p:nvPr>
            <p:ph type="dt" sz="half" idx="10"/>
          </p:nvPr>
        </p:nvSpPr>
        <p:spPr/>
        <p:txBody>
          <a:bodyPr/>
          <a:lstStyle>
            <a:lvl1pPr>
              <a:defRPr/>
            </a:lvl1pPr>
          </a:lstStyle>
          <a:p>
            <a:pPr>
              <a:defRPr/>
            </a:pPr>
            <a:fld id="{1D9A1970-B095-46FA-B926-577B456846E2}" type="datetime1">
              <a:rPr lang="zh-TW" altLang="en-US"/>
              <a:pPr>
                <a:defRPr/>
              </a:pPr>
              <a:t>2020/3/23</a:t>
            </a:fld>
            <a:endParaRPr lang="zh-TW" altLang="en-US"/>
          </a:p>
        </p:txBody>
      </p:sp>
      <p:sp>
        <p:nvSpPr>
          <p:cNvPr id="5" name="Footer Placeholder 2">
            <a:extLst>
              <a:ext uri="{FF2B5EF4-FFF2-40B4-BE49-F238E27FC236}">
                <a16:creationId xmlns:a16="http://schemas.microsoft.com/office/drawing/2014/main" id="{D1E4A4AD-F101-407F-9B90-1C0149C37416}"/>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22">
            <a:extLst>
              <a:ext uri="{FF2B5EF4-FFF2-40B4-BE49-F238E27FC236}">
                <a16:creationId xmlns:a16="http://schemas.microsoft.com/office/drawing/2014/main" id="{DBDE6DE3-E482-48CC-9CEE-206329D69E77}"/>
              </a:ext>
            </a:extLst>
          </p:cNvPr>
          <p:cNvSpPr>
            <a:spLocks noGrp="1"/>
          </p:cNvSpPr>
          <p:nvPr>
            <p:ph type="sldNum" sz="quarter" idx="12"/>
          </p:nvPr>
        </p:nvSpPr>
        <p:spPr/>
        <p:txBody>
          <a:bodyPr/>
          <a:lstStyle>
            <a:lvl1pPr>
              <a:defRPr/>
            </a:lvl1pPr>
          </a:lstStyle>
          <a:p>
            <a:fld id="{C95D12B7-12E5-468F-8A52-05FD303A2EC6}" type="slidenum">
              <a:rPr lang="zh-TW" altLang="en-US"/>
              <a:pPr/>
              <a:t>‹#›</a:t>
            </a:fld>
            <a:endParaRPr lang="zh-TW" altLang="en-US"/>
          </a:p>
        </p:txBody>
      </p:sp>
    </p:spTree>
    <p:extLst>
      <p:ext uri="{BB962C8B-B14F-4D97-AF65-F5344CB8AC3E}">
        <p14:creationId xmlns:p14="http://schemas.microsoft.com/office/powerpoint/2010/main" val="1599157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a:p>
        </p:txBody>
      </p:sp>
      <p:sp>
        <p:nvSpPr>
          <p:cNvPr id="5" name="Date Placeholder 13">
            <a:extLst>
              <a:ext uri="{FF2B5EF4-FFF2-40B4-BE49-F238E27FC236}">
                <a16:creationId xmlns:a16="http://schemas.microsoft.com/office/drawing/2014/main" id="{F2D01F19-1DCE-468B-9222-BA571821A9DE}"/>
              </a:ext>
            </a:extLst>
          </p:cNvPr>
          <p:cNvSpPr>
            <a:spLocks noGrp="1"/>
          </p:cNvSpPr>
          <p:nvPr>
            <p:ph type="dt" sz="half" idx="10"/>
          </p:nvPr>
        </p:nvSpPr>
        <p:spPr/>
        <p:txBody>
          <a:bodyPr/>
          <a:lstStyle>
            <a:lvl1pPr>
              <a:defRPr/>
            </a:lvl1pPr>
          </a:lstStyle>
          <a:p>
            <a:pPr>
              <a:defRPr/>
            </a:pPr>
            <a:fld id="{1D9A1970-B095-46FA-B926-577B456846E2}" type="datetime1">
              <a:rPr lang="zh-TW" altLang="en-US"/>
              <a:pPr>
                <a:defRPr/>
              </a:pPr>
              <a:t>2020/3/23</a:t>
            </a:fld>
            <a:endParaRPr lang="zh-TW" altLang="en-US"/>
          </a:p>
        </p:txBody>
      </p:sp>
      <p:sp>
        <p:nvSpPr>
          <p:cNvPr id="6" name="Footer Placeholder 2">
            <a:extLst>
              <a:ext uri="{FF2B5EF4-FFF2-40B4-BE49-F238E27FC236}">
                <a16:creationId xmlns:a16="http://schemas.microsoft.com/office/drawing/2014/main" id="{C1B658E8-09A9-444D-A411-D6C8FCF52E3C}"/>
              </a:ext>
            </a:extLst>
          </p:cNvPr>
          <p:cNvSpPr>
            <a:spLocks noGrp="1"/>
          </p:cNvSpPr>
          <p:nvPr>
            <p:ph type="ftr" sz="quarter" idx="11"/>
          </p:nvPr>
        </p:nvSpPr>
        <p:spPr/>
        <p:txBody>
          <a:bodyPr/>
          <a:lstStyle>
            <a:lvl1pPr>
              <a:defRPr/>
            </a:lvl1pPr>
          </a:lstStyle>
          <a:p>
            <a:pPr>
              <a:defRPr/>
            </a:pPr>
            <a:endParaRPr lang="zh-TW" altLang="en-US"/>
          </a:p>
        </p:txBody>
      </p:sp>
      <p:sp>
        <p:nvSpPr>
          <p:cNvPr id="7" name="Slide Number Placeholder 22">
            <a:extLst>
              <a:ext uri="{FF2B5EF4-FFF2-40B4-BE49-F238E27FC236}">
                <a16:creationId xmlns:a16="http://schemas.microsoft.com/office/drawing/2014/main" id="{46C4D3FE-5927-4FDC-B5F9-AC6ABC32699B}"/>
              </a:ext>
            </a:extLst>
          </p:cNvPr>
          <p:cNvSpPr>
            <a:spLocks noGrp="1"/>
          </p:cNvSpPr>
          <p:nvPr>
            <p:ph type="sldNum" sz="quarter" idx="12"/>
          </p:nvPr>
        </p:nvSpPr>
        <p:spPr/>
        <p:txBody>
          <a:bodyPr/>
          <a:lstStyle>
            <a:lvl1pPr>
              <a:defRPr/>
            </a:lvl1pPr>
          </a:lstStyle>
          <a:p>
            <a:fld id="{E82CDF6A-4DA6-4846-8E4F-17CC080489F2}" type="slidenum">
              <a:rPr lang="zh-TW" altLang="en-US"/>
              <a:pPr/>
              <a:t>‹#›</a:t>
            </a:fld>
            <a:endParaRPr lang="zh-TW" altLang="en-US"/>
          </a:p>
        </p:txBody>
      </p:sp>
    </p:spTree>
    <p:extLst>
      <p:ext uri="{BB962C8B-B14F-4D97-AF65-F5344CB8AC3E}">
        <p14:creationId xmlns:p14="http://schemas.microsoft.com/office/powerpoint/2010/main" val="34766336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ltLang="zh-TW"/>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ltLang="zh-TW"/>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ltLang="zh-TW"/>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a:p>
        </p:txBody>
      </p:sp>
      <p:sp>
        <p:nvSpPr>
          <p:cNvPr id="7" name="Date Placeholder 13">
            <a:extLst>
              <a:ext uri="{FF2B5EF4-FFF2-40B4-BE49-F238E27FC236}">
                <a16:creationId xmlns:a16="http://schemas.microsoft.com/office/drawing/2014/main" id="{DCF6AF91-093E-4C01-8A4E-E541E832860B}"/>
              </a:ext>
            </a:extLst>
          </p:cNvPr>
          <p:cNvSpPr>
            <a:spLocks noGrp="1"/>
          </p:cNvSpPr>
          <p:nvPr>
            <p:ph type="dt" sz="half" idx="10"/>
          </p:nvPr>
        </p:nvSpPr>
        <p:spPr/>
        <p:txBody>
          <a:bodyPr/>
          <a:lstStyle>
            <a:lvl1pPr>
              <a:defRPr/>
            </a:lvl1pPr>
          </a:lstStyle>
          <a:p>
            <a:pPr>
              <a:defRPr/>
            </a:pPr>
            <a:fld id="{1D9A1970-B095-46FA-B926-577B456846E2}" type="datetime1">
              <a:rPr lang="zh-TW" altLang="en-US"/>
              <a:pPr>
                <a:defRPr/>
              </a:pPr>
              <a:t>2020/3/23</a:t>
            </a:fld>
            <a:endParaRPr lang="zh-TW" altLang="en-US"/>
          </a:p>
        </p:txBody>
      </p:sp>
      <p:sp>
        <p:nvSpPr>
          <p:cNvPr id="8" name="Footer Placeholder 2">
            <a:extLst>
              <a:ext uri="{FF2B5EF4-FFF2-40B4-BE49-F238E27FC236}">
                <a16:creationId xmlns:a16="http://schemas.microsoft.com/office/drawing/2014/main" id="{206FE918-E38E-4DF7-B1FB-CA2917FD82CF}"/>
              </a:ext>
            </a:extLst>
          </p:cNvPr>
          <p:cNvSpPr>
            <a:spLocks noGrp="1"/>
          </p:cNvSpPr>
          <p:nvPr>
            <p:ph type="ftr" sz="quarter" idx="11"/>
          </p:nvPr>
        </p:nvSpPr>
        <p:spPr/>
        <p:txBody>
          <a:bodyPr/>
          <a:lstStyle>
            <a:lvl1pPr>
              <a:defRPr/>
            </a:lvl1pPr>
          </a:lstStyle>
          <a:p>
            <a:pPr>
              <a:defRPr/>
            </a:pPr>
            <a:endParaRPr lang="zh-TW" altLang="en-US"/>
          </a:p>
        </p:txBody>
      </p:sp>
      <p:sp>
        <p:nvSpPr>
          <p:cNvPr id="9" name="Slide Number Placeholder 22">
            <a:extLst>
              <a:ext uri="{FF2B5EF4-FFF2-40B4-BE49-F238E27FC236}">
                <a16:creationId xmlns:a16="http://schemas.microsoft.com/office/drawing/2014/main" id="{DFF5D67C-D66D-4C57-91C1-7C0538161575}"/>
              </a:ext>
            </a:extLst>
          </p:cNvPr>
          <p:cNvSpPr>
            <a:spLocks noGrp="1"/>
          </p:cNvSpPr>
          <p:nvPr>
            <p:ph type="sldNum" sz="quarter" idx="12"/>
          </p:nvPr>
        </p:nvSpPr>
        <p:spPr/>
        <p:txBody>
          <a:bodyPr/>
          <a:lstStyle>
            <a:lvl1pPr>
              <a:defRPr/>
            </a:lvl1pPr>
          </a:lstStyle>
          <a:p>
            <a:fld id="{E7498092-513C-4B65-828F-0DE38DF473B8}" type="slidenum">
              <a:rPr lang="zh-TW" altLang="en-US"/>
              <a:pPr/>
              <a:t>‹#›</a:t>
            </a:fld>
            <a:endParaRPr lang="zh-TW" altLang="en-US"/>
          </a:p>
        </p:txBody>
      </p:sp>
    </p:spTree>
    <p:extLst>
      <p:ext uri="{BB962C8B-B14F-4D97-AF65-F5344CB8AC3E}">
        <p14:creationId xmlns:p14="http://schemas.microsoft.com/office/powerpoint/2010/main" val="15122016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en-US"/>
          </a:p>
        </p:txBody>
      </p:sp>
      <p:sp>
        <p:nvSpPr>
          <p:cNvPr id="3" name="Date Placeholder 13">
            <a:extLst>
              <a:ext uri="{FF2B5EF4-FFF2-40B4-BE49-F238E27FC236}">
                <a16:creationId xmlns:a16="http://schemas.microsoft.com/office/drawing/2014/main" id="{E82E9FF4-13D1-4013-9C82-BD7D9CC5349E}"/>
              </a:ext>
            </a:extLst>
          </p:cNvPr>
          <p:cNvSpPr>
            <a:spLocks noGrp="1"/>
          </p:cNvSpPr>
          <p:nvPr>
            <p:ph type="dt" sz="half" idx="10"/>
          </p:nvPr>
        </p:nvSpPr>
        <p:spPr/>
        <p:txBody>
          <a:bodyPr/>
          <a:lstStyle>
            <a:lvl1pPr>
              <a:defRPr/>
            </a:lvl1pPr>
          </a:lstStyle>
          <a:p>
            <a:pPr>
              <a:defRPr/>
            </a:pPr>
            <a:fld id="{1D9A1970-B095-46FA-B926-577B456846E2}" type="datetime1">
              <a:rPr lang="zh-TW" altLang="en-US"/>
              <a:pPr>
                <a:defRPr/>
              </a:pPr>
              <a:t>2020/3/23</a:t>
            </a:fld>
            <a:endParaRPr lang="zh-TW" altLang="en-US"/>
          </a:p>
        </p:txBody>
      </p:sp>
      <p:sp>
        <p:nvSpPr>
          <p:cNvPr id="4" name="Footer Placeholder 2">
            <a:extLst>
              <a:ext uri="{FF2B5EF4-FFF2-40B4-BE49-F238E27FC236}">
                <a16:creationId xmlns:a16="http://schemas.microsoft.com/office/drawing/2014/main" id="{8EA5DC77-C93B-49DE-AB18-6D2BE387C1D1}"/>
              </a:ext>
            </a:extLst>
          </p:cNvPr>
          <p:cNvSpPr>
            <a:spLocks noGrp="1"/>
          </p:cNvSpPr>
          <p:nvPr>
            <p:ph type="ftr" sz="quarter" idx="11"/>
          </p:nvPr>
        </p:nvSpPr>
        <p:spPr/>
        <p:txBody>
          <a:bodyPr/>
          <a:lstStyle>
            <a:lvl1pPr>
              <a:defRPr/>
            </a:lvl1pPr>
          </a:lstStyle>
          <a:p>
            <a:pPr>
              <a:defRPr/>
            </a:pPr>
            <a:endParaRPr lang="zh-TW" altLang="en-US"/>
          </a:p>
        </p:txBody>
      </p:sp>
      <p:sp>
        <p:nvSpPr>
          <p:cNvPr id="5" name="Slide Number Placeholder 22">
            <a:extLst>
              <a:ext uri="{FF2B5EF4-FFF2-40B4-BE49-F238E27FC236}">
                <a16:creationId xmlns:a16="http://schemas.microsoft.com/office/drawing/2014/main" id="{B9DE1C79-988D-4B40-BF3F-D989C2FD5A71}"/>
              </a:ext>
            </a:extLst>
          </p:cNvPr>
          <p:cNvSpPr>
            <a:spLocks noGrp="1"/>
          </p:cNvSpPr>
          <p:nvPr>
            <p:ph type="sldNum" sz="quarter" idx="12"/>
          </p:nvPr>
        </p:nvSpPr>
        <p:spPr/>
        <p:txBody>
          <a:bodyPr/>
          <a:lstStyle>
            <a:lvl1pPr>
              <a:defRPr/>
            </a:lvl1pPr>
          </a:lstStyle>
          <a:p>
            <a:fld id="{3A84BF5D-7CFC-4998-8314-A8D4B37E9F91}" type="slidenum">
              <a:rPr lang="zh-TW" altLang="en-US"/>
              <a:pPr/>
              <a:t>‹#›</a:t>
            </a:fld>
            <a:endParaRPr lang="zh-TW" altLang="en-US"/>
          </a:p>
        </p:txBody>
      </p:sp>
    </p:spTree>
    <p:extLst>
      <p:ext uri="{BB962C8B-B14F-4D97-AF65-F5344CB8AC3E}">
        <p14:creationId xmlns:p14="http://schemas.microsoft.com/office/powerpoint/2010/main" val="20734172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118EF9D2-0AA3-4549-9C94-1F377CAB477E}"/>
              </a:ext>
            </a:extLst>
          </p:cNvPr>
          <p:cNvSpPr>
            <a:spLocks noGrp="1"/>
          </p:cNvSpPr>
          <p:nvPr>
            <p:ph type="dt" sz="half" idx="10"/>
          </p:nvPr>
        </p:nvSpPr>
        <p:spPr/>
        <p:txBody>
          <a:bodyPr/>
          <a:lstStyle>
            <a:lvl1pPr>
              <a:defRPr/>
            </a:lvl1pPr>
          </a:lstStyle>
          <a:p>
            <a:pPr>
              <a:defRPr/>
            </a:pPr>
            <a:fld id="{1D9A1970-B095-46FA-B926-577B456846E2}" type="datetime1">
              <a:rPr lang="zh-TW" altLang="en-US"/>
              <a:pPr>
                <a:defRPr/>
              </a:pPr>
              <a:t>2020/3/23</a:t>
            </a:fld>
            <a:endParaRPr lang="zh-TW" altLang="en-US"/>
          </a:p>
        </p:txBody>
      </p:sp>
      <p:sp>
        <p:nvSpPr>
          <p:cNvPr id="3" name="Footer Placeholder 2">
            <a:extLst>
              <a:ext uri="{FF2B5EF4-FFF2-40B4-BE49-F238E27FC236}">
                <a16:creationId xmlns:a16="http://schemas.microsoft.com/office/drawing/2014/main" id="{00921D50-91F9-4334-BA27-B70415686DDE}"/>
              </a:ext>
            </a:extLst>
          </p:cNvPr>
          <p:cNvSpPr>
            <a:spLocks noGrp="1"/>
          </p:cNvSpPr>
          <p:nvPr>
            <p:ph type="ftr" sz="quarter" idx="11"/>
          </p:nvPr>
        </p:nvSpPr>
        <p:spPr/>
        <p:txBody>
          <a:bodyPr/>
          <a:lstStyle>
            <a:lvl1pPr>
              <a:defRPr/>
            </a:lvl1pPr>
          </a:lstStyle>
          <a:p>
            <a:pPr>
              <a:defRPr/>
            </a:pPr>
            <a:endParaRPr lang="zh-TW" altLang="en-US"/>
          </a:p>
        </p:txBody>
      </p:sp>
      <p:sp>
        <p:nvSpPr>
          <p:cNvPr id="4" name="Slide Number Placeholder 22">
            <a:extLst>
              <a:ext uri="{FF2B5EF4-FFF2-40B4-BE49-F238E27FC236}">
                <a16:creationId xmlns:a16="http://schemas.microsoft.com/office/drawing/2014/main" id="{92C8FAA0-36A2-4050-9FE5-39EA82F6898C}"/>
              </a:ext>
            </a:extLst>
          </p:cNvPr>
          <p:cNvSpPr>
            <a:spLocks noGrp="1"/>
          </p:cNvSpPr>
          <p:nvPr>
            <p:ph type="sldNum" sz="quarter" idx="12"/>
          </p:nvPr>
        </p:nvSpPr>
        <p:spPr/>
        <p:txBody>
          <a:bodyPr/>
          <a:lstStyle>
            <a:lvl1pPr>
              <a:defRPr/>
            </a:lvl1pPr>
          </a:lstStyle>
          <a:p>
            <a:fld id="{0480DF27-4634-41B8-9D5C-040C0CC5BF26}" type="slidenum">
              <a:rPr lang="zh-TW" altLang="en-US"/>
              <a:pPr/>
              <a:t>‹#›</a:t>
            </a:fld>
            <a:endParaRPr lang="zh-TW" altLang="en-US"/>
          </a:p>
        </p:txBody>
      </p:sp>
    </p:spTree>
    <p:extLst>
      <p:ext uri="{BB962C8B-B14F-4D97-AF65-F5344CB8AC3E}">
        <p14:creationId xmlns:p14="http://schemas.microsoft.com/office/powerpoint/2010/main" val="41927724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ltLang="zh-TW"/>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ltLang="zh-TW"/>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a:p>
        </p:txBody>
      </p:sp>
      <p:sp>
        <p:nvSpPr>
          <p:cNvPr id="5" name="Date Placeholder 13">
            <a:extLst>
              <a:ext uri="{FF2B5EF4-FFF2-40B4-BE49-F238E27FC236}">
                <a16:creationId xmlns:a16="http://schemas.microsoft.com/office/drawing/2014/main" id="{379A5F5C-6E60-4696-97ED-1BF9E11B905F}"/>
              </a:ext>
            </a:extLst>
          </p:cNvPr>
          <p:cNvSpPr>
            <a:spLocks noGrp="1"/>
          </p:cNvSpPr>
          <p:nvPr>
            <p:ph type="dt" sz="half" idx="10"/>
          </p:nvPr>
        </p:nvSpPr>
        <p:spPr/>
        <p:txBody>
          <a:bodyPr/>
          <a:lstStyle>
            <a:lvl1pPr>
              <a:defRPr/>
            </a:lvl1pPr>
          </a:lstStyle>
          <a:p>
            <a:pPr>
              <a:defRPr/>
            </a:pPr>
            <a:fld id="{1D9A1970-B095-46FA-B926-577B456846E2}" type="datetime1">
              <a:rPr lang="zh-TW" altLang="en-US"/>
              <a:pPr>
                <a:defRPr/>
              </a:pPr>
              <a:t>2020/3/23</a:t>
            </a:fld>
            <a:endParaRPr lang="zh-TW" altLang="en-US"/>
          </a:p>
        </p:txBody>
      </p:sp>
      <p:sp>
        <p:nvSpPr>
          <p:cNvPr id="6" name="Footer Placeholder 2">
            <a:extLst>
              <a:ext uri="{FF2B5EF4-FFF2-40B4-BE49-F238E27FC236}">
                <a16:creationId xmlns:a16="http://schemas.microsoft.com/office/drawing/2014/main" id="{B60157DC-2D4D-4195-9B45-D5DA9F05164E}"/>
              </a:ext>
            </a:extLst>
          </p:cNvPr>
          <p:cNvSpPr>
            <a:spLocks noGrp="1"/>
          </p:cNvSpPr>
          <p:nvPr>
            <p:ph type="ftr" sz="quarter" idx="11"/>
          </p:nvPr>
        </p:nvSpPr>
        <p:spPr/>
        <p:txBody>
          <a:bodyPr/>
          <a:lstStyle>
            <a:lvl1pPr>
              <a:defRPr/>
            </a:lvl1pPr>
          </a:lstStyle>
          <a:p>
            <a:pPr>
              <a:defRPr/>
            </a:pPr>
            <a:endParaRPr lang="zh-TW" altLang="en-US"/>
          </a:p>
        </p:txBody>
      </p:sp>
      <p:sp>
        <p:nvSpPr>
          <p:cNvPr id="7" name="Slide Number Placeholder 22">
            <a:extLst>
              <a:ext uri="{FF2B5EF4-FFF2-40B4-BE49-F238E27FC236}">
                <a16:creationId xmlns:a16="http://schemas.microsoft.com/office/drawing/2014/main" id="{667E005D-31EF-4618-ABF6-3C94B947F474}"/>
              </a:ext>
            </a:extLst>
          </p:cNvPr>
          <p:cNvSpPr>
            <a:spLocks noGrp="1"/>
          </p:cNvSpPr>
          <p:nvPr>
            <p:ph type="sldNum" sz="quarter" idx="12"/>
          </p:nvPr>
        </p:nvSpPr>
        <p:spPr/>
        <p:txBody>
          <a:bodyPr/>
          <a:lstStyle>
            <a:lvl1pPr>
              <a:defRPr/>
            </a:lvl1pPr>
          </a:lstStyle>
          <a:p>
            <a:fld id="{BE13A8F1-7F45-4F66-9920-ECD4C46D3D34}" type="slidenum">
              <a:rPr lang="zh-TW" altLang="en-US"/>
              <a:pPr/>
              <a:t>‹#›</a:t>
            </a:fld>
            <a:endParaRPr lang="zh-TW" altLang="en-US"/>
          </a:p>
        </p:txBody>
      </p:sp>
    </p:spTree>
    <p:extLst>
      <p:ext uri="{BB962C8B-B14F-4D97-AF65-F5344CB8AC3E}">
        <p14:creationId xmlns:p14="http://schemas.microsoft.com/office/powerpoint/2010/main" val="1383728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Content Placeholder 2"/>
          <p:cNvSpPr>
            <a:spLocks noGrp="1"/>
          </p:cNvSpPr>
          <p:nvPr>
            <p:ph idx="1"/>
          </p:nvPr>
        </p:nvSpPr>
        <p:spPr/>
        <p:txBody>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a:extLst>
              <a:ext uri="{FF2B5EF4-FFF2-40B4-BE49-F238E27FC236}">
                <a16:creationId xmlns:a16="http://schemas.microsoft.com/office/drawing/2014/main" id="{B5820DAF-69F6-434E-A5DF-9ADCB16F460C}"/>
              </a:ext>
            </a:extLst>
          </p:cNvPr>
          <p:cNvSpPr>
            <a:spLocks noGrp="1"/>
          </p:cNvSpPr>
          <p:nvPr>
            <p:ph type="dt" sz="half" idx="10"/>
          </p:nvPr>
        </p:nvSpPr>
        <p:spPr/>
        <p:txBody>
          <a:bodyPr/>
          <a:lstStyle>
            <a:lvl1pPr>
              <a:defRPr/>
            </a:lvl1pPr>
          </a:lstStyle>
          <a:p>
            <a:pPr>
              <a:defRPr/>
            </a:pPr>
            <a:fld id="{80C7F32B-E76D-4887-BB9E-F0AD248395D7}" type="datetimeFigureOut">
              <a:rPr lang="zh-TW" altLang="en-US"/>
              <a:pPr>
                <a:defRPr/>
              </a:pPr>
              <a:t>2020/3/23</a:t>
            </a:fld>
            <a:endParaRPr lang="zh-TW" altLang="en-US"/>
          </a:p>
        </p:txBody>
      </p:sp>
      <p:sp>
        <p:nvSpPr>
          <p:cNvPr id="5" name="Footer Placeholder 4">
            <a:extLst>
              <a:ext uri="{FF2B5EF4-FFF2-40B4-BE49-F238E27FC236}">
                <a16:creationId xmlns:a16="http://schemas.microsoft.com/office/drawing/2014/main" id="{E403850D-9C23-4D40-A5E0-EEA92CE6070A}"/>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5">
            <a:extLst>
              <a:ext uri="{FF2B5EF4-FFF2-40B4-BE49-F238E27FC236}">
                <a16:creationId xmlns:a16="http://schemas.microsoft.com/office/drawing/2014/main" id="{F47659DB-7258-436F-8E51-ADA8C1F30A71}"/>
              </a:ext>
            </a:extLst>
          </p:cNvPr>
          <p:cNvSpPr>
            <a:spLocks noGrp="1"/>
          </p:cNvSpPr>
          <p:nvPr>
            <p:ph type="sldNum" sz="quarter" idx="12"/>
          </p:nvPr>
        </p:nvSpPr>
        <p:spPr/>
        <p:txBody>
          <a:bodyPr/>
          <a:lstStyle>
            <a:lvl1pPr>
              <a:defRPr/>
            </a:lvl1pPr>
          </a:lstStyle>
          <a:p>
            <a:fld id="{2ABDC7EC-C491-433E-91E8-DFB53AE94B98}" type="slidenum">
              <a:rPr lang="zh-TW" altLang="en-US"/>
              <a:pPr/>
              <a:t>‹#›</a:t>
            </a:fld>
            <a:endParaRPr lang="zh-TW" altLang="en-US"/>
          </a:p>
        </p:txBody>
      </p:sp>
    </p:spTree>
    <p:extLst>
      <p:ext uri="{BB962C8B-B14F-4D97-AF65-F5344CB8AC3E}">
        <p14:creationId xmlns:p14="http://schemas.microsoft.com/office/powerpoint/2010/main" val="28082547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ltLang="zh-TW"/>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altLang="zh-TW"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ltLang="zh-TW"/>
              <a:t>Click to edit Master text styles</a:t>
            </a:r>
          </a:p>
        </p:txBody>
      </p:sp>
      <p:sp>
        <p:nvSpPr>
          <p:cNvPr id="5" name="Date Placeholder 13">
            <a:extLst>
              <a:ext uri="{FF2B5EF4-FFF2-40B4-BE49-F238E27FC236}">
                <a16:creationId xmlns:a16="http://schemas.microsoft.com/office/drawing/2014/main" id="{2A59A408-00C6-4CF1-AF3B-A42926B0BBD2}"/>
              </a:ext>
            </a:extLst>
          </p:cNvPr>
          <p:cNvSpPr>
            <a:spLocks noGrp="1"/>
          </p:cNvSpPr>
          <p:nvPr>
            <p:ph type="dt" sz="half" idx="10"/>
          </p:nvPr>
        </p:nvSpPr>
        <p:spPr/>
        <p:txBody>
          <a:bodyPr/>
          <a:lstStyle>
            <a:lvl1pPr>
              <a:defRPr/>
            </a:lvl1pPr>
          </a:lstStyle>
          <a:p>
            <a:pPr>
              <a:defRPr/>
            </a:pPr>
            <a:fld id="{1D9A1970-B095-46FA-B926-577B456846E2}" type="datetime1">
              <a:rPr lang="zh-TW" altLang="en-US"/>
              <a:pPr>
                <a:defRPr/>
              </a:pPr>
              <a:t>2020/3/23</a:t>
            </a:fld>
            <a:endParaRPr lang="zh-TW" altLang="en-US"/>
          </a:p>
        </p:txBody>
      </p:sp>
      <p:sp>
        <p:nvSpPr>
          <p:cNvPr id="6" name="Footer Placeholder 2">
            <a:extLst>
              <a:ext uri="{FF2B5EF4-FFF2-40B4-BE49-F238E27FC236}">
                <a16:creationId xmlns:a16="http://schemas.microsoft.com/office/drawing/2014/main" id="{4C73B38C-4171-4368-84F0-8C6726632C28}"/>
              </a:ext>
            </a:extLst>
          </p:cNvPr>
          <p:cNvSpPr>
            <a:spLocks noGrp="1"/>
          </p:cNvSpPr>
          <p:nvPr>
            <p:ph type="ftr" sz="quarter" idx="11"/>
          </p:nvPr>
        </p:nvSpPr>
        <p:spPr/>
        <p:txBody>
          <a:bodyPr/>
          <a:lstStyle>
            <a:lvl1pPr>
              <a:defRPr/>
            </a:lvl1pPr>
          </a:lstStyle>
          <a:p>
            <a:pPr>
              <a:defRPr/>
            </a:pPr>
            <a:endParaRPr lang="zh-TW" altLang="en-US"/>
          </a:p>
        </p:txBody>
      </p:sp>
      <p:sp>
        <p:nvSpPr>
          <p:cNvPr id="7" name="Slide Number Placeholder 22">
            <a:extLst>
              <a:ext uri="{FF2B5EF4-FFF2-40B4-BE49-F238E27FC236}">
                <a16:creationId xmlns:a16="http://schemas.microsoft.com/office/drawing/2014/main" id="{32DF0FA7-B835-45A9-95CB-CEBC038DDE7C}"/>
              </a:ext>
            </a:extLst>
          </p:cNvPr>
          <p:cNvSpPr>
            <a:spLocks noGrp="1"/>
          </p:cNvSpPr>
          <p:nvPr>
            <p:ph type="sldNum" sz="quarter" idx="12"/>
          </p:nvPr>
        </p:nvSpPr>
        <p:spPr/>
        <p:txBody>
          <a:bodyPr/>
          <a:lstStyle>
            <a:lvl1pPr>
              <a:defRPr/>
            </a:lvl1pPr>
          </a:lstStyle>
          <a:p>
            <a:fld id="{87AD4016-392E-40F7-857F-0C739A304A10}" type="slidenum">
              <a:rPr lang="zh-TW" altLang="en-US"/>
              <a:pPr/>
              <a:t>‹#›</a:t>
            </a:fld>
            <a:endParaRPr lang="zh-TW" altLang="en-US"/>
          </a:p>
        </p:txBody>
      </p:sp>
    </p:spTree>
    <p:extLst>
      <p:ext uri="{BB962C8B-B14F-4D97-AF65-F5344CB8AC3E}">
        <p14:creationId xmlns:p14="http://schemas.microsoft.com/office/powerpoint/2010/main" val="10961920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a:p>
        </p:txBody>
      </p:sp>
      <p:sp>
        <p:nvSpPr>
          <p:cNvPr id="4" name="Date Placeholder 13">
            <a:extLst>
              <a:ext uri="{FF2B5EF4-FFF2-40B4-BE49-F238E27FC236}">
                <a16:creationId xmlns:a16="http://schemas.microsoft.com/office/drawing/2014/main" id="{E16D52D7-8FB3-474E-BF7C-CC6DC57B4E64}"/>
              </a:ext>
            </a:extLst>
          </p:cNvPr>
          <p:cNvSpPr>
            <a:spLocks noGrp="1"/>
          </p:cNvSpPr>
          <p:nvPr>
            <p:ph type="dt" sz="half" idx="10"/>
          </p:nvPr>
        </p:nvSpPr>
        <p:spPr/>
        <p:txBody>
          <a:bodyPr/>
          <a:lstStyle>
            <a:lvl1pPr>
              <a:defRPr/>
            </a:lvl1pPr>
          </a:lstStyle>
          <a:p>
            <a:pPr>
              <a:defRPr/>
            </a:pPr>
            <a:fld id="{1D9A1970-B095-46FA-B926-577B456846E2}" type="datetime1">
              <a:rPr lang="zh-TW" altLang="en-US"/>
              <a:pPr>
                <a:defRPr/>
              </a:pPr>
              <a:t>2020/3/23</a:t>
            </a:fld>
            <a:endParaRPr lang="zh-TW" altLang="en-US"/>
          </a:p>
        </p:txBody>
      </p:sp>
      <p:sp>
        <p:nvSpPr>
          <p:cNvPr id="5" name="Footer Placeholder 2">
            <a:extLst>
              <a:ext uri="{FF2B5EF4-FFF2-40B4-BE49-F238E27FC236}">
                <a16:creationId xmlns:a16="http://schemas.microsoft.com/office/drawing/2014/main" id="{59E303F8-1CA9-4CD3-BD59-82C4F4B7211A}"/>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22">
            <a:extLst>
              <a:ext uri="{FF2B5EF4-FFF2-40B4-BE49-F238E27FC236}">
                <a16:creationId xmlns:a16="http://schemas.microsoft.com/office/drawing/2014/main" id="{81C80CF8-99B9-4ED2-B6F8-A832526148BE}"/>
              </a:ext>
            </a:extLst>
          </p:cNvPr>
          <p:cNvSpPr>
            <a:spLocks noGrp="1"/>
          </p:cNvSpPr>
          <p:nvPr>
            <p:ph type="sldNum" sz="quarter" idx="12"/>
          </p:nvPr>
        </p:nvSpPr>
        <p:spPr/>
        <p:txBody>
          <a:bodyPr/>
          <a:lstStyle>
            <a:lvl1pPr>
              <a:defRPr/>
            </a:lvl1pPr>
          </a:lstStyle>
          <a:p>
            <a:fld id="{E8C3F462-1C73-46E3-A708-30E64159F0C0}" type="slidenum">
              <a:rPr lang="zh-TW" altLang="en-US"/>
              <a:pPr/>
              <a:t>‹#›</a:t>
            </a:fld>
            <a:endParaRPr lang="zh-TW" altLang="en-US"/>
          </a:p>
        </p:txBody>
      </p:sp>
    </p:spTree>
    <p:extLst>
      <p:ext uri="{BB962C8B-B14F-4D97-AF65-F5344CB8AC3E}">
        <p14:creationId xmlns:p14="http://schemas.microsoft.com/office/powerpoint/2010/main" val="28395066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TW"/>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a:p>
        </p:txBody>
      </p:sp>
      <p:sp>
        <p:nvSpPr>
          <p:cNvPr id="4" name="Date Placeholder 13">
            <a:extLst>
              <a:ext uri="{FF2B5EF4-FFF2-40B4-BE49-F238E27FC236}">
                <a16:creationId xmlns:a16="http://schemas.microsoft.com/office/drawing/2014/main" id="{2060750E-5E2E-486F-B70F-50C3997A76EC}"/>
              </a:ext>
            </a:extLst>
          </p:cNvPr>
          <p:cNvSpPr>
            <a:spLocks noGrp="1"/>
          </p:cNvSpPr>
          <p:nvPr>
            <p:ph type="dt" sz="half" idx="10"/>
          </p:nvPr>
        </p:nvSpPr>
        <p:spPr/>
        <p:txBody>
          <a:bodyPr/>
          <a:lstStyle>
            <a:lvl1pPr>
              <a:defRPr/>
            </a:lvl1pPr>
          </a:lstStyle>
          <a:p>
            <a:pPr>
              <a:defRPr/>
            </a:pPr>
            <a:fld id="{1D9A1970-B095-46FA-B926-577B456846E2}" type="datetime1">
              <a:rPr lang="zh-TW" altLang="en-US"/>
              <a:pPr>
                <a:defRPr/>
              </a:pPr>
              <a:t>2020/3/23</a:t>
            </a:fld>
            <a:endParaRPr lang="zh-TW" altLang="en-US"/>
          </a:p>
        </p:txBody>
      </p:sp>
      <p:sp>
        <p:nvSpPr>
          <p:cNvPr id="5" name="Footer Placeholder 2">
            <a:extLst>
              <a:ext uri="{FF2B5EF4-FFF2-40B4-BE49-F238E27FC236}">
                <a16:creationId xmlns:a16="http://schemas.microsoft.com/office/drawing/2014/main" id="{3364DEE0-9F71-49A1-AEFF-6640F88CC7A6}"/>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22">
            <a:extLst>
              <a:ext uri="{FF2B5EF4-FFF2-40B4-BE49-F238E27FC236}">
                <a16:creationId xmlns:a16="http://schemas.microsoft.com/office/drawing/2014/main" id="{7E7FED11-91BA-46AB-B64C-8867220F1626}"/>
              </a:ext>
            </a:extLst>
          </p:cNvPr>
          <p:cNvSpPr>
            <a:spLocks noGrp="1"/>
          </p:cNvSpPr>
          <p:nvPr>
            <p:ph type="sldNum" sz="quarter" idx="12"/>
          </p:nvPr>
        </p:nvSpPr>
        <p:spPr/>
        <p:txBody>
          <a:bodyPr/>
          <a:lstStyle>
            <a:lvl1pPr>
              <a:defRPr/>
            </a:lvl1pPr>
          </a:lstStyle>
          <a:p>
            <a:fld id="{341FBF14-C19E-4B47-80EA-F7E1F78849BB}" type="slidenum">
              <a:rPr lang="zh-TW" altLang="en-US"/>
              <a:pPr/>
              <a:t>‹#›</a:t>
            </a:fld>
            <a:endParaRPr lang="zh-TW" altLang="en-US"/>
          </a:p>
        </p:txBody>
      </p:sp>
    </p:spTree>
    <p:extLst>
      <p:ext uri="{BB962C8B-B14F-4D97-AF65-F5344CB8AC3E}">
        <p14:creationId xmlns:p14="http://schemas.microsoft.com/office/powerpoint/2010/main" val="10021646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TW"/>
              <a:t>Click to edit Master title style</a:t>
            </a:r>
            <a:endParaRPr lang="zh-TW"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TW"/>
              <a:t>Click to edit Master subtitle style</a:t>
            </a:r>
            <a:endParaRPr lang="zh-TW" altLang="en-US"/>
          </a:p>
        </p:txBody>
      </p:sp>
      <p:sp>
        <p:nvSpPr>
          <p:cNvPr id="4" name="Date Placeholder 3">
            <a:extLst>
              <a:ext uri="{FF2B5EF4-FFF2-40B4-BE49-F238E27FC236}">
                <a16:creationId xmlns:a16="http://schemas.microsoft.com/office/drawing/2014/main" id="{7F0BDDFE-CD25-454E-9FBA-D3E01E641137}"/>
              </a:ext>
            </a:extLst>
          </p:cNvPr>
          <p:cNvSpPr>
            <a:spLocks noGrp="1"/>
          </p:cNvSpPr>
          <p:nvPr>
            <p:ph type="dt" sz="half" idx="10"/>
          </p:nvPr>
        </p:nvSpPr>
        <p:spPr/>
        <p:txBody>
          <a:bodyPr/>
          <a:lstStyle>
            <a:lvl1pPr>
              <a:defRPr/>
            </a:lvl1pPr>
          </a:lstStyle>
          <a:p>
            <a:pPr>
              <a:defRPr/>
            </a:pPr>
            <a:fld id="{5B8AA32E-39CB-499D-9E7D-CB1775B5FB01}" type="datetimeFigureOut">
              <a:rPr lang="zh-TW" altLang="en-US"/>
              <a:pPr>
                <a:defRPr/>
              </a:pPr>
              <a:t>2020/3/23</a:t>
            </a:fld>
            <a:endParaRPr lang="zh-TW" altLang="en-US"/>
          </a:p>
        </p:txBody>
      </p:sp>
      <p:sp>
        <p:nvSpPr>
          <p:cNvPr id="5" name="Footer Placeholder 4">
            <a:extLst>
              <a:ext uri="{FF2B5EF4-FFF2-40B4-BE49-F238E27FC236}">
                <a16:creationId xmlns:a16="http://schemas.microsoft.com/office/drawing/2014/main" id="{B4A93EBA-59C9-4D39-8C97-D52584EA59E5}"/>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5">
            <a:extLst>
              <a:ext uri="{FF2B5EF4-FFF2-40B4-BE49-F238E27FC236}">
                <a16:creationId xmlns:a16="http://schemas.microsoft.com/office/drawing/2014/main" id="{0039E1B5-7807-4D99-8734-39D3BC9CB5E0}"/>
              </a:ext>
            </a:extLst>
          </p:cNvPr>
          <p:cNvSpPr>
            <a:spLocks noGrp="1"/>
          </p:cNvSpPr>
          <p:nvPr>
            <p:ph type="sldNum" sz="quarter" idx="12"/>
          </p:nvPr>
        </p:nvSpPr>
        <p:spPr/>
        <p:txBody>
          <a:bodyPr/>
          <a:lstStyle>
            <a:lvl1pPr>
              <a:defRPr/>
            </a:lvl1pPr>
          </a:lstStyle>
          <a:p>
            <a:fld id="{9CB34C6F-0021-4064-90DC-617061D2B465}" type="slidenum">
              <a:rPr lang="zh-TW" altLang="en-US"/>
              <a:pPr/>
              <a:t>‹#›</a:t>
            </a:fld>
            <a:endParaRPr lang="zh-TW" altLang="en-US"/>
          </a:p>
        </p:txBody>
      </p:sp>
    </p:spTree>
    <p:extLst>
      <p:ext uri="{BB962C8B-B14F-4D97-AF65-F5344CB8AC3E}">
        <p14:creationId xmlns:p14="http://schemas.microsoft.com/office/powerpoint/2010/main" val="40278596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Content Placeholder 2"/>
          <p:cNvSpPr>
            <a:spLocks noGrp="1"/>
          </p:cNvSpPr>
          <p:nvPr>
            <p:ph idx="1"/>
          </p:nvPr>
        </p:nvSpPr>
        <p:spPr/>
        <p:txBody>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a:extLst>
              <a:ext uri="{FF2B5EF4-FFF2-40B4-BE49-F238E27FC236}">
                <a16:creationId xmlns:a16="http://schemas.microsoft.com/office/drawing/2014/main" id="{2F0E4C87-7BA1-4165-A01C-895813CD6390}"/>
              </a:ext>
            </a:extLst>
          </p:cNvPr>
          <p:cNvSpPr>
            <a:spLocks noGrp="1"/>
          </p:cNvSpPr>
          <p:nvPr>
            <p:ph type="dt" sz="half" idx="10"/>
          </p:nvPr>
        </p:nvSpPr>
        <p:spPr/>
        <p:txBody>
          <a:bodyPr/>
          <a:lstStyle>
            <a:lvl1pPr>
              <a:defRPr/>
            </a:lvl1pPr>
          </a:lstStyle>
          <a:p>
            <a:pPr>
              <a:defRPr/>
            </a:pPr>
            <a:fld id="{687598E2-3A22-43A0-B406-E797DC6122C0}" type="datetimeFigureOut">
              <a:rPr lang="zh-TW" altLang="en-US"/>
              <a:pPr>
                <a:defRPr/>
              </a:pPr>
              <a:t>2020/3/23</a:t>
            </a:fld>
            <a:endParaRPr lang="zh-TW" altLang="en-US"/>
          </a:p>
        </p:txBody>
      </p:sp>
      <p:sp>
        <p:nvSpPr>
          <p:cNvPr id="5" name="Footer Placeholder 4">
            <a:extLst>
              <a:ext uri="{FF2B5EF4-FFF2-40B4-BE49-F238E27FC236}">
                <a16:creationId xmlns:a16="http://schemas.microsoft.com/office/drawing/2014/main" id="{9958524A-A902-4561-9A21-7770AD9D71D6}"/>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5">
            <a:extLst>
              <a:ext uri="{FF2B5EF4-FFF2-40B4-BE49-F238E27FC236}">
                <a16:creationId xmlns:a16="http://schemas.microsoft.com/office/drawing/2014/main" id="{8F16B5A2-9BCF-4167-86C7-3B90BE643350}"/>
              </a:ext>
            </a:extLst>
          </p:cNvPr>
          <p:cNvSpPr>
            <a:spLocks noGrp="1"/>
          </p:cNvSpPr>
          <p:nvPr>
            <p:ph type="sldNum" sz="quarter" idx="12"/>
          </p:nvPr>
        </p:nvSpPr>
        <p:spPr/>
        <p:txBody>
          <a:bodyPr/>
          <a:lstStyle>
            <a:lvl1pPr>
              <a:defRPr/>
            </a:lvl1pPr>
          </a:lstStyle>
          <a:p>
            <a:fld id="{1FACBFCE-0983-410B-8049-B69F66C561A9}" type="slidenum">
              <a:rPr lang="zh-TW" altLang="en-US"/>
              <a:pPr/>
              <a:t>‹#›</a:t>
            </a:fld>
            <a:endParaRPr lang="zh-TW" altLang="en-US"/>
          </a:p>
        </p:txBody>
      </p:sp>
    </p:spTree>
    <p:extLst>
      <p:ext uri="{BB962C8B-B14F-4D97-AF65-F5344CB8AC3E}">
        <p14:creationId xmlns:p14="http://schemas.microsoft.com/office/powerpoint/2010/main" val="27947156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TW"/>
              <a:t>Click to edit Master title style</a:t>
            </a:r>
            <a:endParaRPr lang="zh-TW"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TW"/>
              <a:t>Click to edit Master text styles</a:t>
            </a:r>
          </a:p>
        </p:txBody>
      </p:sp>
      <p:sp>
        <p:nvSpPr>
          <p:cNvPr id="4" name="Date Placeholder 3">
            <a:extLst>
              <a:ext uri="{FF2B5EF4-FFF2-40B4-BE49-F238E27FC236}">
                <a16:creationId xmlns:a16="http://schemas.microsoft.com/office/drawing/2014/main" id="{EF8F8025-D413-4A03-83E0-F5B1D0A56BFC}"/>
              </a:ext>
            </a:extLst>
          </p:cNvPr>
          <p:cNvSpPr>
            <a:spLocks noGrp="1"/>
          </p:cNvSpPr>
          <p:nvPr>
            <p:ph type="dt" sz="half" idx="10"/>
          </p:nvPr>
        </p:nvSpPr>
        <p:spPr/>
        <p:txBody>
          <a:bodyPr/>
          <a:lstStyle>
            <a:lvl1pPr>
              <a:defRPr/>
            </a:lvl1pPr>
          </a:lstStyle>
          <a:p>
            <a:pPr>
              <a:defRPr/>
            </a:pPr>
            <a:fld id="{0F943F82-500F-4FB0-ABC8-1672B205B85D}" type="datetimeFigureOut">
              <a:rPr lang="zh-TW" altLang="en-US"/>
              <a:pPr>
                <a:defRPr/>
              </a:pPr>
              <a:t>2020/3/23</a:t>
            </a:fld>
            <a:endParaRPr lang="zh-TW" altLang="en-US"/>
          </a:p>
        </p:txBody>
      </p:sp>
      <p:sp>
        <p:nvSpPr>
          <p:cNvPr id="5" name="Footer Placeholder 4">
            <a:extLst>
              <a:ext uri="{FF2B5EF4-FFF2-40B4-BE49-F238E27FC236}">
                <a16:creationId xmlns:a16="http://schemas.microsoft.com/office/drawing/2014/main" id="{5C6522E0-2E22-4692-888C-B4EBD80976F3}"/>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5">
            <a:extLst>
              <a:ext uri="{FF2B5EF4-FFF2-40B4-BE49-F238E27FC236}">
                <a16:creationId xmlns:a16="http://schemas.microsoft.com/office/drawing/2014/main" id="{705B7819-211E-4508-894E-E9F8080B8B60}"/>
              </a:ext>
            </a:extLst>
          </p:cNvPr>
          <p:cNvSpPr>
            <a:spLocks noGrp="1"/>
          </p:cNvSpPr>
          <p:nvPr>
            <p:ph type="sldNum" sz="quarter" idx="12"/>
          </p:nvPr>
        </p:nvSpPr>
        <p:spPr/>
        <p:txBody>
          <a:bodyPr/>
          <a:lstStyle>
            <a:lvl1pPr>
              <a:defRPr/>
            </a:lvl1pPr>
          </a:lstStyle>
          <a:p>
            <a:fld id="{689FDE75-FADF-4331-868E-1207A6FDEC4E}" type="slidenum">
              <a:rPr lang="zh-TW" altLang="en-US"/>
              <a:pPr/>
              <a:t>‹#›</a:t>
            </a:fld>
            <a:endParaRPr lang="zh-TW" altLang="en-US"/>
          </a:p>
        </p:txBody>
      </p:sp>
    </p:spTree>
    <p:extLst>
      <p:ext uri="{BB962C8B-B14F-4D97-AF65-F5344CB8AC3E}">
        <p14:creationId xmlns:p14="http://schemas.microsoft.com/office/powerpoint/2010/main" val="588999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5" name="Date Placeholder 3">
            <a:extLst>
              <a:ext uri="{FF2B5EF4-FFF2-40B4-BE49-F238E27FC236}">
                <a16:creationId xmlns:a16="http://schemas.microsoft.com/office/drawing/2014/main" id="{2004ABBA-2AB9-43DD-8567-B02B7B0FB8E3}"/>
              </a:ext>
            </a:extLst>
          </p:cNvPr>
          <p:cNvSpPr>
            <a:spLocks noGrp="1"/>
          </p:cNvSpPr>
          <p:nvPr>
            <p:ph type="dt" sz="half" idx="10"/>
          </p:nvPr>
        </p:nvSpPr>
        <p:spPr/>
        <p:txBody>
          <a:bodyPr/>
          <a:lstStyle>
            <a:lvl1pPr>
              <a:defRPr/>
            </a:lvl1pPr>
          </a:lstStyle>
          <a:p>
            <a:pPr>
              <a:defRPr/>
            </a:pPr>
            <a:fld id="{0B50D452-550E-4F5A-AB84-C6A769414E0D}" type="datetimeFigureOut">
              <a:rPr lang="zh-TW" altLang="en-US"/>
              <a:pPr>
                <a:defRPr/>
              </a:pPr>
              <a:t>2020/3/23</a:t>
            </a:fld>
            <a:endParaRPr lang="zh-TW" altLang="en-US"/>
          </a:p>
        </p:txBody>
      </p:sp>
      <p:sp>
        <p:nvSpPr>
          <p:cNvPr id="6" name="Footer Placeholder 4">
            <a:extLst>
              <a:ext uri="{FF2B5EF4-FFF2-40B4-BE49-F238E27FC236}">
                <a16:creationId xmlns:a16="http://schemas.microsoft.com/office/drawing/2014/main" id="{9999EB02-5D36-4878-B4B7-7EAB06B745C6}"/>
              </a:ext>
            </a:extLst>
          </p:cNvPr>
          <p:cNvSpPr>
            <a:spLocks noGrp="1"/>
          </p:cNvSpPr>
          <p:nvPr>
            <p:ph type="ftr" sz="quarter" idx="11"/>
          </p:nvPr>
        </p:nvSpPr>
        <p:spPr/>
        <p:txBody>
          <a:bodyPr/>
          <a:lstStyle>
            <a:lvl1pPr>
              <a:defRPr/>
            </a:lvl1pPr>
          </a:lstStyle>
          <a:p>
            <a:pPr>
              <a:defRPr/>
            </a:pPr>
            <a:endParaRPr lang="zh-TW" altLang="en-US"/>
          </a:p>
        </p:txBody>
      </p:sp>
      <p:sp>
        <p:nvSpPr>
          <p:cNvPr id="7" name="Slide Number Placeholder 5">
            <a:extLst>
              <a:ext uri="{FF2B5EF4-FFF2-40B4-BE49-F238E27FC236}">
                <a16:creationId xmlns:a16="http://schemas.microsoft.com/office/drawing/2014/main" id="{2B984FCB-B051-4209-AE64-A906C3EF923E}"/>
              </a:ext>
            </a:extLst>
          </p:cNvPr>
          <p:cNvSpPr>
            <a:spLocks noGrp="1"/>
          </p:cNvSpPr>
          <p:nvPr>
            <p:ph type="sldNum" sz="quarter" idx="12"/>
          </p:nvPr>
        </p:nvSpPr>
        <p:spPr/>
        <p:txBody>
          <a:bodyPr/>
          <a:lstStyle>
            <a:lvl1pPr>
              <a:defRPr/>
            </a:lvl1pPr>
          </a:lstStyle>
          <a:p>
            <a:fld id="{A2E75EB1-EA1C-4B43-8CCA-6475A95B779C}" type="slidenum">
              <a:rPr lang="zh-TW" altLang="en-US"/>
              <a:pPr/>
              <a:t>‹#›</a:t>
            </a:fld>
            <a:endParaRPr lang="zh-TW" altLang="en-US"/>
          </a:p>
        </p:txBody>
      </p:sp>
    </p:spTree>
    <p:extLst>
      <p:ext uri="{BB962C8B-B14F-4D97-AF65-F5344CB8AC3E}">
        <p14:creationId xmlns:p14="http://schemas.microsoft.com/office/powerpoint/2010/main" val="37300196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TW"/>
              <a:t>Click to edit Master title style</a:t>
            </a:r>
            <a:endParaRPr lang="zh-TW"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7" name="Date Placeholder 3">
            <a:extLst>
              <a:ext uri="{FF2B5EF4-FFF2-40B4-BE49-F238E27FC236}">
                <a16:creationId xmlns:a16="http://schemas.microsoft.com/office/drawing/2014/main" id="{275A7D7E-F363-494D-812C-E282192E2854}"/>
              </a:ext>
            </a:extLst>
          </p:cNvPr>
          <p:cNvSpPr>
            <a:spLocks noGrp="1"/>
          </p:cNvSpPr>
          <p:nvPr>
            <p:ph type="dt" sz="half" idx="10"/>
          </p:nvPr>
        </p:nvSpPr>
        <p:spPr/>
        <p:txBody>
          <a:bodyPr/>
          <a:lstStyle>
            <a:lvl1pPr>
              <a:defRPr/>
            </a:lvl1pPr>
          </a:lstStyle>
          <a:p>
            <a:pPr>
              <a:defRPr/>
            </a:pPr>
            <a:fld id="{E2CDD6C0-F873-4073-ADF9-EA424ECF2FF1}" type="datetimeFigureOut">
              <a:rPr lang="zh-TW" altLang="en-US"/>
              <a:pPr>
                <a:defRPr/>
              </a:pPr>
              <a:t>2020/3/23</a:t>
            </a:fld>
            <a:endParaRPr lang="zh-TW" altLang="en-US"/>
          </a:p>
        </p:txBody>
      </p:sp>
      <p:sp>
        <p:nvSpPr>
          <p:cNvPr id="8" name="Footer Placeholder 4">
            <a:extLst>
              <a:ext uri="{FF2B5EF4-FFF2-40B4-BE49-F238E27FC236}">
                <a16:creationId xmlns:a16="http://schemas.microsoft.com/office/drawing/2014/main" id="{A08972D6-27E6-4DF0-86F9-E60BF58F6D56}"/>
              </a:ext>
            </a:extLst>
          </p:cNvPr>
          <p:cNvSpPr>
            <a:spLocks noGrp="1"/>
          </p:cNvSpPr>
          <p:nvPr>
            <p:ph type="ftr" sz="quarter" idx="11"/>
          </p:nvPr>
        </p:nvSpPr>
        <p:spPr/>
        <p:txBody>
          <a:bodyPr/>
          <a:lstStyle>
            <a:lvl1pPr>
              <a:defRPr/>
            </a:lvl1pPr>
          </a:lstStyle>
          <a:p>
            <a:pPr>
              <a:defRPr/>
            </a:pPr>
            <a:endParaRPr lang="zh-TW" altLang="en-US"/>
          </a:p>
        </p:txBody>
      </p:sp>
      <p:sp>
        <p:nvSpPr>
          <p:cNvPr id="9" name="Slide Number Placeholder 5">
            <a:extLst>
              <a:ext uri="{FF2B5EF4-FFF2-40B4-BE49-F238E27FC236}">
                <a16:creationId xmlns:a16="http://schemas.microsoft.com/office/drawing/2014/main" id="{6DD5D8C9-85F2-482F-9F78-AAA1030FD332}"/>
              </a:ext>
            </a:extLst>
          </p:cNvPr>
          <p:cNvSpPr>
            <a:spLocks noGrp="1"/>
          </p:cNvSpPr>
          <p:nvPr>
            <p:ph type="sldNum" sz="quarter" idx="12"/>
          </p:nvPr>
        </p:nvSpPr>
        <p:spPr/>
        <p:txBody>
          <a:bodyPr/>
          <a:lstStyle>
            <a:lvl1pPr>
              <a:defRPr/>
            </a:lvl1pPr>
          </a:lstStyle>
          <a:p>
            <a:fld id="{1113D743-E173-4D20-BE32-F73D2B6556BD}" type="slidenum">
              <a:rPr lang="zh-TW" altLang="en-US"/>
              <a:pPr/>
              <a:t>‹#›</a:t>
            </a:fld>
            <a:endParaRPr lang="zh-TW" altLang="en-US"/>
          </a:p>
        </p:txBody>
      </p:sp>
    </p:spTree>
    <p:extLst>
      <p:ext uri="{BB962C8B-B14F-4D97-AF65-F5344CB8AC3E}">
        <p14:creationId xmlns:p14="http://schemas.microsoft.com/office/powerpoint/2010/main" val="39895348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Date Placeholder 3">
            <a:extLst>
              <a:ext uri="{FF2B5EF4-FFF2-40B4-BE49-F238E27FC236}">
                <a16:creationId xmlns:a16="http://schemas.microsoft.com/office/drawing/2014/main" id="{DB9DCB23-5166-4ED2-B822-DCD0EE728BF2}"/>
              </a:ext>
            </a:extLst>
          </p:cNvPr>
          <p:cNvSpPr>
            <a:spLocks noGrp="1"/>
          </p:cNvSpPr>
          <p:nvPr>
            <p:ph type="dt" sz="half" idx="10"/>
          </p:nvPr>
        </p:nvSpPr>
        <p:spPr/>
        <p:txBody>
          <a:bodyPr/>
          <a:lstStyle>
            <a:lvl1pPr>
              <a:defRPr/>
            </a:lvl1pPr>
          </a:lstStyle>
          <a:p>
            <a:pPr>
              <a:defRPr/>
            </a:pPr>
            <a:fld id="{E17936FF-F5AA-4470-9565-DE24C7E7D2A3}" type="datetimeFigureOut">
              <a:rPr lang="zh-TW" altLang="en-US"/>
              <a:pPr>
                <a:defRPr/>
              </a:pPr>
              <a:t>2020/3/23</a:t>
            </a:fld>
            <a:endParaRPr lang="zh-TW" altLang="en-US"/>
          </a:p>
        </p:txBody>
      </p:sp>
      <p:sp>
        <p:nvSpPr>
          <p:cNvPr id="4" name="Footer Placeholder 4">
            <a:extLst>
              <a:ext uri="{FF2B5EF4-FFF2-40B4-BE49-F238E27FC236}">
                <a16:creationId xmlns:a16="http://schemas.microsoft.com/office/drawing/2014/main" id="{2CA12868-8A81-4637-AEA6-A1AA5E358290}"/>
              </a:ext>
            </a:extLst>
          </p:cNvPr>
          <p:cNvSpPr>
            <a:spLocks noGrp="1"/>
          </p:cNvSpPr>
          <p:nvPr>
            <p:ph type="ftr" sz="quarter" idx="11"/>
          </p:nvPr>
        </p:nvSpPr>
        <p:spPr/>
        <p:txBody>
          <a:bodyPr/>
          <a:lstStyle>
            <a:lvl1pPr>
              <a:defRPr/>
            </a:lvl1pPr>
          </a:lstStyle>
          <a:p>
            <a:pPr>
              <a:defRPr/>
            </a:pPr>
            <a:endParaRPr lang="zh-TW" altLang="en-US"/>
          </a:p>
        </p:txBody>
      </p:sp>
      <p:sp>
        <p:nvSpPr>
          <p:cNvPr id="5" name="Slide Number Placeholder 5">
            <a:extLst>
              <a:ext uri="{FF2B5EF4-FFF2-40B4-BE49-F238E27FC236}">
                <a16:creationId xmlns:a16="http://schemas.microsoft.com/office/drawing/2014/main" id="{72FBFEB2-7D6D-4555-8559-CC3015176867}"/>
              </a:ext>
            </a:extLst>
          </p:cNvPr>
          <p:cNvSpPr>
            <a:spLocks noGrp="1"/>
          </p:cNvSpPr>
          <p:nvPr>
            <p:ph type="sldNum" sz="quarter" idx="12"/>
          </p:nvPr>
        </p:nvSpPr>
        <p:spPr/>
        <p:txBody>
          <a:bodyPr/>
          <a:lstStyle>
            <a:lvl1pPr>
              <a:defRPr/>
            </a:lvl1pPr>
          </a:lstStyle>
          <a:p>
            <a:fld id="{93E4C1AD-96CC-4543-BBBC-68870A80F342}" type="slidenum">
              <a:rPr lang="zh-TW" altLang="en-US"/>
              <a:pPr/>
              <a:t>‹#›</a:t>
            </a:fld>
            <a:endParaRPr lang="zh-TW" altLang="en-US"/>
          </a:p>
        </p:txBody>
      </p:sp>
    </p:spTree>
    <p:extLst>
      <p:ext uri="{BB962C8B-B14F-4D97-AF65-F5344CB8AC3E}">
        <p14:creationId xmlns:p14="http://schemas.microsoft.com/office/powerpoint/2010/main" val="335851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4D660557-AAA1-4B46-97A5-8696A442FE4B}"/>
              </a:ext>
            </a:extLst>
          </p:cNvPr>
          <p:cNvSpPr>
            <a:spLocks noGrp="1"/>
          </p:cNvSpPr>
          <p:nvPr>
            <p:ph type="dt" sz="half" idx="10"/>
          </p:nvPr>
        </p:nvSpPr>
        <p:spPr/>
        <p:txBody>
          <a:bodyPr/>
          <a:lstStyle>
            <a:lvl1pPr>
              <a:defRPr/>
            </a:lvl1pPr>
          </a:lstStyle>
          <a:p>
            <a:pPr>
              <a:defRPr/>
            </a:pPr>
            <a:fld id="{85C7C00B-0CB3-4444-9A2D-76A0EAC8DB57}" type="datetimeFigureOut">
              <a:rPr lang="zh-TW" altLang="en-US"/>
              <a:pPr>
                <a:defRPr/>
              </a:pPr>
              <a:t>2020/3/23</a:t>
            </a:fld>
            <a:endParaRPr lang="zh-TW" altLang="en-US"/>
          </a:p>
        </p:txBody>
      </p:sp>
      <p:sp>
        <p:nvSpPr>
          <p:cNvPr id="3" name="Footer Placeholder 4">
            <a:extLst>
              <a:ext uri="{FF2B5EF4-FFF2-40B4-BE49-F238E27FC236}">
                <a16:creationId xmlns:a16="http://schemas.microsoft.com/office/drawing/2014/main" id="{D9E096C3-43FF-4DF2-AAEE-1C43429A37E1}"/>
              </a:ext>
            </a:extLst>
          </p:cNvPr>
          <p:cNvSpPr>
            <a:spLocks noGrp="1"/>
          </p:cNvSpPr>
          <p:nvPr>
            <p:ph type="ftr" sz="quarter" idx="11"/>
          </p:nvPr>
        </p:nvSpPr>
        <p:spPr/>
        <p:txBody>
          <a:bodyPr/>
          <a:lstStyle>
            <a:lvl1pPr>
              <a:defRPr/>
            </a:lvl1pPr>
          </a:lstStyle>
          <a:p>
            <a:pPr>
              <a:defRPr/>
            </a:pPr>
            <a:endParaRPr lang="zh-TW" altLang="en-US"/>
          </a:p>
        </p:txBody>
      </p:sp>
      <p:sp>
        <p:nvSpPr>
          <p:cNvPr id="4" name="Slide Number Placeholder 5">
            <a:extLst>
              <a:ext uri="{FF2B5EF4-FFF2-40B4-BE49-F238E27FC236}">
                <a16:creationId xmlns:a16="http://schemas.microsoft.com/office/drawing/2014/main" id="{54C1183C-039C-416B-BA0F-9034CE873948}"/>
              </a:ext>
            </a:extLst>
          </p:cNvPr>
          <p:cNvSpPr>
            <a:spLocks noGrp="1"/>
          </p:cNvSpPr>
          <p:nvPr>
            <p:ph type="sldNum" sz="quarter" idx="12"/>
          </p:nvPr>
        </p:nvSpPr>
        <p:spPr/>
        <p:txBody>
          <a:bodyPr/>
          <a:lstStyle>
            <a:lvl1pPr>
              <a:defRPr/>
            </a:lvl1pPr>
          </a:lstStyle>
          <a:p>
            <a:fld id="{B77A7413-C745-45DA-ABF4-1316F490B9BA}" type="slidenum">
              <a:rPr lang="zh-TW" altLang="en-US"/>
              <a:pPr/>
              <a:t>‹#›</a:t>
            </a:fld>
            <a:endParaRPr lang="zh-TW" altLang="en-US"/>
          </a:p>
        </p:txBody>
      </p:sp>
    </p:spTree>
    <p:extLst>
      <p:ext uri="{BB962C8B-B14F-4D97-AF65-F5344CB8AC3E}">
        <p14:creationId xmlns:p14="http://schemas.microsoft.com/office/powerpoint/2010/main" val="3642494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TW"/>
              <a:t>Click to edit Master title style</a:t>
            </a:r>
            <a:endParaRPr lang="zh-TW"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TW"/>
              <a:t>Click to edit Master text styles</a:t>
            </a:r>
          </a:p>
        </p:txBody>
      </p:sp>
      <p:sp>
        <p:nvSpPr>
          <p:cNvPr id="4" name="Date Placeholder 3">
            <a:extLst>
              <a:ext uri="{FF2B5EF4-FFF2-40B4-BE49-F238E27FC236}">
                <a16:creationId xmlns:a16="http://schemas.microsoft.com/office/drawing/2014/main" id="{972F9411-3BB9-4AC3-B6C6-44B9C38A777E}"/>
              </a:ext>
            </a:extLst>
          </p:cNvPr>
          <p:cNvSpPr>
            <a:spLocks noGrp="1"/>
          </p:cNvSpPr>
          <p:nvPr>
            <p:ph type="dt" sz="half" idx="10"/>
          </p:nvPr>
        </p:nvSpPr>
        <p:spPr/>
        <p:txBody>
          <a:bodyPr/>
          <a:lstStyle>
            <a:lvl1pPr>
              <a:defRPr/>
            </a:lvl1pPr>
          </a:lstStyle>
          <a:p>
            <a:pPr>
              <a:defRPr/>
            </a:pPr>
            <a:fld id="{3CDD76DA-B715-4D68-8CD6-429ACFCAA030}" type="datetimeFigureOut">
              <a:rPr lang="zh-TW" altLang="en-US"/>
              <a:pPr>
                <a:defRPr/>
              </a:pPr>
              <a:t>2020/3/23</a:t>
            </a:fld>
            <a:endParaRPr lang="zh-TW" altLang="en-US"/>
          </a:p>
        </p:txBody>
      </p:sp>
      <p:sp>
        <p:nvSpPr>
          <p:cNvPr id="5" name="Footer Placeholder 4">
            <a:extLst>
              <a:ext uri="{FF2B5EF4-FFF2-40B4-BE49-F238E27FC236}">
                <a16:creationId xmlns:a16="http://schemas.microsoft.com/office/drawing/2014/main" id="{BB318163-561A-4399-84FF-6F58F09E73C5}"/>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5">
            <a:extLst>
              <a:ext uri="{FF2B5EF4-FFF2-40B4-BE49-F238E27FC236}">
                <a16:creationId xmlns:a16="http://schemas.microsoft.com/office/drawing/2014/main" id="{EEC23D57-8F8A-4941-8B48-C252CEAC3CF6}"/>
              </a:ext>
            </a:extLst>
          </p:cNvPr>
          <p:cNvSpPr>
            <a:spLocks noGrp="1"/>
          </p:cNvSpPr>
          <p:nvPr>
            <p:ph type="sldNum" sz="quarter" idx="12"/>
          </p:nvPr>
        </p:nvSpPr>
        <p:spPr/>
        <p:txBody>
          <a:bodyPr/>
          <a:lstStyle>
            <a:lvl1pPr>
              <a:defRPr/>
            </a:lvl1pPr>
          </a:lstStyle>
          <a:p>
            <a:fld id="{E4F0A7BB-C607-425E-A766-3A6FE3AAF2B1}" type="slidenum">
              <a:rPr lang="zh-TW" altLang="en-US"/>
              <a:pPr/>
              <a:t>‹#›</a:t>
            </a:fld>
            <a:endParaRPr lang="zh-TW" altLang="en-US"/>
          </a:p>
        </p:txBody>
      </p:sp>
    </p:spTree>
    <p:extLst>
      <p:ext uri="{BB962C8B-B14F-4D97-AF65-F5344CB8AC3E}">
        <p14:creationId xmlns:p14="http://schemas.microsoft.com/office/powerpoint/2010/main" val="19854330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TW"/>
              <a:t>Click to edit Master title style</a:t>
            </a:r>
            <a:endParaRPr lang="zh-TW"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a:t>Click to edit Master text styles</a:t>
            </a:r>
          </a:p>
        </p:txBody>
      </p:sp>
      <p:sp>
        <p:nvSpPr>
          <p:cNvPr id="5" name="Date Placeholder 3">
            <a:extLst>
              <a:ext uri="{FF2B5EF4-FFF2-40B4-BE49-F238E27FC236}">
                <a16:creationId xmlns:a16="http://schemas.microsoft.com/office/drawing/2014/main" id="{D375251F-4DB7-4A9E-A610-0F13F35F2838}"/>
              </a:ext>
            </a:extLst>
          </p:cNvPr>
          <p:cNvSpPr>
            <a:spLocks noGrp="1"/>
          </p:cNvSpPr>
          <p:nvPr>
            <p:ph type="dt" sz="half" idx="10"/>
          </p:nvPr>
        </p:nvSpPr>
        <p:spPr/>
        <p:txBody>
          <a:bodyPr/>
          <a:lstStyle>
            <a:lvl1pPr>
              <a:defRPr/>
            </a:lvl1pPr>
          </a:lstStyle>
          <a:p>
            <a:pPr>
              <a:defRPr/>
            </a:pPr>
            <a:fld id="{75417C1A-F3BB-46C7-9DA3-27BD5FD686D2}" type="datetimeFigureOut">
              <a:rPr lang="zh-TW" altLang="en-US"/>
              <a:pPr>
                <a:defRPr/>
              </a:pPr>
              <a:t>2020/3/23</a:t>
            </a:fld>
            <a:endParaRPr lang="zh-TW" altLang="en-US"/>
          </a:p>
        </p:txBody>
      </p:sp>
      <p:sp>
        <p:nvSpPr>
          <p:cNvPr id="6" name="Footer Placeholder 4">
            <a:extLst>
              <a:ext uri="{FF2B5EF4-FFF2-40B4-BE49-F238E27FC236}">
                <a16:creationId xmlns:a16="http://schemas.microsoft.com/office/drawing/2014/main" id="{4C0335B4-2E5A-43C7-882A-C6AFAB8A4547}"/>
              </a:ext>
            </a:extLst>
          </p:cNvPr>
          <p:cNvSpPr>
            <a:spLocks noGrp="1"/>
          </p:cNvSpPr>
          <p:nvPr>
            <p:ph type="ftr" sz="quarter" idx="11"/>
          </p:nvPr>
        </p:nvSpPr>
        <p:spPr/>
        <p:txBody>
          <a:bodyPr/>
          <a:lstStyle>
            <a:lvl1pPr>
              <a:defRPr/>
            </a:lvl1pPr>
          </a:lstStyle>
          <a:p>
            <a:pPr>
              <a:defRPr/>
            </a:pPr>
            <a:endParaRPr lang="zh-TW" altLang="en-US"/>
          </a:p>
        </p:txBody>
      </p:sp>
      <p:sp>
        <p:nvSpPr>
          <p:cNvPr id="7" name="Slide Number Placeholder 5">
            <a:extLst>
              <a:ext uri="{FF2B5EF4-FFF2-40B4-BE49-F238E27FC236}">
                <a16:creationId xmlns:a16="http://schemas.microsoft.com/office/drawing/2014/main" id="{924D70DB-2743-45DF-850D-C1A52B6DC8F4}"/>
              </a:ext>
            </a:extLst>
          </p:cNvPr>
          <p:cNvSpPr>
            <a:spLocks noGrp="1"/>
          </p:cNvSpPr>
          <p:nvPr>
            <p:ph type="sldNum" sz="quarter" idx="12"/>
          </p:nvPr>
        </p:nvSpPr>
        <p:spPr/>
        <p:txBody>
          <a:bodyPr/>
          <a:lstStyle>
            <a:lvl1pPr>
              <a:defRPr/>
            </a:lvl1pPr>
          </a:lstStyle>
          <a:p>
            <a:fld id="{4856826C-7383-4A2D-B40B-34C0245F7989}" type="slidenum">
              <a:rPr lang="zh-TW" altLang="en-US"/>
              <a:pPr/>
              <a:t>‹#›</a:t>
            </a:fld>
            <a:endParaRPr lang="zh-TW" altLang="en-US"/>
          </a:p>
        </p:txBody>
      </p:sp>
    </p:spTree>
    <p:extLst>
      <p:ext uri="{BB962C8B-B14F-4D97-AF65-F5344CB8AC3E}">
        <p14:creationId xmlns:p14="http://schemas.microsoft.com/office/powerpoint/2010/main" val="14828935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TW"/>
              <a:t>Click to edit Master title style</a:t>
            </a:r>
            <a:endParaRPr lang="zh-TW" alt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a:t>Click to edit Master text styles</a:t>
            </a:r>
          </a:p>
        </p:txBody>
      </p:sp>
      <p:sp>
        <p:nvSpPr>
          <p:cNvPr id="5" name="Date Placeholder 3">
            <a:extLst>
              <a:ext uri="{FF2B5EF4-FFF2-40B4-BE49-F238E27FC236}">
                <a16:creationId xmlns:a16="http://schemas.microsoft.com/office/drawing/2014/main" id="{B9EF773D-FEBA-41F7-BE57-BC51B30015B1}"/>
              </a:ext>
            </a:extLst>
          </p:cNvPr>
          <p:cNvSpPr>
            <a:spLocks noGrp="1"/>
          </p:cNvSpPr>
          <p:nvPr>
            <p:ph type="dt" sz="half" idx="10"/>
          </p:nvPr>
        </p:nvSpPr>
        <p:spPr/>
        <p:txBody>
          <a:bodyPr/>
          <a:lstStyle>
            <a:lvl1pPr>
              <a:defRPr/>
            </a:lvl1pPr>
          </a:lstStyle>
          <a:p>
            <a:pPr>
              <a:defRPr/>
            </a:pPr>
            <a:fld id="{FE913E45-C5F8-4601-A2ED-DFB3E783B6CD}" type="datetimeFigureOut">
              <a:rPr lang="zh-TW" altLang="en-US"/>
              <a:pPr>
                <a:defRPr/>
              </a:pPr>
              <a:t>2020/3/23</a:t>
            </a:fld>
            <a:endParaRPr lang="zh-TW" altLang="en-US"/>
          </a:p>
        </p:txBody>
      </p:sp>
      <p:sp>
        <p:nvSpPr>
          <p:cNvPr id="6" name="Footer Placeholder 4">
            <a:extLst>
              <a:ext uri="{FF2B5EF4-FFF2-40B4-BE49-F238E27FC236}">
                <a16:creationId xmlns:a16="http://schemas.microsoft.com/office/drawing/2014/main" id="{6C6E9C8D-8446-4382-8204-97E65C5F8375}"/>
              </a:ext>
            </a:extLst>
          </p:cNvPr>
          <p:cNvSpPr>
            <a:spLocks noGrp="1"/>
          </p:cNvSpPr>
          <p:nvPr>
            <p:ph type="ftr" sz="quarter" idx="11"/>
          </p:nvPr>
        </p:nvSpPr>
        <p:spPr/>
        <p:txBody>
          <a:bodyPr/>
          <a:lstStyle>
            <a:lvl1pPr>
              <a:defRPr/>
            </a:lvl1pPr>
          </a:lstStyle>
          <a:p>
            <a:pPr>
              <a:defRPr/>
            </a:pPr>
            <a:endParaRPr lang="zh-TW" altLang="en-US"/>
          </a:p>
        </p:txBody>
      </p:sp>
      <p:sp>
        <p:nvSpPr>
          <p:cNvPr id="7" name="Slide Number Placeholder 5">
            <a:extLst>
              <a:ext uri="{FF2B5EF4-FFF2-40B4-BE49-F238E27FC236}">
                <a16:creationId xmlns:a16="http://schemas.microsoft.com/office/drawing/2014/main" id="{8D7686EF-3F74-4F7E-9137-AAF2BD9A2C76}"/>
              </a:ext>
            </a:extLst>
          </p:cNvPr>
          <p:cNvSpPr>
            <a:spLocks noGrp="1"/>
          </p:cNvSpPr>
          <p:nvPr>
            <p:ph type="sldNum" sz="quarter" idx="12"/>
          </p:nvPr>
        </p:nvSpPr>
        <p:spPr/>
        <p:txBody>
          <a:bodyPr/>
          <a:lstStyle>
            <a:lvl1pPr>
              <a:defRPr/>
            </a:lvl1pPr>
          </a:lstStyle>
          <a:p>
            <a:fld id="{1179CC9E-ABF1-4D14-B7D8-0F99695DF651}" type="slidenum">
              <a:rPr lang="zh-TW" altLang="en-US"/>
              <a:pPr/>
              <a:t>‹#›</a:t>
            </a:fld>
            <a:endParaRPr lang="zh-TW" altLang="en-US"/>
          </a:p>
        </p:txBody>
      </p:sp>
    </p:spTree>
    <p:extLst>
      <p:ext uri="{BB962C8B-B14F-4D97-AF65-F5344CB8AC3E}">
        <p14:creationId xmlns:p14="http://schemas.microsoft.com/office/powerpoint/2010/main" val="24378243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Vertical Text Placeholder 2"/>
          <p:cNvSpPr>
            <a:spLocks noGrp="1"/>
          </p:cNvSpPr>
          <p:nvPr>
            <p:ph type="body" orient="vert" idx="1"/>
          </p:nvPr>
        </p:nvSpPr>
        <p:spPr/>
        <p:txBody>
          <a:bodyPr vert="eaVert"/>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a:extLst>
              <a:ext uri="{FF2B5EF4-FFF2-40B4-BE49-F238E27FC236}">
                <a16:creationId xmlns:a16="http://schemas.microsoft.com/office/drawing/2014/main" id="{1F25501D-AED1-44F3-8426-3FBA7702F76E}"/>
              </a:ext>
            </a:extLst>
          </p:cNvPr>
          <p:cNvSpPr>
            <a:spLocks noGrp="1"/>
          </p:cNvSpPr>
          <p:nvPr>
            <p:ph type="dt" sz="half" idx="10"/>
          </p:nvPr>
        </p:nvSpPr>
        <p:spPr/>
        <p:txBody>
          <a:bodyPr/>
          <a:lstStyle>
            <a:lvl1pPr>
              <a:defRPr/>
            </a:lvl1pPr>
          </a:lstStyle>
          <a:p>
            <a:pPr>
              <a:defRPr/>
            </a:pPr>
            <a:fld id="{37228F43-6F14-413C-A803-9C0E3A931789}" type="datetimeFigureOut">
              <a:rPr lang="zh-TW" altLang="en-US"/>
              <a:pPr>
                <a:defRPr/>
              </a:pPr>
              <a:t>2020/3/23</a:t>
            </a:fld>
            <a:endParaRPr lang="zh-TW" altLang="en-US"/>
          </a:p>
        </p:txBody>
      </p:sp>
      <p:sp>
        <p:nvSpPr>
          <p:cNvPr id="5" name="Footer Placeholder 4">
            <a:extLst>
              <a:ext uri="{FF2B5EF4-FFF2-40B4-BE49-F238E27FC236}">
                <a16:creationId xmlns:a16="http://schemas.microsoft.com/office/drawing/2014/main" id="{6B59FBAC-DE67-4246-BBDF-CD69B22AD334}"/>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5">
            <a:extLst>
              <a:ext uri="{FF2B5EF4-FFF2-40B4-BE49-F238E27FC236}">
                <a16:creationId xmlns:a16="http://schemas.microsoft.com/office/drawing/2014/main" id="{6DD96A50-5CF2-401A-AB52-E12DA15E5BA5}"/>
              </a:ext>
            </a:extLst>
          </p:cNvPr>
          <p:cNvSpPr>
            <a:spLocks noGrp="1"/>
          </p:cNvSpPr>
          <p:nvPr>
            <p:ph type="sldNum" sz="quarter" idx="12"/>
          </p:nvPr>
        </p:nvSpPr>
        <p:spPr/>
        <p:txBody>
          <a:bodyPr/>
          <a:lstStyle>
            <a:lvl1pPr>
              <a:defRPr/>
            </a:lvl1pPr>
          </a:lstStyle>
          <a:p>
            <a:fld id="{30FAE9EE-55CD-4841-92E0-FD1497E48062}" type="slidenum">
              <a:rPr lang="zh-TW" altLang="en-US"/>
              <a:pPr/>
              <a:t>‹#›</a:t>
            </a:fld>
            <a:endParaRPr lang="zh-TW" altLang="en-US"/>
          </a:p>
        </p:txBody>
      </p:sp>
    </p:spTree>
    <p:extLst>
      <p:ext uri="{BB962C8B-B14F-4D97-AF65-F5344CB8AC3E}">
        <p14:creationId xmlns:p14="http://schemas.microsoft.com/office/powerpoint/2010/main" val="6420010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TW"/>
              <a:t>Click to edit Master title style</a:t>
            </a:r>
            <a:endParaRPr lang="zh-TW"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a:extLst>
              <a:ext uri="{FF2B5EF4-FFF2-40B4-BE49-F238E27FC236}">
                <a16:creationId xmlns:a16="http://schemas.microsoft.com/office/drawing/2014/main" id="{FB1A5A6C-1F06-41D3-A32F-4730D44D67E3}"/>
              </a:ext>
            </a:extLst>
          </p:cNvPr>
          <p:cNvSpPr>
            <a:spLocks noGrp="1"/>
          </p:cNvSpPr>
          <p:nvPr>
            <p:ph type="dt" sz="half" idx="10"/>
          </p:nvPr>
        </p:nvSpPr>
        <p:spPr/>
        <p:txBody>
          <a:bodyPr/>
          <a:lstStyle>
            <a:lvl1pPr>
              <a:defRPr/>
            </a:lvl1pPr>
          </a:lstStyle>
          <a:p>
            <a:pPr>
              <a:defRPr/>
            </a:pPr>
            <a:fld id="{BE938BC9-B33D-4613-AA42-075CFF2177DB}" type="datetimeFigureOut">
              <a:rPr lang="zh-TW" altLang="en-US"/>
              <a:pPr>
                <a:defRPr/>
              </a:pPr>
              <a:t>2020/3/23</a:t>
            </a:fld>
            <a:endParaRPr lang="zh-TW" altLang="en-US"/>
          </a:p>
        </p:txBody>
      </p:sp>
      <p:sp>
        <p:nvSpPr>
          <p:cNvPr id="5" name="Footer Placeholder 4">
            <a:extLst>
              <a:ext uri="{FF2B5EF4-FFF2-40B4-BE49-F238E27FC236}">
                <a16:creationId xmlns:a16="http://schemas.microsoft.com/office/drawing/2014/main" id="{BE4AC017-4F99-47E2-BCD9-ADF214B26AC2}"/>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5">
            <a:extLst>
              <a:ext uri="{FF2B5EF4-FFF2-40B4-BE49-F238E27FC236}">
                <a16:creationId xmlns:a16="http://schemas.microsoft.com/office/drawing/2014/main" id="{F5584A43-3A4F-48AC-8411-65CB785A9DDB}"/>
              </a:ext>
            </a:extLst>
          </p:cNvPr>
          <p:cNvSpPr>
            <a:spLocks noGrp="1"/>
          </p:cNvSpPr>
          <p:nvPr>
            <p:ph type="sldNum" sz="quarter" idx="12"/>
          </p:nvPr>
        </p:nvSpPr>
        <p:spPr/>
        <p:txBody>
          <a:bodyPr/>
          <a:lstStyle>
            <a:lvl1pPr>
              <a:defRPr/>
            </a:lvl1pPr>
          </a:lstStyle>
          <a:p>
            <a:fld id="{E321E11C-7601-4F02-84B0-BFA3CD3239BA}" type="slidenum">
              <a:rPr lang="zh-TW" altLang="en-US"/>
              <a:pPr/>
              <a:t>‹#›</a:t>
            </a:fld>
            <a:endParaRPr lang="zh-TW" altLang="en-US"/>
          </a:p>
        </p:txBody>
      </p:sp>
    </p:spTree>
    <p:extLst>
      <p:ext uri="{BB962C8B-B14F-4D97-AF65-F5344CB8AC3E}">
        <p14:creationId xmlns:p14="http://schemas.microsoft.com/office/powerpoint/2010/main" val="94717521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TW"/>
              <a:t>Click to edit Master title style</a:t>
            </a:r>
            <a:endParaRPr lang="zh-TW"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TW"/>
              <a:t>Click to edit Master subtitle style</a:t>
            </a:r>
            <a:endParaRPr lang="zh-TW" altLang="en-US"/>
          </a:p>
        </p:txBody>
      </p:sp>
      <p:sp>
        <p:nvSpPr>
          <p:cNvPr id="4" name="Date Placeholder 3">
            <a:extLst>
              <a:ext uri="{FF2B5EF4-FFF2-40B4-BE49-F238E27FC236}">
                <a16:creationId xmlns:a16="http://schemas.microsoft.com/office/drawing/2014/main" id="{85E03789-8E61-4C8F-AC7D-7B4F340989E9}"/>
              </a:ext>
            </a:extLst>
          </p:cNvPr>
          <p:cNvSpPr>
            <a:spLocks noGrp="1"/>
          </p:cNvSpPr>
          <p:nvPr>
            <p:ph type="dt" sz="half" idx="10"/>
          </p:nvPr>
        </p:nvSpPr>
        <p:spPr/>
        <p:txBody>
          <a:bodyPr/>
          <a:lstStyle>
            <a:lvl1pPr>
              <a:defRPr/>
            </a:lvl1pPr>
          </a:lstStyle>
          <a:p>
            <a:pPr>
              <a:defRPr/>
            </a:pPr>
            <a:fld id="{74921DC4-82E2-4F65-9333-526CB40AF3A4}" type="datetimeFigureOut">
              <a:rPr lang="zh-TW" altLang="en-US"/>
              <a:pPr>
                <a:defRPr/>
              </a:pPr>
              <a:t>2020/3/23</a:t>
            </a:fld>
            <a:endParaRPr lang="zh-TW" altLang="en-US"/>
          </a:p>
        </p:txBody>
      </p:sp>
      <p:sp>
        <p:nvSpPr>
          <p:cNvPr id="5" name="Footer Placeholder 4">
            <a:extLst>
              <a:ext uri="{FF2B5EF4-FFF2-40B4-BE49-F238E27FC236}">
                <a16:creationId xmlns:a16="http://schemas.microsoft.com/office/drawing/2014/main" id="{83A76268-342C-4B1F-9640-07DDE19054C8}"/>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5">
            <a:extLst>
              <a:ext uri="{FF2B5EF4-FFF2-40B4-BE49-F238E27FC236}">
                <a16:creationId xmlns:a16="http://schemas.microsoft.com/office/drawing/2014/main" id="{AEB3C0E8-CA21-4C2A-B34C-FFF8977E20E1}"/>
              </a:ext>
            </a:extLst>
          </p:cNvPr>
          <p:cNvSpPr>
            <a:spLocks noGrp="1"/>
          </p:cNvSpPr>
          <p:nvPr>
            <p:ph type="sldNum" sz="quarter" idx="12"/>
          </p:nvPr>
        </p:nvSpPr>
        <p:spPr/>
        <p:txBody>
          <a:bodyPr/>
          <a:lstStyle>
            <a:lvl1pPr>
              <a:defRPr/>
            </a:lvl1pPr>
          </a:lstStyle>
          <a:p>
            <a:fld id="{E2559E75-6CF2-4BCE-9ED8-C194D8CE1DBC}" type="slidenum">
              <a:rPr lang="zh-TW" altLang="en-US"/>
              <a:pPr/>
              <a:t>‹#›</a:t>
            </a:fld>
            <a:endParaRPr lang="zh-TW" altLang="en-US"/>
          </a:p>
        </p:txBody>
      </p:sp>
    </p:spTree>
    <p:extLst>
      <p:ext uri="{BB962C8B-B14F-4D97-AF65-F5344CB8AC3E}">
        <p14:creationId xmlns:p14="http://schemas.microsoft.com/office/powerpoint/2010/main" val="31638285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Content Placeholder 2"/>
          <p:cNvSpPr>
            <a:spLocks noGrp="1"/>
          </p:cNvSpPr>
          <p:nvPr>
            <p:ph idx="1"/>
          </p:nvPr>
        </p:nvSpPr>
        <p:spPr/>
        <p:txBody>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a:extLst>
              <a:ext uri="{FF2B5EF4-FFF2-40B4-BE49-F238E27FC236}">
                <a16:creationId xmlns:a16="http://schemas.microsoft.com/office/drawing/2014/main" id="{5545EA39-73D9-47EB-B1BD-D727F0B9B491}"/>
              </a:ext>
            </a:extLst>
          </p:cNvPr>
          <p:cNvSpPr>
            <a:spLocks noGrp="1"/>
          </p:cNvSpPr>
          <p:nvPr>
            <p:ph type="dt" sz="half" idx="10"/>
          </p:nvPr>
        </p:nvSpPr>
        <p:spPr/>
        <p:txBody>
          <a:bodyPr/>
          <a:lstStyle>
            <a:lvl1pPr>
              <a:defRPr/>
            </a:lvl1pPr>
          </a:lstStyle>
          <a:p>
            <a:pPr>
              <a:defRPr/>
            </a:pPr>
            <a:fld id="{4D5713C3-84B0-4076-9C75-87CF5B26FE69}" type="datetimeFigureOut">
              <a:rPr lang="zh-TW" altLang="en-US"/>
              <a:pPr>
                <a:defRPr/>
              </a:pPr>
              <a:t>2020/3/23</a:t>
            </a:fld>
            <a:endParaRPr lang="zh-TW" altLang="en-US"/>
          </a:p>
        </p:txBody>
      </p:sp>
      <p:sp>
        <p:nvSpPr>
          <p:cNvPr id="5" name="Footer Placeholder 4">
            <a:extLst>
              <a:ext uri="{FF2B5EF4-FFF2-40B4-BE49-F238E27FC236}">
                <a16:creationId xmlns:a16="http://schemas.microsoft.com/office/drawing/2014/main" id="{DEC2002F-669C-46BA-BAE7-672B702F98DF}"/>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5">
            <a:extLst>
              <a:ext uri="{FF2B5EF4-FFF2-40B4-BE49-F238E27FC236}">
                <a16:creationId xmlns:a16="http://schemas.microsoft.com/office/drawing/2014/main" id="{22883720-77A9-4BC7-B48A-AE092C125761}"/>
              </a:ext>
            </a:extLst>
          </p:cNvPr>
          <p:cNvSpPr>
            <a:spLocks noGrp="1"/>
          </p:cNvSpPr>
          <p:nvPr>
            <p:ph type="sldNum" sz="quarter" idx="12"/>
          </p:nvPr>
        </p:nvSpPr>
        <p:spPr/>
        <p:txBody>
          <a:bodyPr/>
          <a:lstStyle>
            <a:lvl1pPr>
              <a:defRPr/>
            </a:lvl1pPr>
          </a:lstStyle>
          <a:p>
            <a:fld id="{CE8756C9-CD0E-4F2F-99C8-30D77321FF31}" type="slidenum">
              <a:rPr lang="zh-TW" altLang="en-US"/>
              <a:pPr/>
              <a:t>‹#›</a:t>
            </a:fld>
            <a:endParaRPr lang="zh-TW" altLang="en-US"/>
          </a:p>
        </p:txBody>
      </p:sp>
    </p:spTree>
    <p:extLst>
      <p:ext uri="{BB962C8B-B14F-4D97-AF65-F5344CB8AC3E}">
        <p14:creationId xmlns:p14="http://schemas.microsoft.com/office/powerpoint/2010/main" val="156142265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TW"/>
              <a:t>Click to edit Master title style</a:t>
            </a:r>
            <a:endParaRPr lang="zh-TW"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TW"/>
              <a:t>Click to edit Master text styles</a:t>
            </a:r>
          </a:p>
        </p:txBody>
      </p:sp>
      <p:sp>
        <p:nvSpPr>
          <p:cNvPr id="4" name="Date Placeholder 3">
            <a:extLst>
              <a:ext uri="{FF2B5EF4-FFF2-40B4-BE49-F238E27FC236}">
                <a16:creationId xmlns:a16="http://schemas.microsoft.com/office/drawing/2014/main" id="{37360400-D417-4BE0-A2AA-06B52448F46C}"/>
              </a:ext>
            </a:extLst>
          </p:cNvPr>
          <p:cNvSpPr>
            <a:spLocks noGrp="1"/>
          </p:cNvSpPr>
          <p:nvPr>
            <p:ph type="dt" sz="half" idx="10"/>
          </p:nvPr>
        </p:nvSpPr>
        <p:spPr/>
        <p:txBody>
          <a:bodyPr/>
          <a:lstStyle>
            <a:lvl1pPr>
              <a:defRPr/>
            </a:lvl1pPr>
          </a:lstStyle>
          <a:p>
            <a:pPr>
              <a:defRPr/>
            </a:pPr>
            <a:fld id="{E7C27304-C14C-43D2-9CE1-1859D521492D}" type="datetimeFigureOut">
              <a:rPr lang="zh-TW" altLang="en-US"/>
              <a:pPr>
                <a:defRPr/>
              </a:pPr>
              <a:t>2020/3/23</a:t>
            </a:fld>
            <a:endParaRPr lang="zh-TW" altLang="en-US"/>
          </a:p>
        </p:txBody>
      </p:sp>
      <p:sp>
        <p:nvSpPr>
          <p:cNvPr id="5" name="Footer Placeholder 4">
            <a:extLst>
              <a:ext uri="{FF2B5EF4-FFF2-40B4-BE49-F238E27FC236}">
                <a16:creationId xmlns:a16="http://schemas.microsoft.com/office/drawing/2014/main" id="{22101C78-45F7-4BF4-B6D4-C5D155C70B9E}"/>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5">
            <a:extLst>
              <a:ext uri="{FF2B5EF4-FFF2-40B4-BE49-F238E27FC236}">
                <a16:creationId xmlns:a16="http://schemas.microsoft.com/office/drawing/2014/main" id="{17DA3835-1834-48AE-B1CF-07FA1C9A3DE9}"/>
              </a:ext>
            </a:extLst>
          </p:cNvPr>
          <p:cNvSpPr>
            <a:spLocks noGrp="1"/>
          </p:cNvSpPr>
          <p:nvPr>
            <p:ph type="sldNum" sz="quarter" idx="12"/>
          </p:nvPr>
        </p:nvSpPr>
        <p:spPr/>
        <p:txBody>
          <a:bodyPr/>
          <a:lstStyle>
            <a:lvl1pPr>
              <a:defRPr/>
            </a:lvl1pPr>
          </a:lstStyle>
          <a:p>
            <a:fld id="{9BF1A9A1-4B75-460F-912F-C41787951B41}" type="slidenum">
              <a:rPr lang="zh-TW" altLang="en-US"/>
              <a:pPr/>
              <a:t>‹#›</a:t>
            </a:fld>
            <a:endParaRPr lang="zh-TW" altLang="en-US"/>
          </a:p>
        </p:txBody>
      </p:sp>
    </p:spTree>
    <p:extLst>
      <p:ext uri="{BB962C8B-B14F-4D97-AF65-F5344CB8AC3E}">
        <p14:creationId xmlns:p14="http://schemas.microsoft.com/office/powerpoint/2010/main" val="387289420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5" name="Date Placeholder 3">
            <a:extLst>
              <a:ext uri="{FF2B5EF4-FFF2-40B4-BE49-F238E27FC236}">
                <a16:creationId xmlns:a16="http://schemas.microsoft.com/office/drawing/2014/main" id="{BBCB0124-C994-4795-B495-F617650848C9}"/>
              </a:ext>
            </a:extLst>
          </p:cNvPr>
          <p:cNvSpPr>
            <a:spLocks noGrp="1"/>
          </p:cNvSpPr>
          <p:nvPr>
            <p:ph type="dt" sz="half" idx="10"/>
          </p:nvPr>
        </p:nvSpPr>
        <p:spPr/>
        <p:txBody>
          <a:bodyPr/>
          <a:lstStyle>
            <a:lvl1pPr>
              <a:defRPr/>
            </a:lvl1pPr>
          </a:lstStyle>
          <a:p>
            <a:pPr>
              <a:defRPr/>
            </a:pPr>
            <a:fld id="{F6BECBE2-6195-4674-BFE6-08D41B17BF85}" type="datetimeFigureOut">
              <a:rPr lang="zh-TW" altLang="en-US"/>
              <a:pPr>
                <a:defRPr/>
              </a:pPr>
              <a:t>2020/3/23</a:t>
            </a:fld>
            <a:endParaRPr lang="zh-TW" altLang="en-US"/>
          </a:p>
        </p:txBody>
      </p:sp>
      <p:sp>
        <p:nvSpPr>
          <p:cNvPr id="6" name="Footer Placeholder 4">
            <a:extLst>
              <a:ext uri="{FF2B5EF4-FFF2-40B4-BE49-F238E27FC236}">
                <a16:creationId xmlns:a16="http://schemas.microsoft.com/office/drawing/2014/main" id="{0D75139F-5711-463C-BEB8-EAAF86362989}"/>
              </a:ext>
            </a:extLst>
          </p:cNvPr>
          <p:cNvSpPr>
            <a:spLocks noGrp="1"/>
          </p:cNvSpPr>
          <p:nvPr>
            <p:ph type="ftr" sz="quarter" idx="11"/>
          </p:nvPr>
        </p:nvSpPr>
        <p:spPr/>
        <p:txBody>
          <a:bodyPr/>
          <a:lstStyle>
            <a:lvl1pPr>
              <a:defRPr/>
            </a:lvl1pPr>
          </a:lstStyle>
          <a:p>
            <a:pPr>
              <a:defRPr/>
            </a:pPr>
            <a:endParaRPr lang="zh-TW" altLang="en-US"/>
          </a:p>
        </p:txBody>
      </p:sp>
      <p:sp>
        <p:nvSpPr>
          <p:cNvPr id="7" name="Slide Number Placeholder 5">
            <a:extLst>
              <a:ext uri="{FF2B5EF4-FFF2-40B4-BE49-F238E27FC236}">
                <a16:creationId xmlns:a16="http://schemas.microsoft.com/office/drawing/2014/main" id="{3192B24F-1B2B-449A-80E5-A4895428F41A}"/>
              </a:ext>
            </a:extLst>
          </p:cNvPr>
          <p:cNvSpPr>
            <a:spLocks noGrp="1"/>
          </p:cNvSpPr>
          <p:nvPr>
            <p:ph type="sldNum" sz="quarter" idx="12"/>
          </p:nvPr>
        </p:nvSpPr>
        <p:spPr/>
        <p:txBody>
          <a:bodyPr/>
          <a:lstStyle>
            <a:lvl1pPr>
              <a:defRPr/>
            </a:lvl1pPr>
          </a:lstStyle>
          <a:p>
            <a:fld id="{1F0065E0-E5C7-4AC7-B046-34F51B121DAB}" type="slidenum">
              <a:rPr lang="zh-TW" altLang="en-US"/>
              <a:pPr/>
              <a:t>‹#›</a:t>
            </a:fld>
            <a:endParaRPr lang="zh-TW" altLang="en-US"/>
          </a:p>
        </p:txBody>
      </p:sp>
    </p:spTree>
    <p:extLst>
      <p:ext uri="{BB962C8B-B14F-4D97-AF65-F5344CB8AC3E}">
        <p14:creationId xmlns:p14="http://schemas.microsoft.com/office/powerpoint/2010/main" val="37436073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TW"/>
              <a:t>Click to edit Master title style</a:t>
            </a:r>
            <a:endParaRPr lang="zh-TW"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7" name="Date Placeholder 3">
            <a:extLst>
              <a:ext uri="{FF2B5EF4-FFF2-40B4-BE49-F238E27FC236}">
                <a16:creationId xmlns:a16="http://schemas.microsoft.com/office/drawing/2014/main" id="{F0E19DAE-020F-401C-9ECA-49A4B3B3664A}"/>
              </a:ext>
            </a:extLst>
          </p:cNvPr>
          <p:cNvSpPr>
            <a:spLocks noGrp="1"/>
          </p:cNvSpPr>
          <p:nvPr>
            <p:ph type="dt" sz="half" idx="10"/>
          </p:nvPr>
        </p:nvSpPr>
        <p:spPr/>
        <p:txBody>
          <a:bodyPr/>
          <a:lstStyle>
            <a:lvl1pPr>
              <a:defRPr/>
            </a:lvl1pPr>
          </a:lstStyle>
          <a:p>
            <a:pPr>
              <a:defRPr/>
            </a:pPr>
            <a:fld id="{B661E861-E677-472B-93F3-4E67681E8DB4}" type="datetimeFigureOut">
              <a:rPr lang="zh-TW" altLang="en-US"/>
              <a:pPr>
                <a:defRPr/>
              </a:pPr>
              <a:t>2020/3/23</a:t>
            </a:fld>
            <a:endParaRPr lang="zh-TW" altLang="en-US"/>
          </a:p>
        </p:txBody>
      </p:sp>
      <p:sp>
        <p:nvSpPr>
          <p:cNvPr id="8" name="Footer Placeholder 4">
            <a:extLst>
              <a:ext uri="{FF2B5EF4-FFF2-40B4-BE49-F238E27FC236}">
                <a16:creationId xmlns:a16="http://schemas.microsoft.com/office/drawing/2014/main" id="{0EADF174-1FFF-4C82-A314-7735FF1CB651}"/>
              </a:ext>
            </a:extLst>
          </p:cNvPr>
          <p:cNvSpPr>
            <a:spLocks noGrp="1"/>
          </p:cNvSpPr>
          <p:nvPr>
            <p:ph type="ftr" sz="quarter" idx="11"/>
          </p:nvPr>
        </p:nvSpPr>
        <p:spPr/>
        <p:txBody>
          <a:bodyPr/>
          <a:lstStyle>
            <a:lvl1pPr>
              <a:defRPr/>
            </a:lvl1pPr>
          </a:lstStyle>
          <a:p>
            <a:pPr>
              <a:defRPr/>
            </a:pPr>
            <a:endParaRPr lang="zh-TW" altLang="en-US"/>
          </a:p>
        </p:txBody>
      </p:sp>
      <p:sp>
        <p:nvSpPr>
          <p:cNvPr id="9" name="Slide Number Placeholder 5">
            <a:extLst>
              <a:ext uri="{FF2B5EF4-FFF2-40B4-BE49-F238E27FC236}">
                <a16:creationId xmlns:a16="http://schemas.microsoft.com/office/drawing/2014/main" id="{8A662F45-C304-4DC9-958C-3894A67CB87A}"/>
              </a:ext>
            </a:extLst>
          </p:cNvPr>
          <p:cNvSpPr>
            <a:spLocks noGrp="1"/>
          </p:cNvSpPr>
          <p:nvPr>
            <p:ph type="sldNum" sz="quarter" idx="12"/>
          </p:nvPr>
        </p:nvSpPr>
        <p:spPr/>
        <p:txBody>
          <a:bodyPr/>
          <a:lstStyle>
            <a:lvl1pPr>
              <a:defRPr/>
            </a:lvl1pPr>
          </a:lstStyle>
          <a:p>
            <a:fld id="{DCECA05F-BB30-4698-8C2F-4915C4BCB566}" type="slidenum">
              <a:rPr lang="zh-TW" altLang="en-US"/>
              <a:pPr/>
              <a:t>‹#›</a:t>
            </a:fld>
            <a:endParaRPr lang="zh-TW" altLang="en-US"/>
          </a:p>
        </p:txBody>
      </p:sp>
    </p:spTree>
    <p:extLst>
      <p:ext uri="{BB962C8B-B14F-4D97-AF65-F5344CB8AC3E}">
        <p14:creationId xmlns:p14="http://schemas.microsoft.com/office/powerpoint/2010/main" val="29448520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Date Placeholder 3">
            <a:extLst>
              <a:ext uri="{FF2B5EF4-FFF2-40B4-BE49-F238E27FC236}">
                <a16:creationId xmlns:a16="http://schemas.microsoft.com/office/drawing/2014/main" id="{A24B2A29-3A63-41BB-A943-A0A859828621}"/>
              </a:ext>
            </a:extLst>
          </p:cNvPr>
          <p:cNvSpPr>
            <a:spLocks noGrp="1"/>
          </p:cNvSpPr>
          <p:nvPr>
            <p:ph type="dt" sz="half" idx="10"/>
          </p:nvPr>
        </p:nvSpPr>
        <p:spPr/>
        <p:txBody>
          <a:bodyPr/>
          <a:lstStyle>
            <a:lvl1pPr>
              <a:defRPr/>
            </a:lvl1pPr>
          </a:lstStyle>
          <a:p>
            <a:pPr>
              <a:defRPr/>
            </a:pPr>
            <a:fld id="{13B1DE30-56A3-411A-B4D0-0A26A56865B1}" type="datetimeFigureOut">
              <a:rPr lang="zh-TW" altLang="en-US"/>
              <a:pPr>
                <a:defRPr/>
              </a:pPr>
              <a:t>2020/3/23</a:t>
            </a:fld>
            <a:endParaRPr lang="zh-TW" altLang="en-US"/>
          </a:p>
        </p:txBody>
      </p:sp>
      <p:sp>
        <p:nvSpPr>
          <p:cNvPr id="4" name="Footer Placeholder 4">
            <a:extLst>
              <a:ext uri="{FF2B5EF4-FFF2-40B4-BE49-F238E27FC236}">
                <a16:creationId xmlns:a16="http://schemas.microsoft.com/office/drawing/2014/main" id="{28A62B55-D0F9-4BD3-B452-826779989475}"/>
              </a:ext>
            </a:extLst>
          </p:cNvPr>
          <p:cNvSpPr>
            <a:spLocks noGrp="1"/>
          </p:cNvSpPr>
          <p:nvPr>
            <p:ph type="ftr" sz="quarter" idx="11"/>
          </p:nvPr>
        </p:nvSpPr>
        <p:spPr/>
        <p:txBody>
          <a:bodyPr/>
          <a:lstStyle>
            <a:lvl1pPr>
              <a:defRPr/>
            </a:lvl1pPr>
          </a:lstStyle>
          <a:p>
            <a:pPr>
              <a:defRPr/>
            </a:pPr>
            <a:endParaRPr lang="zh-TW" altLang="en-US"/>
          </a:p>
        </p:txBody>
      </p:sp>
      <p:sp>
        <p:nvSpPr>
          <p:cNvPr id="5" name="Slide Number Placeholder 5">
            <a:extLst>
              <a:ext uri="{FF2B5EF4-FFF2-40B4-BE49-F238E27FC236}">
                <a16:creationId xmlns:a16="http://schemas.microsoft.com/office/drawing/2014/main" id="{A747E2C2-1727-49CD-AD72-7A49082C91ED}"/>
              </a:ext>
            </a:extLst>
          </p:cNvPr>
          <p:cNvSpPr>
            <a:spLocks noGrp="1"/>
          </p:cNvSpPr>
          <p:nvPr>
            <p:ph type="sldNum" sz="quarter" idx="12"/>
          </p:nvPr>
        </p:nvSpPr>
        <p:spPr/>
        <p:txBody>
          <a:bodyPr/>
          <a:lstStyle>
            <a:lvl1pPr>
              <a:defRPr/>
            </a:lvl1pPr>
          </a:lstStyle>
          <a:p>
            <a:fld id="{8CBC4E47-F088-4A66-9BF0-E305E9D336F2}" type="slidenum">
              <a:rPr lang="zh-TW" altLang="en-US"/>
              <a:pPr/>
              <a:t>‹#›</a:t>
            </a:fld>
            <a:endParaRPr lang="zh-TW" altLang="en-US"/>
          </a:p>
        </p:txBody>
      </p:sp>
    </p:spTree>
    <p:extLst>
      <p:ext uri="{BB962C8B-B14F-4D97-AF65-F5344CB8AC3E}">
        <p14:creationId xmlns:p14="http://schemas.microsoft.com/office/powerpoint/2010/main" val="879716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5" name="Date Placeholder 3">
            <a:extLst>
              <a:ext uri="{FF2B5EF4-FFF2-40B4-BE49-F238E27FC236}">
                <a16:creationId xmlns:a16="http://schemas.microsoft.com/office/drawing/2014/main" id="{24C521FE-A3CA-45B8-89C8-814967A78D27}"/>
              </a:ext>
            </a:extLst>
          </p:cNvPr>
          <p:cNvSpPr>
            <a:spLocks noGrp="1"/>
          </p:cNvSpPr>
          <p:nvPr>
            <p:ph type="dt" sz="half" idx="10"/>
          </p:nvPr>
        </p:nvSpPr>
        <p:spPr/>
        <p:txBody>
          <a:bodyPr/>
          <a:lstStyle>
            <a:lvl1pPr>
              <a:defRPr/>
            </a:lvl1pPr>
          </a:lstStyle>
          <a:p>
            <a:pPr>
              <a:defRPr/>
            </a:pPr>
            <a:fld id="{765F766D-6765-4F72-B3A7-33398E60CBBE}" type="datetimeFigureOut">
              <a:rPr lang="zh-TW" altLang="en-US"/>
              <a:pPr>
                <a:defRPr/>
              </a:pPr>
              <a:t>2020/3/23</a:t>
            </a:fld>
            <a:endParaRPr lang="zh-TW" altLang="en-US"/>
          </a:p>
        </p:txBody>
      </p:sp>
      <p:sp>
        <p:nvSpPr>
          <p:cNvPr id="6" name="Footer Placeholder 4">
            <a:extLst>
              <a:ext uri="{FF2B5EF4-FFF2-40B4-BE49-F238E27FC236}">
                <a16:creationId xmlns:a16="http://schemas.microsoft.com/office/drawing/2014/main" id="{D0C0C247-F818-4A9B-8D58-1619601897CE}"/>
              </a:ext>
            </a:extLst>
          </p:cNvPr>
          <p:cNvSpPr>
            <a:spLocks noGrp="1"/>
          </p:cNvSpPr>
          <p:nvPr>
            <p:ph type="ftr" sz="quarter" idx="11"/>
          </p:nvPr>
        </p:nvSpPr>
        <p:spPr/>
        <p:txBody>
          <a:bodyPr/>
          <a:lstStyle>
            <a:lvl1pPr>
              <a:defRPr/>
            </a:lvl1pPr>
          </a:lstStyle>
          <a:p>
            <a:pPr>
              <a:defRPr/>
            </a:pPr>
            <a:endParaRPr lang="zh-TW" altLang="en-US"/>
          </a:p>
        </p:txBody>
      </p:sp>
      <p:sp>
        <p:nvSpPr>
          <p:cNvPr id="7" name="Slide Number Placeholder 5">
            <a:extLst>
              <a:ext uri="{FF2B5EF4-FFF2-40B4-BE49-F238E27FC236}">
                <a16:creationId xmlns:a16="http://schemas.microsoft.com/office/drawing/2014/main" id="{E86DA77B-1EF0-4423-80C6-5FED432BEEBA}"/>
              </a:ext>
            </a:extLst>
          </p:cNvPr>
          <p:cNvSpPr>
            <a:spLocks noGrp="1"/>
          </p:cNvSpPr>
          <p:nvPr>
            <p:ph type="sldNum" sz="quarter" idx="12"/>
          </p:nvPr>
        </p:nvSpPr>
        <p:spPr/>
        <p:txBody>
          <a:bodyPr/>
          <a:lstStyle>
            <a:lvl1pPr>
              <a:defRPr/>
            </a:lvl1pPr>
          </a:lstStyle>
          <a:p>
            <a:fld id="{48EFB242-6B0F-4375-9C15-FE8FB8A89D8C}" type="slidenum">
              <a:rPr lang="zh-TW" altLang="en-US"/>
              <a:pPr/>
              <a:t>‹#›</a:t>
            </a:fld>
            <a:endParaRPr lang="zh-TW" altLang="en-US"/>
          </a:p>
        </p:txBody>
      </p:sp>
    </p:spTree>
    <p:extLst>
      <p:ext uri="{BB962C8B-B14F-4D97-AF65-F5344CB8AC3E}">
        <p14:creationId xmlns:p14="http://schemas.microsoft.com/office/powerpoint/2010/main" val="39950822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B834FD8-DC78-45CC-BA84-9D7C8EB2FBDB}"/>
              </a:ext>
            </a:extLst>
          </p:cNvPr>
          <p:cNvSpPr>
            <a:spLocks noGrp="1"/>
          </p:cNvSpPr>
          <p:nvPr>
            <p:ph type="dt" sz="half" idx="10"/>
          </p:nvPr>
        </p:nvSpPr>
        <p:spPr/>
        <p:txBody>
          <a:bodyPr/>
          <a:lstStyle>
            <a:lvl1pPr>
              <a:defRPr/>
            </a:lvl1pPr>
          </a:lstStyle>
          <a:p>
            <a:pPr>
              <a:defRPr/>
            </a:pPr>
            <a:fld id="{3EA3257C-1694-4B73-B7F2-227EAB4E9219}" type="datetimeFigureOut">
              <a:rPr lang="zh-TW" altLang="en-US"/>
              <a:pPr>
                <a:defRPr/>
              </a:pPr>
              <a:t>2020/3/23</a:t>
            </a:fld>
            <a:endParaRPr lang="zh-TW" altLang="en-US"/>
          </a:p>
        </p:txBody>
      </p:sp>
      <p:sp>
        <p:nvSpPr>
          <p:cNvPr id="3" name="Footer Placeholder 4">
            <a:extLst>
              <a:ext uri="{FF2B5EF4-FFF2-40B4-BE49-F238E27FC236}">
                <a16:creationId xmlns:a16="http://schemas.microsoft.com/office/drawing/2014/main" id="{F81FE847-1ABF-4A95-A652-C41FA1C4CD1A}"/>
              </a:ext>
            </a:extLst>
          </p:cNvPr>
          <p:cNvSpPr>
            <a:spLocks noGrp="1"/>
          </p:cNvSpPr>
          <p:nvPr>
            <p:ph type="ftr" sz="quarter" idx="11"/>
          </p:nvPr>
        </p:nvSpPr>
        <p:spPr/>
        <p:txBody>
          <a:bodyPr/>
          <a:lstStyle>
            <a:lvl1pPr>
              <a:defRPr/>
            </a:lvl1pPr>
          </a:lstStyle>
          <a:p>
            <a:pPr>
              <a:defRPr/>
            </a:pPr>
            <a:endParaRPr lang="zh-TW" altLang="en-US"/>
          </a:p>
        </p:txBody>
      </p:sp>
      <p:sp>
        <p:nvSpPr>
          <p:cNvPr id="4" name="Slide Number Placeholder 5">
            <a:extLst>
              <a:ext uri="{FF2B5EF4-FFF2-40B4-BE49-F238E27FC236}">
                <a16:creationId xmlns:a16="http://schemas.microsoft.com/office/drawing/2014/main" id="{28FA1AA9-E0E8-465D-95BE-71ACEF47ACC8}"/>
              </a:ext>
            </a:extLst>
          </p:cNvPr>
          <p:cNvSpPr>
            <a:spLocks noGrp="1"/>
          </p:cNvSpPr>
          <p:nvPr>
            <p:ph type="sldNum" sz="quarter" idx="12"/>
          </p:nvPr>
        </p:nvSpPr>
        <p:spPr/>
        <p:txBody>
          <a:bodyPr/>
          <a:lstStyle>
            <a:lvl1pPr>
              <a:defRPr/>
            </a:lvl1pPr>
          </a:lstStyle>
          <a:p>
            <a:fld id="{7E721EE9-11EC-43CA-A440-7CCB2CE47469}" type="slidenum">
              <a:rPr lang="zh-TW" altLang="en-US"/>
              <a:pPr/>
              <a:t>‹#›</a:t>
            </a:fld>
            <a:endParaRPr lang="zh-TW" altLang="en-US"/>
          </a:p>
        </p:txBody>
      </p:sp>
    </p:spTree>
    <p:extLst>
      <p:ext uri="{BB962C8B-B14F-4D97-AF65-F5344CB8AC3E}">
        <p14:creationId xmlns:p14="http://schemas.microsoft.com/office/powerpoint/2010/main" val="21033593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TW"/>
              <a:t>Click to edit Master title style</a:t>
            </a:r>
            <a:endParaRPr lang="zh-TW"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a:t>Click to edit Master text styles</a:t>
            </a:r>
          </a:p>
        </p:txBody>
      </p:sp>
      <p:sp>
        <p:nvSpPr>
          <p:cNvPr id="5" name="Date Placeholder 3">
            <a:extLst>
              <a:ext uri="{FF2B5EF4-FFF2-40B4-BE49-F238E27FC236}">
                <a16:creationId xmlns:a16="http://schemas.microsoft.com/office/drawing/2014/main" id="{CA9A283C-D5B0-4DDD-A8DB-0B3CAC6CDE7B}"/>
              </a:ext>
            </a:extLst>
          </p:cNvPr>
          <p:cNvSpPr>
            <a:spLocks noGrp="1"/>
          </p:cNvSpPr>
          <p:nvPr>
            <p:ph type="dt" sz="half" idx="10"/>
          </p:nvPr>
        </p:nvSpPr>
        <p:spPr/>
        <p:txBody>
          <a:bodyPr/>
          <a:lstStyle>
            <a:lvl1pPr>
              <a:defRPr/>
            </a:lvl1pPr>
          </a:lstStyle>
          <a:p>
            <a:pPr>
              <a:defRPr/>
            </a:pPr>
            <a:fld id="{04A6388E-8DD7-4363-9253-C7F7ACCACEC3}" type="datetimeFigureOut">
              <a:rPr lang="zh-TW" altLang="en-US"/>
              <a:pPr>
                <a:defRPr/>
              </a:pPr>
              <a:t>2020/3/23</a:t>
            </a:fld>
            <a:endParaRPr lang="zh-TW" altLang="en-US"/>
          </a:p>
        </p:txBody>
      </p:sp>
      <p:sp>
        <p:nvSpPr>
          <p:cNvPr id="6" name="Footer Placeholder 4">
            <a:extLst>
              <a:ext uri="{FF2B5EF4-FFF2-40B4-BE49-F238E27FC236}">
                <a16:creationId xmlns:a16="http://schemas.microsoft.com/office/drawing/2014/main" id="{93D30B83-3029-4C67-84C1-EE53227617EC}"/>
              </a:ext>
            </a:extLst>
          </p:cNvPr>
          <p:cNvSpPr>
            <a:spLocks noGrp="1"/>
          </p:cNvSpPr>
          <p:nvPr>
            <p:ph type="ftr" sz="quarter" idx="11"/>
          </p:nvPr>
        </p:nvSpPr>
        <p:spPr/>
        <p:txBody>
          <a:bodyPr/>
          <a:lstStyle>
            <a:lvl1pPr>
              <a:defRPr/>
            </a:lvl1pPr>
          </a:lstStyle>
          <a:p>
            <a:pPr>
              <a:defRPr/>
            </a:pPr>
            <a:endParaRPr lang="zh-TW" altLang="en-US"/>
          </a:p>
        </p:txBody>
      </p:sp>
      <p:sp>
        <p:nvSpPr>
          <p:cNvPr id="7" name="Slide Number Placeholder 5">
            <a:extLst>
              <a:ext uri="{FF2B5EF4-FFF2-40B4-BE49-F238E27FC236}">
                <a16:creationId xmlns:a16="http://schemas.microsoft.com/office/drawing/2014/main" id="{60B40D7A-E517-437D-B795-C89A2BFFA82B}"/>
              </a:ext>
            </a:extLst>
          </p:cNvPr>
          <p:cNvSpPr>
            <a:spLocks noGrp="1"/>
          </p:cNvSpPr>
          <p:nvPr>
            <p:ph type="sldNum" sz="quarter" idx="12"/>
          </p:nvPr>
        </p:nvSpPr>
        <p:spPr/>
        <p:txBody>
          <a:bodyPr/>
          <a:lstStyle>
            <a:lvl1pPr>
              <a:defRPr/>
            </a:lvl1pPr>
          </a:lstStyle>
          <a:p>
            <a:fld id="{11FFCCB0-9F59-4D21-83A6-CCE119F62FC8}" type="slidenum">
              <a:rPr lang="zh-TW" altLang="en-US"/>
              <a:pPr/>
              <a:t>‹#›</a:t>
            </a:fld>
            <a:endParaRPr lang="zh-TW" altLang="en-US"/>
          </a:p>
        </p:txBody>
      </p:sp>
    </p:spTree>
    <p:extLst>
      <p:ext uri="{BB962C8B-B14F-4D97-AF65-F5344CB8AC3E}">
        <p14:creationId xmlns:p14="http://schemas.microsoft.com/office/powerpoint/2010/main" val="266671469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TW"/>
              <a:t>Click to edit Master title style</a:t>
            </a:r>
            <a:endParaRPr lang="zh-TW" alt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a:t>Click to edit Master text styles</a:t>
            </a:r>
          </a:p>
        </p:txBody>
      </p:sp>
      <p:sp>
        <p:nvSpPr>
          <p:cNvPr id="5" name="Date Placeholder 3">
            <a:extLst>
              <a:ext uri="{FF2B5EF4-FFF2-40B4-BE49-F238E27FC236}">
                <a16:creationId xmlns:a16="http://schemas.microsoft.com/office/drawing/2014/main" id="{42F1A009-1A81-4352-A3CF-D0717C0C4267}"/>
              </a:ext>
            </a:extLst>
          </p:cNvPr>
          <p:cNvSpPr>
            <a:spLocks noGrp="1"/>
          </p:cNvSpPr>
          <p:nvPr>
            <p:ph type="dt" sz="half" idx="10"/>
          </p:nvPr>
        </p:nvSpPr>
        <p:spPr/>
        <p:txBody>
          <a:bodyPr/>
          <a:lstStyle>
            <a:lvl1pPr>
              <a:defRPr/>
            </a:lvl1pPr>
          </a:lstStyle>
          <a:p>
            <a:pPr>
              <a:defRPr/>
            </a:pPr>
            <a:fld id="{6B4924B5-E51E-4D03-B6CF-FDB3C8ACEC7B}" type="datetimeFigureOut">
              <a:rPr lang="zh-TW" altLang="en-US"/>
              <a:pPr>
                <a:defRPr/>
              </a:pPr>
              <a:t>2020/3/23</a:t>
            </a:fld>
            <a:endParaRPr lang="zh-TW" altLang="en-US"/>
          </a:p>
        </p:txBody>
      </p:sp>
      <p:sp>
        <p:nvSpPr>
          <p:cNvPr id="6" name="Footer Placeholder 4">
            <a:extLst>
              <a:ext uri="{FF2B5EF4-FFF2-40B4-BE49-F238E27FC236}">
                <a16:creationId xmlns:a16="http://schemas.microsoft.com/office/drawing/2014/main" id="{616869BF-7C1E-4CE7-817B-97FCA8968AFD}"/>
              </a:ext>
            </a:extLst>
          </p:cNvPr>
          <p:cNvSpPr>
            <a:spLocks noGrp="1"/>
          </p:cNvSpPr>
          <p:nvPr>
            <p:ph type="ftr" sz="quarter" idx="11"/>
          </p:nvPr>
        </p:nvSpPr>
        <p:spPr/>
        <p:txBody>
          <a:bodyPr/>
          <a:lstStyle>
            <a:lvl1pPr>
              <a:defRPr/>
            </a:lvl1pPr>
          </a:lstStyle>
          <a:p>
            <a:pPr>
              <a:defRPr/>
            </a:pPr>
            <a:endParaRPr lang="zh-TW" altLang="en-US"/>
          </a:p>
        </p:txBody>
      </p:sp>
      <p:sp>
        <p:nvSpPr>
          <p:cNvPr id="7" name="Slide Number Placeholder 5">
            <a:extLst>
              <a:ext uri="{FF2B5EF4-FFF2-40B4-BE49-F238E27FC236}">
                <a16:creationId xmlns:a16="http://schemas.microsoft.com/office/drawing/2014/main" id="{6E418A31-C804-4A9D-B9BF-4C4D32A72088}"/>
              </a:ext>
            </a:extLst>
          </p:cNvPr>
          <p:cNvSpPr>
            <a:spLocks noGrp="1"/>
          </p:cNvSpPr>
          <p:nvPr>
            <p:ph type="sldNum" sz="quarter" idx="12"/>
          </p:nvPr>
        </p:nvSpPr>
        <p:spPr/>
        <p:txBody>
          <a:bodyPr/>
          <a:lstStyle>
            <a:lvl1pPr>
              <a:defRPr/>
            </a:lvl1pPr>
          </a:lstStyle>
          <a:p>
            <a:fld id="{EF616292-3D67-4CBF-A5F5-CAC50CDADA96}" type="slidenum">
              <a:rPr lang="zh-TW" altLang="en-US"/>
              <a:pPr/>
              <a:t>‹#›</a:t>
            </a:fld>
            <a:endParaRPr lang="zh-TW" altLang="en-US"/>
          </a:p>
        </p:txBody>
      </p:sp>
    </p:spTree>
    <p:extLst>
      <p:ext uri="{BB962C8B-B14F-4D97-AF65-F5344CB8AC3E}">
        <p14:creationId xmlns:p14="http://schemas.microsoft.com/office/powerpoint/2010/main" val="62804369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Vertical Text Placeholder 2"/>
          <p:cNvSpPr>
            <a:spLocks noGrp="1"/>
          </p:cNvSpPr>
          <p:nvPr>
            <p:ph type="body" orient="vert" idx="1"/>
          </p:nvPr>
        </p:nvSpPr>
        <p:spPr/>
        <p:txBody>
          <a:bodyPr vert="eaVert"/>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a:extLst>
              <a:ext uri="{FF2B5EF4-FFF2-40B4-BE49-F238E27FC236}">
                <a16:creationId xmlns:a16="http://schemas.microsoft.com/office/drawing/2014/main" id="{E20B890A-6811-4C27-83F6-C4F1321FC121}"/>
              </a:ext>
            </a:extLst>
          </p:cNvPr>
          <p:cNvSpPr>
            <a:spLocks noGrp="1"/>
          </p:cNvSpPr>
          <p:nvPr>
            <p:ph type="dt" sz="half" idx="10"/>
          </p:nvPr>
        </p:nvSpPr>
        <p:spPr/>
        <p:txBody>
          <a:bodyPr/>
          <a:lstStyle>
            <a:lvl1pPr>
              <a:defRPr/>
            </a:lvl1pPr>
          </a:lstStyle>
          <a:p>
            <a:pPr>
              <a:defRPr/>
            </a:pPr>
            <a:fld id="{D48253AD-BE30-4E37-AB0E-D3D8E10E0508}" type="datetimeFigureOut">
              <a:rPr lang="zh-TW" altLang="en-US"/>
              <a:pPr>
                <a:defRPr/>
              </a:pPr>
              <a:t>2020/3/23</a:t>
            </a:fld>
            <a:endParaRPr lang="zh-TW" altLang="en-US"/>
          </a:p>
        </p:txBody>
      </p:sp>
      <p:sp>
        <p:nvSpPr>
          <p:cNvPr id="5" name="Footer Placeholder 4">
            <a:extLst>
              <a:ext uri="{FF2B5EF4-FFF2-40B4-BE49-F238E27FC236}">
                <a16:creationId xmlns:a16="http://schemas.microsoft.com/office/drawing/2014/main" id="{D9C83998-A963-4398-B502-1FE7A233C4A1}"/>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5">
            <a:extLst>
              <a:ext uri="{FF2B5EF4-FFF2-40B4-BE49-F238E27FC236}">
                <a16:creationId xmlns:a16="http://schemas.microsoft.com/office/drawing/2014/main" id="{03BA9EBD-1BDB-4816-A149-74093E563CDD}"/>
              </a:ext>
            </a:extLst>
          </p:cNvPr>
          <p:cNvSpPr>
            <a:spLocks noGrp="1"/>
          </p:cNvSpPr>
          <p:nvPr>
            <p:ph type="sldNum" sz="quarter" idx="12"/>
          </p:nvPr>
        </p:nvSpPr>
        <p:spPr/>
        <p:txBody>
          <a:bodyPr/>
          <a:lstStyle>
            <a:lvl1pPr>
              <a:defRPr/>
            </a:lvl1pPr>
          </a:lstStyle>
          <a:p>
            <a:fld id="{5A55F583-DCCC-4D26-A49F-E46CA629C038}" type="slidenum">
              <a:rPr lang="zh-TW" altLang="en-US"/>
              <a:pPr/>
              <a:t>‹#›</a:t>
            </a:fld>
            <a:endParaRPr lang="zh-TW" altLang="en-US"/>
          </a:p>
        </p:txBody>
      </p:sp>
    </p:spTree>
    <p:extLst>
      <p:ext uri="{BB962C8B-B14F-4D97-AF65-F5344CB8AC3E}">
        <p14:creationId xmlns:p14="http://schemas.microsoft.com/office/powerpoint/2010/main" val="110437291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TW"/>
              <a:t>Click to edit Master title style</a:t>
            </a:r>
            <a:endParaRPr lang="zh-TW"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a:extLst>
              <a:ext uri="{FF2B5EF4-FFF2-40B4-BE49-F238E27FC236}">
                <a16:creationId xmlns:a16="http://schemas.microsoft.com/office/drawing/2014/main" id="{3566588B-5D23-4394-B5DC-36340F6E3FAC}"/>
              </a:ext>
            </a:extLst>
          </p:cNvPr>
          <p:cNvSpPr>
            <a:spLocks noGrp="1"/>
          </p:cNvSpPr>
          <p:nvPr>
            <p:ph type="dt" sz="half" idx="10"/>
          </p:nvPr>
        </p:nvSpPr>
        <p:spPr/>
        <p:txBody>
          <a:bodyPr/>
          <a:lstStyle>
            <a:lvl1pPr>
              <a:defRPr/>
            </a:lvl1pPr>
          </a:lstStyle>
          <a:p>
            <a:pPr>
              <a:defRPr/>
            </a:pPr>
            <a:fld id="{1BBB721F-3579-421A-A7D9-A91A559E389E}" type="datetimeFigureOut">
              <a:rPr lang="zh-TW" altLang="en-US"/>
              <a:pPr>
                <a:defRPr/>
              </a:pPr>
              <a:t>2020/3/23</a:t>
            </a:fld>
            <a:endParaRPr lang="zh-TW" altLang="en-US"/>
          </a:p>
        </p:txBody>
      </p:sp>
      <p:sp>
        <p:nvSpPr>
          <p:cNvPr id="5" name="Footer Placeholder 4">
            <a:extLst>
              <a:ext uri="{FF2B5EF4-FFF2-40B4-BE49-F238E27FC236}">
                <a16:creationId xmlns:a16="http://schemas.microsoft.com/office/drawing/2014/main" id="{35E27109-BDEC-45F6-9A6F-508ED4D3EC1C}"/>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5">
            <a:extLst>
              <a:ext uri="{FF2B5EF4-FFF2-40B4-BE49-F238E27FC236}">
                <a16:creationId xmlns:a16="http://schemas.microsoft.com/office/drawing/2014/main" id="{615A810A-D9EA-4278-9B45-897FCAF1F4A3}"/>
              </a:ext>
            </a:extLst>
          </p:cNvPr>
          <p:cNvSpPr>
            <a:spLocks noGrp="1"/>
          </p:cNvSpPr>
          <p:nvPr>
            <p:ph type="sldNum" sz="quarter" idx="12"/>
          </p:nvPr>
        </p:nvSpPr>
        <p:spPr/>
        <p:txBody>
          <a:bodyPr/>
          <a:lstStyle>
            <a:lvl1pPr>
              <a:defRPr/>
            </a:lvl1pPr>
          </a:lstStyle>
          <a:p>
            <a:fld id="{8ECBBE71-043C-4176-9BF7-41193A03DD91}" type="slidenum">
              <a:rPr lang="zh-TW" altLang="en-US"/>
              <a:pPr/>
              <a:t>‹#›</a:t>
            </a:fld>
            <a:endParaRPr lang="zh-TW" altLang="en-US"/>
          </a:p>
        </p:txBody>
      </p:sp>
    </p:spTree>
    <p:extLst>
      <p:ext uri="{BB962C8B-B14F-4D97-AF65-F5344CB8AC3E}">
        <p14:creationId xmlns:p14="http://schemas.microsoft.com/office/powerpoint/2010/main" val="303808225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ltLang="zh-TW"/>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ltLang="zh-TW"/>
              <a:t>Click to edit Master subtitle style</a:t>
            </a:r>
            <a:endParaRPr lang="en-US"/>
          </a:p>
        </p:txBody>
      </p:sp>
      <p:sp>
        <p:nvSpPr>
          <p:cNvPr id="4" name="Date Placeholder 13">
            <a:extLst>
              <a:ext uri="{FF2B5EF4-FFF2-40B4-BE49-F238E27FC236}">
                <a16:creationId xmlns:a16="http://schemas.microsoft.com/office/drawing/2014/main" id="{BBBE8255-77D9-4D61-8C38-753007873DCE}"/>
              </a:ext>
            </a:extLst>
          </p:cNvPr>
          <p:cNvSpPr>
            <a:spLocks noGrp="1"/>
          </p:cNvSpPr>
          <p:nvPr>
            <p:ph type="dt" sz="half" idx="10"/>
          </p:nvPr>
        </p:nvSpPr>
        <p:spPr/>
        <p:txBody>
          <a:bodyPr/>
          <a:lstStyle>
            <a:lvl1pPr>
              <a:defRPr/>
            </a:lvl1pPr>
          </a:lstStyle>
          <a:p>
            <a:pPr>
              <a:defRPr/>
            </a:pPr>
            <a:fld id="{E674A107-C4C0-4331-ABC3-4044CA9F4B21}" type="datetime1">
              <a:rPr lang="zh-TW" altLang="en-US"/>
              <a:pPr>
                <a:defRPr/>
              </a:pPr>
              <a:t>2020/3/23</a:t>
            </a:fld>
            <a:endParaRPr lang="zh-TW" altLang="en-US"/>
          </a:p>
        </p:txBody>
      </p:sp>
      <p:sp>
        <p:nvSpPr>
          <p:cNvPr id="5" name="Footer Placeholder 2">
            <a:extLst>
              <a:ext uri="{FF2B5EF4-FFF2-40B4-BE49-F238E27FC236}">
                <a16:creationId xmlns:a16="http://schemas.microsoft.com/office/drawing/2014/main" id="{711DC414-E388-49F2-8C6F-13976368605B}"/>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22">
            <a:extLst>
              <a:ext uri="{FF2B5EF4-FFF2-40B4-BE49-F238E27FC236}">
                <a16:creationId xmlns:a16="http://schemas.microsoft.com/office/drawing/2014/main" id="{6DF7A19A-39E9-42E7-984C-067D96A80163}"/>
              </a:ext>
            </a:extLst>
          </p:cNvPr>
          <p:cNvSpPr>
            <a:spLocks noGrp="1"/>
          </p:cNvSpPr>
          <p:nvPr>
            <p:ph type="sldNum" sz="quarter" idx="12"/>
          </p:nvPr>
        </p:nvSpPr>
        <p:spPr/>
        <p:txBody>
          <a:bodyPr/>
          <a:lstStyle>
            <a:lvl1pPr>
              <a:defRPr/>
            </a:lvl1pPr>
          </a:lstStyle>
          <a:p>
            <a:fld id="{E8D5D537-C6EE-458A-A39C-0B12839A262B}" type="slidenum">
              <a:rPr lang="zh-TW" altLang="en-US"/>
              <a:pPr/>
              <a:t>‹#›</a:t>
            </a:fld>
            <a:endParaRPr lang="zh-TW" altLang="en-US"/>
          </a:p>
        </p:txBody>
      </p:sp>
    </p:spTree>
    <p:extLst>
      <p:ext uri="{BB962C8B-B14F-4D97-AF65-F5344CB8AC3E}">
        <p14:creationId xmlns:p14="http://schemas.microsoft.com/office/powerpoint/2010/main" val="285061399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en-US"/>
          </a:p>
        </p:txBody>
      </p:sp>
      <p:sp>
        <p:nvSpPr>
          <p:cNvPr id="3" name="Content Placeholder 2"/>
          <p:cNvSpPr>
            <a:spLocks noGrp="1"/>
          </p:cNvSpPr>
          <p:nvPr>
            <p:ph idx="1"/>
          </p:nvPr>
        </p:nvSpPr>
        <p:spPr/>
        <p:txBody>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a:p>
        </p:txBody>
      </p:sp>
      <p:sp>
        <p:nvSpPr>
          <p:cNvPr id="4" name="Date Placeholder 13">
            <a:extLst>
              <a:ext uri="{FF2B5EF4-FFF2-40B4-BE49-F238E27FC236}">
                <a16:creationId xmlns:a16="http://schemas.microsoft.com/office/drawing/2014/main" id="{7AC9F576-3020-4798-976D-71BBEB1B2138}"/>
              </a:ext>
            </a:extLst>
          </p:cNvPr>
          <p:cNvSpPr>
            <a:spLocks noGrp="1"/>
          </p:cNvSpPr>
          <p:nvPr>
            <p:ph type="dt" sz="half" idx="10"/>
          </p:nvPr>
        </p:nvSpPr>
        <p:spPr/>
        <p:txBody>
          <a:bodyPr/>
          <a:lstStyle>
            <a:lvl1pPr>
              <a:defRPr/>
            </a:lvl1pPr>
          </a:lstStyle>
          <a:p>
            <a:pPr>
              <a:defRPr/>
            </a:pPr>
            <a:fld id="{E674A107-C4C0-4331-ABC3-4044CA9F4B21}" type="datetime1">
              <a:rPr lang="zh-TW" altLang="en-US"/>
              <a:pPr>
                <a:defRPr/>
              </a:pPr>
              <a:t>2020/3/23</a:t>
            </a:fld>
            <a:endParaRPr lang="zh-TW" altLang="en-US"/>
          </a:p>
        </p:txBody>
      </p:sp>
      <p:sp>
        <p:nvSpPr>
          <p:cNvPr id="5" name="Footer Placeholder 2">
            <a:extLst>
              <a:ext uri="{FF2B5EF4-FFF2-40B4-BE49-F238E27FC236}">
                <a16:creationId xmlns:a16="http://schemas.microsoft.com/office/drawing/2014/main" id="{A69E4FB6-FAC5-4CB1-9376-5A885827815D}"/>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22">
            <a:extLst>
              <a:ext uri="{FF2B5EF4-FFF2-40B4-BE49-F238E27FC236}">
                <a16:creationId xmlns:a16="http://schemas.microsoft.com/office/drawing/2014/main" id="{95AE8C1A-8278-4E41-BDD6-39E008AD81CD}"/>
              </a:ext>
            </a:extLst>
          </p:cNvPr>
          <p:cNvSpPr>
            <a:spLocks noGrp="1"/>
          </p:cNvSpPr>
          <p:nvPr>
            <p:ph type="sldNum" sz="quarter" idx="12"/>
          </p:nvPr>
        </p:nvSpPr>
        <p:spPr/>
        <p:txBody>
          <a:bodyPr/>
          <a:lstStyle>
            <a:lvl1pPr>
              <a:defRPr/>
            </a:lvl1pPr>
          </a:lstStyle>
          <a:p>
            <a:fld id="{0E954A44-AC65-484E-B0E6-BEC3CAE5DBCA}" type="slidenum">
              <a:rPr lang="zh-TW" altLang="en-US"/>
              <a:pPr/>
              <a:t>‹#›</a:t>
            </a:fld>
            <a:endParaRPr lang="zh-TW" altLang="en-US"/>
          </a:p>
        </p:txBody>
      </p:sp>
    </p:spTree>
    <p:extLst>
      <p:ext uri="{BB962C8B-B14F-4D97-AF65-F5344CB8AC3E}">
        <p14:creationId xmlns:p14="http://schemas.microsoft.com/office/powerpoint/2010/main" val="89009099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ltLang="zh-TW"/>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ltLang="zh-TW"/>
              <a:t>Click to edit Master text styles</a:t>
            </a:r>
          </a:p>
        </p:txBody>
      </p:sp>
      <p:sp>
        <p:nvSpPr>
          <p:cNvPr id="4" name="Date Placeholder 13">
            <a:extLst>
              <a:ext uri="{FF2B5EF4-FFF2-40B4-BE49-F238E27FC236}">
                <a16:creationId xmlns:a16="http://schemas.microsoft.com/office/drawing/2014/main" id="{4D52C4F4-3A07-4696-B2EA-EBEA3FE8A9C6}"/>
              </a:ext>
            </a:extLst>
          </p:cNvPr>
          <p:cNvSpPr>
            <a:spLocks noGrp="1"/>
          </p:cNvSpPr>
          <p:nvPr>
            <p:ph type="dt" sz="half" idx="10"/>
          </p:nvPr>
        </p:nvSpPr>
        <p:spPr/>
        <p:txBody>
          <a:bodyPr/>
          <a:lstStyle>
            <a:lvl1pPr>
              <a:defRPr/>
            </a:lvl1pPr>
          </a:lstStyle>
          <a:p>
            <a:pPr>
              <a:defRPr/>
            </a:pPr>
            <a:fld id="{E674A107-C4C0-4331-ABC3-4044CA9F4B21}" type="datetime1">
              <a:rPr lang="zh-TW" altLang="en-US"/>
              <a:pPr>
                <a:defRPr/>
              </a:pPr>
              <a:t>2020/3/23</a:t>
            </a:fld>
            <a:endParaRPr lang="zh-TW" altLang="en-US"/>
          </a:p>
        </p:txBody>
      </p:sp>
      <p:sp>
        <p:nvSpPr>
          <p:cNvPr id="5" name="Footer Placeholder 2">
            <a:extLst>
              <a:ext uri="{FF2B5EF4-FFF2-40B4-BE49-F238E27FC236}">
                <a16:creationId xmlns:a16="http://schemas.microsoft.com/office/drawing/2014/main" id="{927A69EA-B0B1-47D5-8824-BA3FA8E783BA}"/>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22">
            <a:extLst>
              <a:ext uri="{FF2B5EF4-FFF2-40B4-BE49-F238E27FC236}">
                <a16:creationId xmlns:a16="http://schemas.microsoft.com/office/drawing/2014/main" id="{29F7261B-C012-433E-9583-6F6415B0F15A}"/>
              </a:ext>
            </a:extLst>
          </p:cNvPr>
          <p:cNvSpPr>
            <a:spLocks noGrp="1"/>
          </p:cNvSpPr>
          <p:nvPr>
            <p:ph type="sldNum" sz="quarter" idx="12"/>
          </p:nvPr>
        </p:nvSpPr>
        <p:spPr/>
        <p:txBody>
          <a:bodyPr/>
          <a:lstStyle>
            <a:lvl1pPr>
              <a:defRPr/>
            </a:lvl1pPr>
          </a:lstStyle>
          <a:p>
            <a:fld id="{AF8342DA-CBC5-4C93-8D40-FCD8420A85C2}" type="slidenum">
              <a:rPr lang="zh-TW" altLang="en-US"/>
              <a:pPr/>
              <a:t>‹#›</a:t>
            </a:fld>
            <a:endParaRPr lang="zh-TW" altLang="en-US"/>
          </a:p>
        </p:txBody>
      </p:sp>
    </p:spTree>
    <p:extLst>
      <p:ext uri="{BB962C8B-B14F-4D97-AF65-F5344CB8AC3E}">
        <p14:creationId xmlns:p14="http://schemas.microsoft.com/office/powerpoint/2010/main" val="120469252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a:p>
        </p:txBody>
      </p:sp>
      <p:sp>
        <p:nvSpPr>
          <p:cNvPr id="5" name="Date Placeholder 13">
            <a:extLst>
              <a:ext uri="{FF2B5EF4-FFF2-40B4-BE49-F238E27FC236}">
                <a16:creationId xmlns:a16="http://schemas.microsoft.com/office/drawing/2014/main" id="{3940C02B-B679-4C1A-9E9C-88D34F776A80}"/>
              </a:ext>
            </a:extLst>
          </p:cNvPr>
          <p:cNvSpPr>
            <a:spLocks noGrp="1"/>
          </p:cNvSpPr>
          <p:nvPr>
            <p:ph type="dt" sz="half" idx="10"/>
          </p:nvPr>
        </p:nvSpPr>
        <p:spPr/>
        <p:txBody>
          <a:bodyPr/>
          <a:lstStyle>
            <a:lvl1pPr>
              <a:defRPr/>
            </a:lvl1pPr>
          </a:lstStyle>
          <a:p>
            <a:pPr>
              <a:defRPr/>
            </a:pPr>
            <a:fld id="{E674A107-C4C0-4331-ABC3-4044CA9F4B21}" type="datetime1">
              <a:rPr lang="zh-TW" altLang="en-US"/>
              <a:pPr>
                <a:defRPr/>
              </a:pPr>
              <a:t>2020/3/23</a:t>
            </a:fld>
            <a:endParaRPr lang="zh-TW" altLang="en-US"/>
          </a:p>
        </p:txBody>
      </p:sp>
      <p:sp>
        <p:nvSpPr>
          <p:cNvPr id="6" name="Footer Placeholder 2">
            <a:extLst>
              <a:ext uri="{FF2B5EF4-FFF2-40B4-BE49-F238E27FC236}">
                <a16:creationId xmlns:a16="http://schemas.microsoft.com/office/drawing/2014/main" id="{6CC33A44-EDAC-4D0C-A699-3E81B1E90FD7}"/>
              </a:ext>
            </a:extLst>
          </p:cNvPr>
          <p:cNvSpPr>
            <a:spLocks noGrp="1"/>
          </p:cNvSpPr>
          <p:nvPr>
            <p:ph type="ftr" sz="quarter" idx="11"/>
          </p:nvPr>
        </p:nvSpPr>
        <p:spPr/>
        <p:txBody>
          <a:bodyPr/>
          <a:lstStyle>
            <a:lvl1pPr>
              <a:defRPr/>
            </a:lvl1pPr>
          </a:lstStyle>
          <a:p>
            <a:pPr>
              <a:defRPr/>
            </a:pPr>
            <a:endParaRPr lang="zh-TW" altLang="en-US"/>
          </a:p>
        </p:txBody>
      </p:sp>
      <p:sp>
        <p:nvSpPr>
          <p:cNvPr id="7" name="Slide Number Placeholder 22">
            <a:extLst>
              <a:ext uri="{FF2B5EF4-FFF2-40B4-BE49-F238E27FC236}">
                <a16:creationId xmlns:a16="http://schemas.microsoft.com/office/drawing/2014/main" id="{98B4A485-3C22-42CB-8ABF-B205A7794FCE}"/>
              </a:ext>
            </a:extLst>
          </p:cNvPr>
          <p:cNvSpPr>
            <a:spLocks noGrp="1"/>
          </p:cNvSpPr>
          <p:nvPr>
            <p:ph type="sldNum" sz="quarter" idx="12"/>
          </p:nvPr>
        </p:nvSpPr>
        <p:spPr/>
        <p:txBody>
          <a:bodyPr/>
          <a:lstStyle>
            <a:lvl1pPr>
              <a:defRPr/>
            </a:lvl1pPr>
          </a:lstStyle>
          <a:p>
            <a:fld id="{97B1DB2A-429A-46C0-8DCC-79F76A2F04BE}" type="slidenum">
              <a:rPr lang="zh-TW" altLang="en-US"/>
              <a:pPr/>
              <a:t>‹#›</a:t>
            </a:fld>
            <a:endParaRPr lang="zh-TW" altLang="en-US"/>
          </a:p>
        </p:txBody>
      </p:sp>
    </p:spTree>
    <p:extLst>
      <p:ext uri="{BB962C8B-B14F-4D97-AF65-F5344CB8AC3E}">
        <p14:creationId xmlns:p14="http://schemas.microsoft.com/office/powerpoint/2010/main" val="172921994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ltLang="zh-TW"/>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ltLang="zh-TW"/>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ltLang="zh-TW"/>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a:p>
        </p:txBody>
      </p:sp>
      <p:sp>
        <p:nvSpPr>
          <p:cNvPr id="7" name="Date Placeholder 13">
            <a:extLst>
              <a:ext uri="{FF2B5EF4-FFF2-40B4-BE49-F238E27FC236}">
                <a16:creationId xmlns:a16="http://schemas.microsoft.com/office/drawing/2014/main" id="{CEE09455-5127-4EBF-8CC5-4F2FEB7A6A1C}"/>
              </a:ext>
            </a:extLst>
          </p:cNvPr>
          <p:cNvSpPr>
            <a:spLocks noGrp="1"/>
          </p:cNvSpPr>
          <p:nvPr>
            <p:ph type="dt" sz="half" idx="10"/>
          </p:nvPr>
        </p:nvSpPr>
        <p:spPr/>
        <p:txBody>
          <a:bodyPr/>
          <a:lstStyle>
            <a:lvl1pPr>
              <a:defRPr/>
            </a:lvl1pPr>
          </a:lstStyle>
          <a:p>
            <a:pPr>
              <a:defRPr/>
            </a:pPr>
            <a:fld id="{E674A107-C4C0-4331-ABC3-4044CA9F4B21}" type="datetime1">
              <a:rPr lang="zh-TW" altLang="en-US"/>
              <a:pPr>
                <a:defRPr/>
              </a:pPr>
              <a:t>2020/3/23</a:t>
            </a:fld>
            <a:endParaRPr lang="zh-TW" altLang="en-US"/>
          </a:p>
        </p:txBody>
      </p:sp>
      <p:sp>
        <p:nvSpPr>
          <p:cNvPr id="8" name="Footer Placeholder 2">
            <a:extLst>
              <a:ext uri="{FF2B5EF4-FFF2-40B4-BE49-F238E27FC236}">
                <a16:creationId xmlns:a16="http://schemas.microsoft.com/office/drawing/2014/main" id="{8718CD54-5491-42F9-B269-0242B8050581}"/>
              </a:ext>
            </a:extLst>
          </p:cNvPr>
          <p:cNvSpPr>
            <a:spLocks noGrp="1"/>
          </p:cNvSpPr>
          <p:nvPr>
            <p:ph type="ftr" sz="quarter" idx="11"/>
          </p:nvPr>
        </p:nvSpPr>
        <p:spPr/>
        <p:txBody>
          <a:bodyPr/>
          <a:lstStyle>
            <a:lvl1pPr>
              <a:defRPr/>
            </a:lvl1pPr>
          </a:lstStyle>
          <a:p>
            <a:pPr>
              <a:defRPr/>
            </a:pPr>
            <a:endParaRPr lang="zh-TW" altLang="en-US"/>
          </a:p>
        </p:txBody>
      </p:sp>
      <p:sp>
        <p:nvSpPr>
          <p:cNvPr id="9" name="Slide Number Placeholder 22">
            <a:extLst>
              <a:ext uri="{FF2B5EF4-FFF2-40B4-BE49-F238E27FC236}">
                <a16:creationId xmlns:a16="http://schemas.microsoft.com/office/drawing/2014/main" id="{842318C4-0D5B-4233-935C-8F91CE1F248F}"/>
              </a:ext>
            </a:extLst>
          </p:cNvPr>
          <p:cNvSpPr>
            <a:spLocks noGrp="1"/>
          </p:cNvSpPr>
          <p:nvPr>
            <p:ph type="sldNum" sz="quarter" idx="12"/>
          </p:nvPr>
        </p:nvSpPr>
        <p:spPr/>
        <p:txBody>
          <a:bodyPr/>
          <a:lstStyle>
            <a:lvl1pPr>
              <a:defRPr/>
            </a:lvl1pPr>
          </a:lstStyle>
          <a:p>
            <a:fld id="{A089F53C-F67E-44BC-83C5-CF4B2CF8554C}" type="slidenum">
              <a:rPr lang="zh-TW" altLang="en-US"/>
              <a:pPr/>
              <a:t>‹#›</a:t>
            </a:fld>
            <a:endParaRPr lang="zh-TW" altLang="en-US"/>
          </a:p>
        </p:txBody>
      </p:sp>
    </p:spTree>
    <p:extLst>
      <p:ext uri="{BB962C8B-B14F-4D97-AF65-F5344CB8AC3E}">
        <p14:creationId xmlns:p14="http://schemas.microsoft.com/office/powerpoint/2010/main" val="1383955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TW"/>
              <a:t>Click to edit Master title style</a:t>
            </a:r>
            <a:endParaRPr lang="zh-TW"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7" name="Date Placeholder 3">
            <a:extLst>
              <a:ext uri="{FF2B5EF4-FFF2-40B4-BE49-F238E27FC236}">
                <a16:creationId xmlns:a16="http://schemas.microsoft.com/office/drawing/2014/main" id="{255C1E60-E740-4D9D-A7C6-EA305B6738B5}"/>
              </a:ext>
            </a:extLst>
          </p:cNvPr>
          <p:cNvSpPr>
            <a:spLocks noGrp="1"/>
          </p:cNvSpPr>
          <p:nvPr>
            <p:ph type="dt" sz="half" idx="10"/>
          </p:nvPr>
        </p:nvSpPr>
        <p:spPr/>
        <p:txBody>
          <a:bodyPr/>
          <a:lstStyle>
            <a:lvl1pPr>
              <a:defRPr/>
            </a:lvl1pPr>
          </a:lstStyle>
          <a:p>
            <a:pPr>
              <a:defRPr/>
            </a:pPr>
            <a:fld id="{0DFBF65B-39D3-4738-81CB-A4184FF973AF}" type="datetimeFigureOut">
              <a:rPr lang="zh-TW" altLang="en-US"/>
              <a:pPr>
                <a:defRPr/>
              </a:pPr>
              <a:t>2020/3/23</a:t>
            </a:fld>
            <a:endParaRPr lang="zh-TW" altLang="en-US"/>
          </a:p>
        </p:txBody>
      </p:sp>
      <p:sp>
        <p:nvSpPr>
          <p:cNvPr id="8" name="Footer Placeholder 4">
            <a:extLst>
              <a:ext uri="{FF2B5EF4-FFF2-40B4-BE49-F238E27FC236}">
                <a16:creationId xmlns:a16="http://schemas.microsoft.com/office/drawing/2014/main" id="{3A493A55-9952-4FC9-A724-B910C64ED697}"/>
              </a:ext>
            </a:extLst>
          </p:cNvPr>
          <p:cNvSpPr>
            <a:spLocks noGrp="1"/>
          </p:cNvSpPr>
          <p:nvPr>
            <p:ph type="ftr" sz="quarter" idx="11"/>
          </p:nvPr>
        </p:nvSpPr>
        <p:spPr/>
        <p:txBody>
          <a:bodyPr/>
          <a:lstStyle>
            <a:lvl1pPr>
              <a:defRPr/>
            </a:lvl1pPr>
          </a:lstStyle>
          <a:p>
            <a:pPr>
              <a:defRPr/>
            </a:pPr>
            <a:endParaRPr lang="zh-TW" altLang="en-US"/>
          </a:p>
        </p:txBody>
      </p:sp>
      <p:sp>
        <p:nvSpPr>
          <p:cNvPr id="9" name="Slide Number Placeholder 5">
            <a:extLst>
              <a:ext uri="{FF2B5EF4-FFF2-40B4-BE49-F238E27FC236}">
                <a16:creationId xmlns:a16="http://schemas.microsoft.com/office/drawing/2014/main" id="{2C8BEC5F-900F-4D59-BB2C-952FF812A4B7}"/>
              </a:ext>
            </a:extLst>
          </p:cNvPr>
          <p:cNvSpPr>
            <a:spLocks noGrp="1"/>
          </p:cNvSpPr>
          <p:nvPr>
            <p:ph type="sldNum" sz="quarter" idx="12"/>
          </p:nvPr>
        </p:nvSpPr>
        <p:spPr/>
        <p:txBody>
          <a:bodyPr/>
          <a:lstStyle>
            <a:lvl1pPr>
              <a:defRPr/>
            </a:lvl1pPr>
          </a:lstStyle>
          <a:p>
            <a:fld id="{98321F47-41BD-4B79-919B-660A44599F68}" type="slidenum">
              <a:rPr lang="zh-TW" altLang="en-US"/>
              <a:pPr/>
              <a:t>‹#›</a:t>
            </a:fld>
            <a:endParaRPr lang="zh-TW" altLang="en-US"/>
          </a:p>
        </p:txBody>
      </p:sp>
    </p:spTree>
    <p:extLst>
      <p:ext uri="{BB962C8B-B14F-4D97-AF65-F5344CB8AC3E}">
        <p14:creationId xmlns:p14="http://schemas.microsoft.com/office/powerpoint/2010/main" val="386772572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en-US"/>
          </a:p>
        </p:txBody>
      </p:sp>
      <p:sp>
        <p:nvSpPr>
          <p:cNvPr id="3" name="Date Placeholder 13">
            <a:extLst>
              <a:ext uri="{FF2B5EF4-FFF2-40B4-BE49-F238E27FC236}">
                <a16:creationId xmlns:a16="http://schemas.microsoft.com/office/drawing/2014/main" id="{666F1C91-37A3-4C40-8D65-A24B2DCE71E5}"/>
              </a:ext>
            </a:extLst>
          </p:cNvPr>
          <p:cNvSpPr>
            <a:spLocks noGrp="1"/>
          </p:cNvSpPr>
          <p:nvPr>
            <p:ph type="dt" sz="half" idx="10"/>
          </p:nvPr>
        </p:nvSpPr>
        <p:spPr/>
        <p:txBody>
          <a:bodyPr/>
          <a:lstStyle>
            <a:lvl1pPr>
              <a:defRPr/>
            </a:lvl1pPr>
          </a:lstStyle>
          <a:p>
            <a:pPr>
              <a:defRPr/>
            </a:pPr>
            <a:fld id="{E674A107-C4C0-4331-ABC3-4044CA9F4B21}" type="datetime1">
              <a:rPr lang="zh-TW" altLang="en-US"/>
              <a:pPr>
                <a:defRPr/>
              </a:pPr>
              <a:t>2020/3/23</a:t>
            </a:fld>
            <a:endParaRPr lang="zh-TW" altLang="en-US"/>
          </a:p>
        </p:txBody>
      </p:sp>
      <p:sp>
        <p:nvSpPr>
          <p:cNvPr id="4" name="Footer Placeholder 2">
            <a:extLst>
              <a:ext uri="{FF2B5EF4-FFF2-40B4-BE49-F238E27FC236}">
                <a16:creationId xmlns:a16="http://schemas.microsoft.com/office/drawing/2014/main" id="{6C91AE60-C7B2-4D84-8D4E-099D11148F96}"/>
              </a:ext>
            </a:extLst>
          </p:cNvPr>
          <p:cNvSpPr>
            <a:spLocks noGrp="1"/>
          </p:cNvSpPr>
          <p:nvPr>
            <p:ph type="ftr" sz="quarter" idx="11"/>
          </p:nvPr>
        </p:nvSpPr>
        <p:spPr/>
        <p:txBody>
          <a:bodyPr/>
          <a:lstStyle>
            <a:lvl1pPr>
              <a:defRPr/>
            </a:lvl1pPr>
          </a:lstStyle>
          <a:p>
            <a:pPr>
              <a:defRPr/>
            </a:pPr>
            <a:endParaRPr lang="zh-TW" altLang="en-US"/>
          </a:p>
        </p:txBody>
      </p:sp>
      <p:sp>
        <p:nvSpPr>
          <p:cNvPr id="5" name="Slide Number Placeholder 22">
            <a:extLst>
              <a:ext uri="{FF2B5EF4-FFF2-40B4-BE49-F238E27FC236}">
                <a16:creationId xmlns:a16="http://schemas.microsoft.com/office/drawing/2014/main" id="{A0692A60-FE8B-48AB-B91E-7D96D52DB3D8}"/>
              </a:ext>
            </a:extLst>
          </p:cNvPr>
          <p:cNvSpPr>
            <a:spLocks noGrp="1"/>
          </p:cNvSpPr>
          <p:nvPr>
            <p:ph type="sldNum" sz="quarter" idx="12"/>
          </p:nvPr>
        </p:nvSpPr>
        <p:spPr/>
        <p:txBody>
          <a:bodyPr/>
          <a:lstStyle>
            <a:lvl1pPr>
              <a:defRPr/>
            </a:lvl1pPr>
          </a:lstStyle>
          <a:p>
            <a:fld id="{475EBCB4-A307-4620-BB32-ED2C1315AF6D}" type="slidenum">
              <a:rPr lang="zh-TW" altLang="en-US"/>
              <a:pPr/>
              <a:t>‹#›</a:t>
            </a:fld>
            <a:endParaRPr lang="zh-TW" altLang="en-US"/>
          </a:p>
        </p:txBody>
      </p:sp>
    </p:spTree>
    <p:extLst>
      <p:ext uri="{BB962C8B-B14F-4D97-AF65-F5344CB8AC3E}">
        <p14:creationId xmlns:p14="http://schemas.microsoft.com/office/powerpoint/2010/main" val="145166927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13CD42A7-5653-4B88-8B4C-5E6013122C36}"/>
              </a:ext>
            </a:extLst>
          </p:cNvPr>
          <p:cNvSpPr>
            <a:spLocks noGrp="1"/>
          </p:cNvSpPr>
          <p:nvPr>
            <p:ph type="dt" sz="half" idx="10"/>
          </p:nvPr>
        </p:nvSpPr>
        <p:spPr/>
        <p:txBody>
          <a:bodyPr/>
          <a:lstStyle>
            <a:lvl1pPr>
              <a:defRPr/>
            </a:lvl1pPr>
          </a:lstStyle>
          <a:p>
            <a:pPr>
              <a:defRPr/>
            </a:pPr>
            <a:fld id="{E674A107-C4C0-4331-ABC3-4044CA9F4B21}" type="datetime1">
              <a:rPr lang="zh-TW" altLang="en-US"/>
              <a:pPr>
                <a:defRPr/>
              </a:pPr>
              <a:t>2020/3/23</a:t>
            </a:fld>
            <a:endParaRPr lang="zh-TW" altLang="en-US"/>
          </a:p>
        </p:txBody>
      </p:sp>
      <p:sp>
        <p:nvSpPr>
          <p:cNvPr id="3" name="Footer Placeholder 2">
            <a:extLst>
              <a:ext uri="{FF2B5EF4-FFF2-40B4-BE49-F238E27FC236}">
                <a16:creationId xmlns:a16="http://schemas.microsoft.com/office/drawing/2014/main" id="{22A33A64-A80D-4B52-9BD0-3D85B0115624}"/>
              </a:ext>
            </a:extLst>
          </p:cNvPr>
          <p:cNvSpPr>
            <a:spLocks noGrp="1"/>
          </p:cNvSpPr>
          <p:nvPr>
            <p:ph type="ftr" sz="quarter" idx="11"/>
          </p:nvPr>
        </p:nvSpPr>
        <p:spPr/>
        <p:txBody>
          <a:bodyPr/>
          <a:lstStyle>
            <a:lvl1pPr>
              <a:defRPr/>
            </a:lvl1pPr>
          </a:lstStyle>
          <a:p>
            <a:pPr>
              <a:defRPr/>
            </a:pPr>
            <a:endParaRPr lang="zh-TW" altLang="en-US"/>
          </a:p>
        </p:txBody>
      </p:sp>
      <p:sp>
        <p:nvSpPr>
          <p:cNvPr id="4" name="Slide Number Placeholder 22">
            <a:extLst>
              <a:ext uri="{FF2B5EF4-FFF2-40B4-BE49-F238E27FC236}">
                <a16:creationId xmlns:a16="http://schemas.microsoft.com/office/drawing/2014/main" id="{3C621B90-AC9B-4E97-AC39-B0EFFAFE29C9}"/>
              </a:ext>
            </a:extLst>
          </p:cNvPr>
          <p:cNvSpPr>
            <a:spLocks noGrp="1"/>
          </p:cNvSpPr>
          <p:nvPr>
            <p:ph type="sldNum" sz="quarter" idx="12"/>
          </p:nvPr>
        </p:nvSpPr>
        <p:spPr/>
        <p:txBody>
          <a:bodyPr/>
          <a:lstStyle>
            <a:lvl1pPr>
              <a:defRPr/>
            </a:lvl1pPr>
          </a:lstStyle>
          <a:p>
            <a:fld id="{794A0027-1D14-4E3A-9833-D17A7B78FBB0}" type="slidenum">
              <a:rPr lang="zh-TW" altLang="en-US"/>
              <a:pPr/>
              <a:t>‹#›</a:t>
            </a:fld>
            <a:endParaRPr lang="zh-TW" altLang="en-US"/>
          </a:p>
        </p:txBody>
      </p:sp>
    </p:spTree>
    <p:extLst>
      <p:ext uri="{BB962C8B-B14F-4D97-AF65-F5344CB8AC3E}">
        <p14:creationId xmlns:p14="http://schemas.microsoft.com/office/powerpoint/2010/main" val="422156945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ltLang="zh-TW"/>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ltLang="zh-TW"/>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a:p>
        </p:txBody>
      </p:sp>
      <p:sp>
        <p:nvSpPr>
          <p:cNvPr id="5" name="Date Placeholder 13">
            <a:extLst>
              <a:ext uri="{FF2B5EF4-FFF2-40B4-BE49-F238E27FC236}">
                <a16:creationId xmlns:a16="http://schemas.microsoft.com/office/drawing/2014/main" id="{B33BF56D-7774-4931-AFC6-3292B3C19F20}"/>
              </a:ext>
            </a:extLst>
          </p:cNvPr>
          <p:cNvSpPr>
            <a:spLocks noGrp="1"/>
          </p:cNvSpPr>
          <p:nvPr>
            <p:ph type="dt" sz="half" idx="10"/>
          </p:nvPr>
        </p:nvSpPr>
        <p:spPr/>
        <p:txBody>
          <a:bodyPr/>
          <a:lstStyle>
            <a:lvl1pPr>
              <a:defRPr/>
            </a:lvl1pPr>
          </a:lstStyle>
          <a:p>
            <a:pPr>
              <a:defRPr/>
            </a:pPr>
            <a:fld id="{E674A107-C4C0-4331-ABC3-4044CA9F4B21}" type="datetime1">
              <a:rPr lang="zh-TW" altLang="en-US"/>
              <a:pPr>
                <a:defRPr/>
              </a:pPr>
              <a:t>2020/3/23</a:t>
            </a:fld>
            <a:endParaRPr lang="zh-TW" altLang="en-US"/>
          </a:p>
        </p:txBody>
      </p:sp>
      <p:sp>
        <p:nvSpPr>
          <p:cNvPr id="6" name="Footer Placeholder 2">
            <a:extLst>
              <a:ext uri="{FF2B5EF4-FFF2-40B4-BE49-F238E27FC236}">
                <a16:creationId xmlns:a16="http://schemas.microsoft.com/office/drawing/2014/main" id="{9340764D-50D6-4F10-9BDB-3E0309304B71}"/>
              </a:ext>
            </a:extLst>
          </p:cNvPr>
          <p:cNvSpPr>
            <a:spLocks noGrp="1"/>
          </p:cNvSpPr>
          <p:nvPr>
            <p:ph type="ftr" sz="quarter" idx="11"/>
          </p:nvPr>
        </p:nvSpPr>
        <p:spPr/>
        <p:txBody>
          <a:bodyPr/>
          <a:lstStyle>
            <a:lvl1pPr>
              <a:defRPr/>
            </a:lvl1pPr>
          </a:lstStyle>
          <a:p>
            <a:pPr>
              <a:defRPr/>
            </a:pPr>
            <a:endParaRPr lang="zh-TW" altLang="en-US"/>
          </a:p>
        </p:txBody>
      </p:sp>
      <p:sp>
        <p:nvSpPr>
          <p:cNvPr id="7" name="Slide Number Placeholder 22">
            <a:extLst>
              <a:ext uri="{FF2B5EF4-FFF2-40B4-BE49-F238E27FC236}">
                <a16:creationId xmlns:a16="http://schemas.microsoft.com/office/drawing/2014/main" id="{0012970A-2B70-4124-B17D-6E3D2A1A8FC5}"/>
              </a:ext>
            </a:extLst>
          </p:cNvPr>
          <p:cNvSpPr>
            <a:spLocks noGrp="1"/>
          </p:cNvSpPr>
          <p:nvPr>
            <p:ph type="sldNum" sz="quarter" idx="12"/>
          </p:nvPr>
        </p:nvSpPr>
        <p:spPr/>
        <p:txBody>
          <a:bodyPr/>
          <a:lstStyle>
            <a:lvl1pPr>
              <a:defRPr/>
            </a:lvl1pPr>
          </a:lstStyle>
          <a:p>
            <a:fld id="{93129118-B98B-4186-B309-81BC90093976}" type="slidenum">
              <a:rPr lang="zh-TW" altLang="en-US"/>
              <a:pPr/>
              <a:t>‹#›</a:t>
            </a:fld>
            <a:endParaRPr lang="zh-TW" altLang="en-US"/>
          </a:p>
        </p:txBody>
      </p:sp>
    </p:spTree>
    <p:extLst>
      <p:ext uri="{BB962C8B-B14F-4D97-AF65-F5344CB8AC3E}">
        <p14:creationId xmlns:p14="http://schemas.microsoft.com/office/powerpoint/2010/main" val="285720378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ltLang="zh-TW"/>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altLang="zh-TW"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ltLang="zh-TW"/>
              <a:t>Click to edit Master text styles</a:t>
            </a:r>
          </a:p>
        </p:txBody>
      </p:sp>
      <p:sp>
        <p:nvSpPr>
          <p:cNvPr id="5" name="Date Placeholder 13">
            <a:extLst>
              <a:ext uri="{FF2B5EF4-FFF2-40B4-BE49-F238E27FC236}">
                <a16:creationId xmlns:a16="http://schemas.microsoft.com/office/drawing/2014/main" id="{7064160D-C9D1-449E-B6E4-FDC1D9215A7C}"/>
              </a:ext>
            </a:extLst>
          </p:cNvPr>
          <p:cNvSpPr>
            <a:spLocks noGrp="1"/>
          </p:cNvSpPr>
          <p:nvPr>
            <p:ph type="dt" sz="half" idx="10"/>
          </p:nvPr>
        </p:nvSpPr>
        <p:spPr/>
        <p:txBody>
          <a:bodyPr/>
          <a:lstStyle>
            <a:lvl1pPr>
              <a:defRPr/>
            </a:lvl1pPr>
          </a:lstStyle>
          <a:p>
            <a:pPr>
              <a:defRPr/>
            </a:pPr>
            <a:fld id="{E674A107-C4C0-4331-ABC3-4044CA9F4B21}" type="datetime1">
              <a:rPr lang="zh-TW" altLang="en-US"/>
              <a:pPr>
                <a:defRPr/>
              </a:pPr>
              <a:t>2020/3/23</a:t>
            </a:fld>
            <a:endParaRPr lang="zh-TW" altLang="en-US"/>
          </a:p>
        </p:txBody>
      </p:sp>
      <p:sp>
        <p:nvSpPr>
          <p:cNvPr id="6" name="Footer Placeholder 2">
            <a:extLst>
              <a:ext uri="{FF2B5EF4-FFF2-40B4-BE49-F238E27FC236}">
                <a16:creationId xmlns:a16="http://schemas.microsoft.com/office/drawing/2014/main" id="{6B4E8B48-ABF8-44F6-9E31-BCBAED8D2F11}"/>
              </a:ext>
            </a:extLst>
          </p:cNvPr>
          <p:cNvSpPr>
            <a:spLocks noGrp="1"/>
          </p:cNvSpPr>
          <p:nvPr>
            <p:ph type="ftr" sz="quarter" idx="11"/>
          </p:nvPr>
        </p:nvSpPr>
        <p:spPr/>
        <p:txBody>
          <a:bodyPr/>
          <a:lstStyle>
            <a:lvl1pPr>
              <a:defRPr/>
            </a:lvl1pPr>
          </a:lstStyle>
          <a:p>
            <a:pPr>
              <a:defRPr/>
            </a:pPr>
            <a:endParaRPr lang="zh-TW" altLang="en-US"/>
          </a:p>
        </p:txBody>
      </p:sp>
      <p:sp>
        <p:nvSpPr>
          <p:cNvPr id="7" name="Slide Number Placeholder 22">
            <a:extLst>
              <a:ext uri="{FF2B5EF4-FFF2-40B4-BE49-F238E27FC236}">
                <a16:creationId xmlns:a16="http://schemas.microsoft.com/office/drawing/2014/main" id="{E131CBFF-78BF-4B58-8894-ABF54C0DCF09}"/>
              </a:ext>
            </a:extLst>
          </p:cNvPr>
          <p:cNvSpPr>
            <a:spLocks noGrp="1"/>
          </p:cNvSpPr>
          <p:nvPr>
            <p:ph type="sldNum" sz="quarter" idx="12"/>
          </p:nvPr>
        </p:nvSpPr>
        <p:spPr/>
        <p:txBody>
          <a:bodyPr/>
          <a:lstStyle>
            <a:lvl1pPr>
              <a:defRPr/>
            </a:lvl1pPr>
          </a:lstStyle>
          <a:p>
            <a:fld id="{2EA2F7D0-8B0F-4578-8D49-F7924D428CF8}" type="slidenum">
              <a:rPr lang="zh-TW" altLang="en-US"/>
              <a:pPr/>
              <a:t>‹#›</a:t>
            </a:fld>
            <a:endParaRPr lang="zh-TW" altLang="en-US"/>
          </a:p>
        </p:txBody>
      </p:sp>
    </p:spTree>
    <p:extLst>
      <p:ext uri="{BB962C8B-B14F-4D97-AF65-F5344CB8AC3E}">
        <p14:creationId xmlns:p14="http://schemas.microsoft.com/office/powerpoint/2010/main" val="293974215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a:p>
        </p:txBody>
      </p:sp>
      <p:sp>
        <p:nvSpPr>
          <p:cNvPr id="4" name="Date Placeholder 13">
            <a:extLst>
              <a:ext uri="{FF2B5EF4-FFF2-40B4-BE49-F238E27FC236}">
                <a16:creationId xmlns:a16="http://schemas.microsoft.com/office/drawing/2014/main" id="{CF9CFE50-AFDC-455E-AB0F-624AC631600E}"/>
              </a:ext>
            </a:extLst>
          </p:cNvPr>
          <p:cNvSpPr>
            <a:spLocks noGrp="1"/>
          </p:cNvSpPr>
          <p:nvPr>
            <p:ph type="dt" sz="half" idx="10"/>
          </p:nvPr>
        </p:nvSpPr>
        <p:spPr/>
        <p:txBody>
          <a:bodyPr/>
          <a:lstStyle>
            <a:lvl1pPr>
              <a:defRPr/>
            </a:lvl1pPr>
          </a:lstStyle>
          <a:p>
            <a:pPr>
              <a:defRPr/>
            </a:pPr>
            <a:fld id="{E674A107-C4C0-4331-ABC3-4044CA9F4B21}" type="datetime1">
              <a:rPr lang="zh-TW" altLang="en-US"/>
              <a:pPr>
                <a:defRPr/>
              </a:pPr>
              <a:t>2020/3/23</a:t>
            </a:fld>
            <a:endParaRPr lang="zh-TW" altLang="en-US"/>
          </a:p>
        </p:txBody>
      </p:sp>
      <p:sp>
        <p:nvSpPr>
          <p:cNvPr id="5" name="Footer Placeholder 2">
            <a:extLst>
              <a:ext uri="{FF2B5EF4-FFF2-40B4-BE49-F238E27FC236}">
                <a16:creationId xmlns:a16="http://schemas.microsoft.com/office/drawing/2014/main" id="{4FDB18FC-1B88-411F-A028-9AB39686172B}"/>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22">
            <a:extLst>
              <a:ext uri="{FF2B5EF4-FFF2-40B4-BE49-F238E27FC236}">
                <a16:creationId xmlns:a16="http://schemas.microsoft.com/office/drawing/2014/main" id="{36DD411D-6C24-4B2C-8D25-DA0C4BBBE460}"/>
              </a:ext>
            </a:extLst>
          </p:cNvPr>
          <p:cNvSpPr>
            <a:spLocks noGrp="1"/>
          </p:cNvSpPr>
          <p:nvPr>
            <p:ph type="sldNum" sz="quarter" idx="12"/>
          </p:nvPr>
        </p:nvSpPr>
        <p:spPr/>
        <p:txBody>
          <a:bodyPr/>
          <a:lstStyle>
            <a:lvl1pPr>
              <a:defRPr/>
            </a:lvl1pPr>
          </a:lstStyle>
          <a:p>
            <a:fld id="{CBC47A6B-9403-46C3-B570-D61AF64C8D2A}" type="slidenum">
              <a:rPr lang="zh-TW" altLang="en-US"/>
              <a:pPr/>
              <a:t>‹#›</a:t>
            </a:fld>
            <a:endParaRPr lang="zh-TW" altLang="en-US"/>
          </a:p>
        </p:txBody>
      </p:sp>
    </p:spTree>
    <p:extLst>
      <p:ext uri="{BB962C8B-B14F-4D97-AF65-F5344CB8AC3E}">
        <p14:creationId xmlns:p14="http://schemas.microsoft.com/office/powerpoint/2010/main" val="256150127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TW"/>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a:p>
        </p:txBody>
      </p:sp>
      <p:sp>
        <p:nvSpPr>
          <p:cNvPr id="4" name="Date Placeholder 13">
            <a:extLst>
              <a:ext uri="{FF2B5EF4-FFF2-40B4-BE49-F238E27FC236}">
                <a16:creationId xmlns:a16="http://schemas.microsoft.com/office/drawing/2014/main" id="{5BF1A2D1-9BE6-43F2-ABFE-33F0022B946D}"/>
              </a:ext>
            </a:extLst>
          </p:cNvPr>
          <p:cNvSpPr>
            <a:spLocks noGrp="1"/>
          </p:cNvSpPr>
          <p:nvPr>
            <p:ph type="dt" sz="half" idx="10"/>
          </p:nvPr>
        </p:nvSpPr>
        <p:spPr/>
        <p:txBody>
          <a:bodyPr/>
          <a:lstStyle>
            <a:lvl1pPr>
              <a:defRPr/>
            </a:lvl1pPr>
          </a:lstStyle>
          <a:p>
            <a:pPr>
              <a:defRPr/>
            </a:pPr>
            <a:fld id="{E674A107-C4C0-4331-ABC3-4044CA9F4B21}" type="datetime1">
              <a:rPr lang="zh-TW" altLang="en-US"/>
              <a:pPr>
                <a:defRPr/>
              </a:pPr>
              <a:t>2020/3/23</a:t>
            </a:fld>
            <a:endParaRPr lang="zh-TW" altLang="en-US"/>
          </a:p>
        </p:txBody>
      </p:sp>
      <p:sp>
        <p:nvSpPr>
          <p:cNvPr id="5" name="Footer Placeholder 2">
            <a:extLst>
              <a:ext uri="{FF2B5EF4-FFF2-40B4-BE49-F238E27FC236}">
                <a16:creationId xmlns:a16="http://schemas.microsoft.com/office/drawing/2014/main" id="{C286AB00-02B5-4E62-B2A1-AE287179EBA4}"/>
              </a:ext>
            </a:extLst>
          </p:cNvPr>
          <p:cNvSpPr>
            <a:spLocks noGrp="1"/>
          </p:cNvSpPr>
          <p:nvPr>
            <p:ph type="ftr" sz="quarter" idx="11"/>
          </p:nvPr>
        </p:nvSpPr>
        <p:spPr/>
        <p:txBody>
          <a:bodyPr/>
          <a:lstStyle>
            <a:lvl1pPr>
              <a:defRPr/>
            </a:lvl1pPr>
          </a:lstStyle>
          <a:p>
            <a:pPr>
              <a:defRPr/>
            </a:pPr>
            <a:endParaRPr lang="zh-TW" altLang="en-US"/>
          </a:p>
        </p:txBody>
      </p:sp>
      <p:sp>
        <p:nvSpPr>
          <p:cNvPr id="6" name="Slide Number Placeholder 22">
            <a:extLst>
              <a:ext uri="{FF2B5EF4-FFF2-40B4-BE49-F238E27FC236}">
                <a16:creationId xmlns:a16="http://schemas.microsoft.com/office/drawing/2014/main" id="{09F23253-5E30-4543-A8A0-949A6CC9B687}"/>
              </a:ext>
            </a:extLst>
          </p:cNvPr>
          <p:cNvSpPr>
            <a:spLocks noGrp="1"/>
          </p:cNvSpPr>
          <p:nvPr>
            <p:ph type="sldNum" sz="quarter" idx="12"/>
          </p:nvPr>
        </p:nvSpPr>
        <p:spPr/>
        <p:txBody>
          <a:bodyPr/>
          <a:lstStyle>
            <a:lvl1pPr>
              <a:defRPr/>
            </a:lvl1pPr>
          </a:lstStyle>
          <a:p>
            <a:fld id="{E061E8A7-FC8E-49C9-93C0-C1FD2BF80F1C}" type="slidenum">
              <a:rPr lang="zh-TW" altLang="en-US"/>
              <a:pPr/>
              <a:t>‹#›</a:t>
            </a:fld>
            <a:endParaRPr lang="zh-TW" altLang="en-US"/>
          </a:p>
        </p:txBody>
      </p:sp>
    </p:spTree>
    <p:extLst>
      <p:ext uri="{BB962C8B-B14F-4D97-AF65-F5344CB8AC3E}">
        <p14:creationId xmlns:p14="http://schemas.microsoft.com/office/powerpoint/2010/main" val="325190661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TW"/>
              <a:t>Click to edit Master title style</a:t>
            </a:r>
            <a:endParaRPr lang="zh-TW"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TW"/>
              <a:t>Click to edit Master subtitle style</a:t>
            </a:r>
            <a:endParaRPr lang="zh-TW" altLang="en-US"/>
          </a:p>
        </p:txBody>
      </p:sp>
      <p:sp>
        <p:nvSpPr>
          <p:cNvPr id="4" name="Date Placeholder 3">
            <a:extLst>
              <a:ext uri="{FF2B5EF4-FFF2-40B4-BE49-F238E27FC236}">
                <a16:creationId xmlns:a16="http://schemas.microsoft.com/office/drawing/2014/main" id="{8B6185DA-1F49-4286-89FF-01226F954D96}"/>
              </a:ext>
            </a:extLst>
          </p:cNvPr>
          <p:cNvSpPr>
            <a:spLocks noGrp="1"/>
          </p:cNvSpPr>
          <p:nvPr>
            <p:ph type="dt" sz="half" idx="10"/>
          </p:nvPr>
        </p:nvSpPr>
        <p:spPr/>
        <p:txBody>
          <a:bodyPr/>
          <a:lstStyle>
            <a:lvl1pPr fontAlgn="auto">
              <a:spcBef>
                <a:spcPts val="0"/>
              </a:spcBef>
              <a:spcAft>
                <a:spcPts val="0"/>
              </a:spcAft>
              <a:defRPr kumimoji="0"/>
            </a:lvl1pPr>
          </a:lstStyle>
          <a:p>
            <a:pPr>
              <a:defRPr/>
            </a:pPr>
            <a:fld id="{41DFE03B-A4D5-4043-BD91-D4BD4D5A1565}" type="datetime1">
              <a:rPr lang="zh-TW" altLang="en-US"/>
              <a:pPr>
                <a:defRPr/>
              </a:pPr>
              <a:t>2020/3/23</a:t>
            </a:fld>
            <a:endParaRPr lang="zh-TW" altLang="en-US"/>
          </a:p>
        </p:txBody>
      </p:sp>
      <p:sp>
        <p:nvSpPr>
          <p:cNvPr id="5" name="Footer Placeholder 4">
            <a:extLst>
              <a:ext uri="{FF2B5EF4-FFF2-40B4-BE49-F238E27FC236}">
                <a16:creationId xmlns:a16="http://schemas.microsoft.com/office/drawing/2014/main" id="{9FD13C28-570B-4B92-9BDB-415C5209A6ED}"/>
              </a:ext>
            </a:extLst>
          </p:cNvPr>
          <p:cNvSpPr>
            <a:spLocks noGrp="1"/>
          </p:cNvSpPr>
          <p:nvPr>
            <p:ph type="ftr" sz="quarter" idx="11"/>
          </p:nvPr>
        </p:nvSpPr>
        <p:spPr/>
        <p:txBody>
          <a:bodyPr/>
          <a:lstStyle>
            <a:lvl1pPr fontAlgn="auto">
              <a:spcBef>
                <a:spcPts val="0"/>
              </a:spcBef>
              <a:spcAft>
                <a:spcPts val="0"/>
              </a:spcAft>
              <a:defRPr kumimoji="0"/>
            </a:lvl1pPr>
          </a:lstStyle>
          <a:p>
            <a:pPr>
              <a:defRPr/>
            </a:pPr>
            <a:endParaRPr lang="zh-TW" altLang="en-US"/>
          </a:p>
        </p:txBody>
      </p:sp>
      <p:sp>
        <p:nvSpPr>
          <p:cNvPr id="6" name="Slide Number Placeholder 5">
            <a:extLst>
              <a:ext uri="{FF2B5EF4-FFF2-40B4-BE49-F238E27FC236}">
                <a16:creationId xmlns:a16="http://schemas.microsoft.com/office/drawing/2014/main" id="{059522AA-1B96-4B10-93FC-FDE1EB107160}"/>
              </a:ext>
            </a:extLst>
          </p:cNvPr>
          <p:cNvSpPr>
            <a:spLocks noGrp="1"/>
          </p:cNvSpPr>
          <p:nvPr>
            <p:ph type="sldNum" sz="quarter" idx="12"/>
          </p:nvPr>
        </p:nvSpPr>
        <p:spPr/>
        <p:txBody>
          <a:bodyPr/>
          <a:lstStyle>
            <a:lvl1pPr>
              <a:defRPr kumimoji="0"/>
            </a:lvl1pPr>
          </a:lstStyle>
          <a:p>
            <a:fld id="{565C1EA9-2542-4604-A24B-991242544921}" type="slidenum">
              <a:rPr lang="zh-TW" altLang="en-US"/>
              <a:pPr/>
              <a:t>‹#›</a:t>
            </a:fld>
            <a:endParaRPr lang="zh-TW" altLang="en-US"/>
          </a:p>
        </p:txBody>
      </p:sp>
    </p:spTree>
    <p:extLst>
      <p:ext uri="{BB962C8B-B14F-4D97-AF65-F5344CB8AC3E}">
        <p14:creationId xmlns:p14="http://schemas.microsoft.com/office/powerpoint/2010/main" val="131867973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Content Placeholder 2"/>
          <p:cNvSpPr>
            <a:spLocks noGrp="1"/>
          </p:cNvSpPr>
          <p:nvPr>
            <p:ph idx="1"/>
          </p:nvPr>
        </p:nvSpPr>
        <p:spPr/>
        <p:txBody>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a:extLst>
              <a:ext uri="{FF2B5EF4-FFF2-40B4-BE49-F238E27FC236}">
                <a16:creationId xmlns:a16="http://schemas.microsoft.com/office/drawing/2014/main" id="{5FB1E25F-BB5C-457F-9ABD-E3E31119199A}"/>
              </a:ext>
            </a:extLst>
          </p:cNvPr>
          <p:cNvSpPr>
            <a:spLocks noGrp="1"/>
          </p:cNvSpPr>
          <p:nvPr>
            <p:ph type="dt" sz="half" idx="10"/>
          </p:nvPr>
        </p:nvSpPr>
        <p:spPr/>
        <p:txBody>
          <a:bodyPr/>
          <a:lstStyle>
            <a:lvl1pPr fontAlgn="auto">
              <a:spcBef>
                <a:spcPts val="0"/>
              </a:spcBef>
              <a:spcAft>
                <a:spcPts val="0"/>
              </a:spcAft>
              <a:defRPr kumimoji="0"/>
            </a:lvl1pPr>
          </a:lstStyle>
          <a:p>
            <a:pPr>
              <a:defRPr/>
            </a:pPr>
            <a:fld id="{48FB9E54-8C64-4CCF-8058-F8728D56F5C9}" type="datetime1">
              <a:rPr lang="zh-TW" altLang="en-US"/>
              <a:pPr>
                <a:defRPr/>
              </a:pPr>
              <a:t>2020/3/23</a:t>
            </a:fld>
            <a:endParaRPr lang="zh-TW" altLang="en-US"/>
          </a:p>
        </p:txBody>
      </p:sp>
      <p:sp>
        <p:nvSpPr>
          <p:cNvPr id="5" name="Footer Placeholder 4">
            <a:extLst>
              <a:ext uri="{FF2B5EF4-FFF2-40B4-BE49-F238E27FC236}">
                <a16:creationId xmlns:a16="http://schemas.microsoft.com/office/drawing/2014/main" id="{7C7F5041-46AA-4588-B2A4-BC79FEBDA6C9}"/>
              </a:ext>
            </a:extLst>
          </p:cNvPr>
          <p:cNvSpPr>
            <a:spLocks noGrp="1"/>
          </p:cNvSpPr>
          <p:nvPr>
            <p:ph type="ftr" sz="quarter" idx="11"/>
          </p:nvPr>
        </p:nvSpPr>
        <p:spPr/>
        <p:txBody>
          <a:bodyPr/>
          <a:lstStyle>
            <a:lvl1pPr fontAlgn="auto">
              <a:spcBef>
                <a:spcPts val="0"/>
              </a:spcBef>
              <a:spcAft>
                <a:spcPts val="0"/>
              </a:spcAft>
              <a:defRPr kumimoji="0"/>
            </a:lvl1pPr>
          </a:lstStyle>
          <a:p>
            <a:pPr>
              <a:defRPr/>
            </a:pPr>
            <a:endParaRPr lang="zh-TW" altLang="en-US"/>
          </a:p>
        </p:txBody>
      </p:sp>
      <p:sp>
        <p:nvSpPr>
          <p:cNvPr id="6" name="Slide Number Placeholder 5">
            <a:extLst>
              <a:ext uri="{FF2B5EF4-FFF2-40B4-BE49-F238E27FC236}">
                <a16:creationId xmlns:a16="http://schemas.microsoft.com/office/drawing/2014/main" id="{2B3EBC2D-F9CF-4B49-AAE5-564678D6B683}"/>
              </a:ext>
            </a:extLst>
          </p:cNvPr>
          <p:cNvSpPr>
            <a:spLocks noGrp="1"/>
          </p:cNvSpPr>
          <p:nvPr>
            <p:ph type="sldNum" sz="quarter" idx="12"/>
          </p:nvPr>
        </p:nvSpPr>
        <p:spPr/>
        <p:txBody>
          <a:bodyPr/>
          <a:lstStyle>
            <a:lvl1pPr>
              <a:defRPr kumimoji="0"/>
            </a:lvl1pPr>
          </a:lstStyle>
          <a:p>
            <a:fld id="{D3684BE6-A464-4D34-BB49-7845247CE425}" type="slidenum">
              <a:rPr lang="zh-TW" altLang="en-US"/>
              <a:pPr/>
              <a:t>‹#›</a:t>
            </a:fld>
            <a:endParaRPr lang="zh-TW" altLang="en-US"/>
          </a:p>
        </p:txBody>
      </p:sp>
    </p:spTree>
    <p:extLst>
      <p:ext uri="{BB962C8B-B14F-4D97-AF65-F5344CB8AC3E}">
        <p14:creationId xmlns:p14="http://schemas.microsoft.com/office/powerpoint/2010/main" val="311928259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TW"/>
              <a:t>Click to edit Master title style</a:t>
            </a:r>
            <a:endParaRPr lang="zh-TW"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TW"/>
              <a:t>Click to edit Master text styles</a:t>
            </a:r>
          </a:p>
        </p:txBody>
      </p:sp>
      <p:sp>
        <p:nvSpPr>
          <p:cNvPr id="4" name="Date Placeholder 3">
            <a:extLst>
              <a:ext uri="{FF2B5EF4-FFF2-40B4-BE49-F238E27FC236}">
                <a16:creationId xmlns:a16="http://schemas.microsoft.com/office/drawing/2014/main" id="{F443693D-D67E-45E8-88A1-01809105D152}"/>
              </a:ext>
            </a:extLst>
          </p:cNvPr>
          <p:cNvSpPr>
            <a:spLocks noGrp="1"/>
          </p:cNvSpPr>
          <p:nvPr>
            <p:ph type="dt" sz="half" idx="10"/>
          </p:nvPr>
        </p:nvSpPr>
        <p:spPr/>
        <p:txBody>
          <a:bodyPr/>
          <a:lstStyle>
            <a:lvl1pPr fontAlgn="auto">
              <a:spcBef>
                <a:spcPts val="0"/>
              </a:spcBef>
              <a:spcAft>
                <a:spcPts val="0"/>
              </a:spcAft>
              <a:defRPr kumimoji="0"/>
            </a:lvl1pPr>
          </a:lstStyle>
          <a:p>
            <a:pPr>
              <a:defRPr/>
            </a:pPr>
            <a:fld id="{AA2CAB8E-DD5C-4769-AC1D-86D4F56B0EBB}" type="datetime1">
              <a:rPr lang="zh-TW" altLang="en-US"/>
              <a:pPr>
                <a:defRPr/>
              </a:pPr>
              <a:t>2020/3/23</a:t>
            </a:fld>
            <a:endParaRPr lang="zh-TW" altLang="en-US"/>
          </a:p>
        </p:txBody>
      </p:sp>
      <p:sp>
        <p:nvSpPr>
          <p:cNvPr id="5" name="Footer Placeholder 4">
            <a:extLst>
              <a:ext uri="{FF2B5EF4-FFF2-40B4-BE49-F238E27FC236}">
                <a16:creationId xmlns:a16="http://schemas.microsoft.com/office/drawing/2014/main" id="{91955F9A-EC14-4759-A772-70D042C9BBBE}"/>
              </a:ext>
            </a:extLst>
          </p:cNvPr>
          <p:cNvSpPr>
            <a:spLocks noGrp="1"/>
          </p:cNvSpPr>
          <p:nvPr>
            <p:ph type="ftr" sz="quarter" idx="11"/>
          </p:nvPr>
        </p:nvSpPr>
        <p:spPr/>
        <p:txBody>
          <a:bodyPr/>
          <a:lstStyle>
            <a:lvl1pPr fontAlgn="auto">
              <a:spcBef>
                <a:spcPts val="0"/>
              </a:spcBef>
              <a:spcAft>
                <a:spcPts val="0"/>
              </a:spcAft>
              <a:defRPr kumimoji="0"/>
            </a:lvl1pPr>
          </a:lstStyle>
          <a:p>
            <a:pPr>
              <a:defRPr/>
            </a:pPr>
            <a:endParaRPr lang="zh-TW" altLang="en-US"/>
          </a:p>
        </p:txBody>
      </p:sp>
      <p:sp>
        <p:nvSpPr>
          <p:cNvPr id="6" name="Slide Number Placeholder 5">
            <a:extLst>
              <a:ext uri="{FF2B5EF4-FFF2-40B4-BE49-F238E27FC236}">
                <a16:creationId xmlns:a16="http://schemas.microsoft.com/office/drawing/2014/main" id="{03361180-40CF-445D-BCD9-0BCE6DAA5C55}"/>
              </a:ext>
            </a:extLst>
          </p:cNvPr>
          <p:cNvSpPr>
            <a:spLocks noGrp="1"/>
          </p:cNvSpPr>
          <p:nvPr>
            <p:ph type="sldNum" sz="quarter" idx="12"/>
          </p:nvPr>
        </p:nvSpPr>
        <p:spPr/>
        <p:txBody>
          <a:bodyPr/>
          <a:lstStyle>
            <a:lvl1pPr>
              <a:defRPr kumimoji="0"/>
            </a:lvl1pPr>
          </a:lstStyle>
          <a:p>
            <a:fld id="{C3868402-6778-4030-B788-F1006AE7DB8C}" type="slidenum">
              <a:rPr lang="zh-TW" altLang="en-US"/>
              <a:pPr/>
              <a:t>‹#›</a:t>
            </a:fld>
            <a:endParaRPr lang="zh-TW" altLang="en-US"/>
          </a:p>
        </p:txBody>
      </p:sp>
    </p:spTree>
    <p:extLst>
      <p:ext uri="{BB962C8B-B14F-4D97-AF65-F5344CB8AC3E}">
        <p14:creationId xmlns:p14="http://schemas.microsoft.com/office/powerpoint/2010/main" val="275736865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5" name="Date Placeholder 3">
            <a:extLst>
              <a:ext uri="{FF2B5EF4-FFF2-40B4-BE49-F238E27FC236}">
                <a16:creationId xmlns:a16="http://schemas.microsoft.com/office/drawing/2014/main" id="{4B869CB4-97E1-4CE1-BE8F-98B13C1D6CD2}"/>
              </a:ext>
            </a:extLst>
          </p:cNvPr>
          <p:cNvSpPr>
            <a:spLocks noGrp="1"/>
          </p:cNvSpPr>
          <p:nvPr>
            <p:ph type="dt" sz="half" idx="10"/>
          </p:nvPr>
        </p:nvSpPr>
        <p:spPr/>
        <p:txBody>
          <a:bodyPr/>
          <a:lstStyle>
            <a:lvl1pPr fontAlgn="auto">
              <a:spcBef>
                <a:spcPts val="0"/>
              </a:spcBef>
              <a:spcAft>
                <a:spcPts val="0"/>
              </a:spcAft>
              <a:defRPr kumimoji="0"/>
            </a:lvl1pPr>
          </a:lstStyle>
          <a:p>
            <a:pPr>
              <a:defRPr/>
            </a:pPr>
            <a:fld id="{841F3793-B19A-4D59-913F-5BAA1FAEF76E}" type="datetime1">
              <a:rPr lang="zh-TW" altLang="en-US"/>
              <a:pPr>
                <a:defRPr/>
              </a:pPr>
              <a:t>2020/3/23</a:t>
            </a:fld>
            <a:endParaRPr lang="zh-TW" altLang="en-US"/>
          </a:p>
        </p:txBody>
      </p:sp>
      <p:sp>
        <p:nvSpPr>
          <p:cNvPr id="6" name="Footer Placeholder 4">
            <a:extLst>
              <a:ext uri="{FF2B5EF4-FFF2-40B4-BE49-F238E27FC236}">
                <a16:creationId xmlns:a16="http://schemas.microsoft.com/office/drawing/2014/main" id="{94AC15FB-BDD7-45F7-9F65-54CAF2AB05F3}"/>
              </a:ext>
            </a:extLst>
          </p:cNvPr>
          <p:cNvSpPr>
            <a:spLocks noGrp="1"/>
          </p:cNvSpPr>
          <p:nvPr>
            <p:ph type="ftr" sz="quarter" idx="11"/>
          </p:nvPr>
        </p:nvSpPr>
        <p:spPr/>
        <p:txBody>
          <a:bodyPr/>
          <a:lstStyle>
            <a:lvl1pPr fontAlgn="auto">
              <a:spcBef>
                <a:spcPts val="0"/>
              </a:spcBef>
              <a:spcAft>
                <a:spcPts val="0"/>
              </a:spcAft>
              <a:defRPr kumimoji="0"/>
            </a:lvl1pPr>
          </a:lstStyle>
          <a:p>
            <a:pPr>
              <a:defRPr/>
            </a:pPr>
            <a:endParaRPr lang="zh-TW" altLang="en-US"/>
          </a:p>
        </p:txBody>
      </p:sp>
      <p:sp>
        <p:nvSpPr>
          <p:cNvPr id="7" name="Slide Number Placeholder 5">
            <a:extLst>
              <a:ext uri="{FF2B5EF4-FFF2-40B4-BE49-F238E27FC236}">
                <a16:creationId xmlns:a16="http://schemas.microsoft.com/office/drawing/2014/main" id="{8C8AA046-6515-4F05-833D-F4767B92437B}"/>
              </a:ext>
            </a:extLst>
          </p:cNvPr>
          <p:cNvSpPr>
            <a:spLocks noGrp="1"/>
          </p:cNvSpPr>
          <p:nvPr>
            <p:ph type="sldNum" sz="quarter" idx="12"/>
          </p:nvPr>
        </p:nvSpPr>
        <p:spPr/>
        <p:txBody>
          <a:bodyPr/>
          <a:lstStyle>
            <a:lvl1pPr>
              <a:defRPr kumimoji="0"/>
            </a:lvl1pPr>
          </a:lstStyle>
          <a:p>
            <a:fld id="{5B58FBF7-D0DE-4F17-9675-0D49D989D7FC}" type="slidenum">
              <a:rPr lang="zh-TW" altLang="en-US"/>
              <a:pPr/>
              <a:t>‹#›</a:t>
            </a:fld>
            <a:endParaRPr lang="zh-TW" altLang="en-US"/>
          </a:p>
        </p:txBody>
      </p:sp>
    </p:spTree>
    <p:extLst>
      <p:ext uri="{BB962C8B-B14F-4D97-AF65-F5344CB8AC3E}">
        <p14:creationId xmlns:p14="http://schemas.microsoft.com/office/powerpoint/2010/main" val="1414842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Date Placeholder 3">
            <a:extLst>
              <a:ext uri="{FF2B5EF4-FFF2-40B4-BE49-F238E27FC236}">
                <a16:creationId xmlns:a16="http://schemas.microsoft.com/office/drawing/2014/main" id="{D9B53DF0-18DB-44EA-A5A3-DCF81B618A89}"/>
              </a:ext>
            </a:extLst>
          </p:cNvPr>
          <p:cNvSpPr>
            <a:spLocks noGrp="1"/>
          </p:cNvSpPr>
          <p:nvPr>
            <p:ph type="dt" sz="half" idx="10"/>
          </p:nvPr>
        </p:nvSpPr>
        <p:spPr/>
        <p:txBody>
          <a:bodyPr/>
          <a:lstStyle>
            <a:lvl1pPr>
              <a:defRPr/>
            </a:lvl1pPr>
          </a:lstStyle>
          <a:p>
            <a:pPr>
              <a:defRPr/>
            </a:pPr>
            <a:fld id="{21173750-BF68-4E6B-A6E3-51BEC3AF4931}" type="datetimeFigureOut">
              <a:rPr lang="zh-TW" altLang="en-US"/>
              <a:pPr>
                <a:defRPr/>
              </a:pPr>
              <a:t>2020/3/23</a:t>
            </a:fld>
            <a:endParaRPr lang="zh-TW" altLang="en-US"/>
          </a:p>
        </p:txBody>
      </p:sp>
      <p:sp>
        <p:nvSpPr>
          <p:cNvPr id="4" name="Footer Placeholder 4">
            <a:extLst>
              <a:ext uri="{FF2B5EF4-FFF2-40B4-BE49-F238E27FC236}">
                <a16:creationId xmlns:a16="http://schemas.microsoft.com/office/drawing/2014/main" id="{7296A419-2C22-4950-9364-821E86692070}"/>
              </a:ext>
            </a:extLst>
          </p:cNvPr>
          <p:cNvSpPr>
            <a:spLocks noGrp="1"/>
          </p:cNvSpPr>
          <p:nvPr>
            <p:ph type="ftr" sz="quarter" idx="11"/>
          </p:nvPr>
        </p:nvSpPr>
        <p:spPr/>
        <p:txBody>
          <a:bodyPr/>
          <a:lstStyle>
            <a:lvl1pPr>
              <a:defRPr/>
            </a:lvl1pPr>
          </a:lstStyle>
          <a:p>
            <a:pPr>
              <a:defRPr/>
            </a:pPr>
            <a:endParaRPr lang="zh-TW" altLang="en-US"/>
          </a:p>
        </p:txBody>
      </p:sp>
      <p:sp>
        <p:nvSpPr>
          <p:cNvPr id="5" name="Slide Number Placeholder 5">
            <a:extLst>
              <a:ext uri="{FF2B5EF4-FFF2-40B4-BE49-F238E27FC236}">
                <a16:creationId xmlns:a16="http://schemas.microsoft.com/office/drawing/2014/main" id="{6E5290BD-826B-4111-B526-C2B65E29EE5A}"/>
              </a:ext>
            </a:extLst>
          </p:cNvPr>
          <p:cNvSpPr>
            <a:spLocks noGrp="1"/>
          </p:cNvSpPr>
          <p:nvPr>
            <p:ph type="sldNum" sz="quarter" idx="12"/>
          </p:nvPr>
        </p:nvSpPr>
        <p:spPr/>
        <p:txBody>
          <a:bodyPr/>
          <a:lstStyle>
            <a:lvl1pPr>
              <a:defRPr/>
            </a:lvl1pPr>
          </a:lstStyle>
          <a:p>
            <a:fld id="{1221CF61-D838-4F25-9C6E-232BC6A4DB57}" type="slidenum">
              <a:rPr lang="zh-TW" altLang="en-US"/>
              <a:pPr/>
              <a:t>‹#›</a:t>
            </a:fld>
            <a:endParaRPr lang="zh-TW" altLang="en-US"/>
          </a:p>
        </p:txBody>
      </p:sp>
    </p:spTree>
    <p:extLst>
      <p:ext uri="{BB962C8B-B14F-4D97-AF65-F5344CB8AC3E}">
        <p14:creationId xmlns:p14="http://schemas.microsoft.com/office/powerpoint/2010/main" val="6100135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TW"/>
              <a:t>Click to edit Master title style</a:t>
            </a:r>
            <a:endParaRPr lang="zh-TW"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TW"/>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7" name="Date Placeholder 3">
            <a:extLst>
              <a:ext uri="{FF2B5EF4-FFF2-40B4-BE49-F238E27FC236}">
                <a16:creationId xmlns:a16="http://schemas.microsoft.com/office/drawing/2014/main" id="{48839036-8331-462F-83D3-C14EA15703F0}"/>
              </a:ext>
            </a:extLst>
          </p:cNvPr>
          <p:cNvSpPr>
            <a:spLocks noGrp="1"/>
          </p:cNvSpPr>
          <p:nvPr>
            <p:ph type="dt" sz="half" idx="10"/>
          </p:nvPr>
        </p:nvSpPr>
        <p:spPr/>
        <p:txBody>
          <a:bodyPr/>
          <a:lstStyle>
            <a:lvl1pPr fontAlgn="auto">
              <a:spcBef>
                <a:spcPts val="0"/>
              </a:spcBef>
              <a:spcAft>
                <a:spcPts val="0"/>
              </a:spcAft>
              <a:defRPr kumimoji="0"/>
            </a:lvl1pPr>
          </a:lstStyle>
          <a:p>
            <a:pPr>
              <a:defRPr/>
            </a:pPr>
            <a:fld id="{3AF0BA80-35E2-4446-A6D5-8EBB77E397E9}" type="datetime1">
              <a:rPr lang="zh-TW" altLang="en-US"/>
              <a:pPr>
                <a:defRPr/>
              </a:pPr>
              <a:t>2020/3/23</a:t>
            </a:fld>
            <a:endParaRPr lang="zh-TW" altLang="en-US"/>
          </a:p>
        </p:txBody>
      </p:sp>
      <p:sp>
        <p:nvSpPr>
          <p:cNvPr id="8" name="Footer Placeholder 4">
            <a:extLst>
              <a:ext uri="{FF2B5EF4-FFF2-40B4-BE49-F238E27FC236}">
                <a16:creationId xmlns:a16="http://schemas.microsoft.com/office/drawing/2014/main" id="{481AD426-44A5-4184-993C-92D7B0520A44}"/>
              </a:ext>
            </a:extLst>
          </p:cNvPr>
          <p:cNvSpPr>
            <a:spLocks noGrp="1"/>
          </p:cNvSpPr>
          <p:nvPr>
            <p:ph type="ftr" sz="quarter" idx="11"/>
          </p:nvPr>
        </p:nvSpPr>
        <p:spPr/>
        <p:txBody>
          <a:bodyPr/>
          <a:lstStyle>
            <a:lvl1pPr fontAlgn="auto">
              <a:spcBef>
                <a:spcPts val="0"/>
              </a:spcBef>
              <a:spcAft>
                <a:spcPts val="0"/>
              </a:spcAft>
              <a:defRPr kumimoji="0"/>
            </a:lvl1pPr>
          </a:lstStyle>
          <a:p>
            <a:pPr>
              <a:defRPr/>
            </a:pPr>
            <a:endParaRPr lang="zh-TW" altLang="en-US"/>
          </a:p>
        </p:txBody>
      </p:sp>
      <p:sp>
        <p:nvSpPr>
          <p:cNvPr id="9" name="Slide Number Placeholder 5">
            <a:extLst>
              <a:ext uri="{FF2B5EF4-FFF2-40B4-BE49-F238E27FC236}">
                <a16:creationId xmlns:a16="http://schemas.microsoft.com/office/drawing/2014/main" id="{5A9DD4BC-DBB2-4B17-9035-D302E04E468C}"/>
              </a:ext>
            </a:extLst>
          </p:cNvPr>
          <p:cNvSpPr>
            <a:spLocks noGrp="1"/>
          </p:cNvSpPr>
          <p:nvPr>
            <p:ph type="sldNum" sz="quarter" idx="12"/>
          </p:nvPr>
        </p:nvSpPr>
        <p:spPr/>
        <p:txBody>
          <a:bodyPr/>
          <a:lstStyle>
            <a:lvl1pPr>
              <a:defRPr kumimoji="0"/>
            </a:lvl1pPr>
          </a:lstStyle>
          <a:p>
            <a:fld id="{871D706F-DFA2-484B-AFA5-EB2D3DD714AA}" type="slidenum">
              <a:rPr lang="zh-TW" altLang="en-US"/>
              <a:pPr/>
              <a:t>‹#›</a:t>
            </a:fld>
            <a:endParaRPr lang="zh-TW" altLang="en-US"/>
          </a:p>
        </p:txBody>
      </p:sp>
    </p:spTree>
    <p:extLst>
      <p:ext uri="{BB962C8B-B14F-4D97-AF65-F5344CB8AC3E}">
        <p14:creationId xmlns:p14="http://schemas.microsoft.com/office/powerpoint/2010/main" val="119784927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Date Placeholder 3">
            <a:extLst>
              <a:ext uri="{FF2B5EF4-FFF2-40B4-BE49-F238E27FC236}">
                <a16:creationId xmlns:a16="http://schemas.microsoft.com/office/drawing/2014/main" id="{61E3246C-99F3-4A9E-AA7E-EFBF50C8C0C8}"/>
              </a:ext>
            </a:extLst>
          </p:cNvPr>
          <p:cNvSpPr>
            <a:spLocks noGrp="1"/>
          </p:cNvSpPr>
          <p:nvPr>
            <p:ph type="dt" sz="half" idx="10"/>
          </p:nvPr>
        </p:nvSpPr>
        <p:spPr/>
        <p:txBody>
          <a:bodyPr/>
          <a:lstStyle>
            <a:lvl1pPr fontAlgn="auto">
              <a:spcBef>
                <a:spcPts val="0"/>
              </a:spcBef>
              <a:spcAft>
                <a:spcPts val="0"/>
              </a:spcAft>
              <a:defRPr kumimoji="0"/>
            </a:lvl1pPr>
          </a:lstStyle>
          <a:p>
            <a:pPr>
              <a:defRPr/>
            </a:pPr>
            <a:fld id="{3D2AD100-7E16-46CE-9A46-7C488CAC2C5F}" type="datetime1">
              <a:rPr lang="zh-TW" altLang="en-US"/>
              <a:pPr>
                <a:defRPr/>
              </a:pPr>
              <a:t>2020/3/23</a:t>
            </a:fld>
            <a:endParaRPr lang="zh-TW" altLang="en-US"/>
          </a:p>
        </p:txBody>
      </p:sp>
      <p:sp>
        <p:nvSpPr>
          <p:cNvPr id="4" name="Footer Placeholder 4">
            <a:extLst>
              <a:ext uri="{FF2B5EF4-FFF2-40B4-BE49-F238E27FC236}">
                <a16:creationId xmlns:a16="http://schemas.microsoft.com/office/drawing/2014/main" id="{F3A1BB48-BB4C-47BB-8BE6-F20BE68AFBCD}"/>
              </a:ext>
            </a:extLst>
          </p:cNvPr>
          <p:cNvSpPr>
            <a:spLocks noGrp="1"/>
          </p:cNvSpPr>
          <p:nvPr>
            <p:ph type="ftr" sz="quarter" idx="11"/>
          </p:nvPr>
        </p:nvSpPr>
        <p:spPr/>
        <p:txBody>
          <a:bodyPr/>
          <a:lstStyle>
            <a:lvl1pPr fontAlgn="auto">
              <a:spcBef>
                <a:spcPts val="0"/>
              </a:spcBef>
              <a:spcAft>
                <a:spcPts val="0"/>
              </a:spcAft>
              <a:defRPr kumimoji="0"/>
            </a:lvl1pPr>
          </a:lstStyle>
          <a:p>
            <a:pPr>
              <a:defRPr/>
            </a:pPr>
            <a:endParaRPr lang="zh-TW" altLang="en-US"/>
          </a:p>
        </p:txBody>
      </p:sp>
      <p:sp>
        <p:nvSpPr>
          <p:cNvPr id="5" name="Slide Number Placeholder 5">
            <a:extLst>
              <a:ext uri="{FF2B5EF4-FFF2-40B4-BE49-F238E27FC236}">
                <a16:creationId xmlns:a16="http://schemas.microsoft.com/office/drawing/2014/main" id="{CC49635F-3555-4150-9DDC-11F245EF428E}"/>
              </a:ext>
            </a:extLst>
          </p:cNvPr>
          <p:cNvSpPr>
            <a:spLocks noGrp="1"/>
          </p:cNvSpPr>
          <p:nvPr>
            <p:ph type="sldNum" sz="quarter" idx="12"/>
          </p:nvPr>
        </p:nvSpPr>
        <p:spPr/>
        <p:txBody>
          <a:bodyPr/>
          <a:lstStyle>
            <a:lvl1pPr>
              <a:defRPr kumimoji="0"/>
            </a:lvl1pPr>
          </a:lstStyle>
          <a:p>
            <a:fld id="{46B29EFD-C2E1-4AAD-8E3D-791AEB8315AC}" type="slidenum">
              <a:rPr lang="zh-TW" altLang="en-US"/>
              <a:pPr/>
              <a:t>‹#›</a:t>
            </a:fld>
            <a:endParaRPr lang="zh-TW" altLang="en-US"/>
          </a:p>
        </p:txBody>
      </p:sp>
    </p:spTree>
    <p:extLst>
      <p:ext uri="{BB962C8B-B14F-4D97-AF65-F5344CB8AC3E}">
        <p14:creationId xmlns:p14="http://schemas.microsoft.com/office/powerpoint/2010/main" val="79158407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C9E0C88-BC85-449D-BEC2-D6BAC023D99F}"/>
              </a:ext>
            </a:extLst>
          </p:cNvPr>
          <p:cNvSpPr>
            <a:spLocks noGrp="1"/>
          </p:cNvSpPr>
          <p:nvPr>
            <p:ph type="dt" sz="half" idx="10"/>
          </p:nvPr>
        </p:nvSpPr>
        <p:spPr/>
        <p:txBody>
          <a:bodyPr/>
          <a:lstStyle>
            <a:lvl1pPr fontAlgn="auto">
              <a:spcBef>
                <a:spcPts val="0"/>
              </a:spcBef>
              <a:spcAft>
                <a:spcPts val="0"/>
              </a:spcAft>
              <a:defRPr kumimoji="0"/>
            </a:lvl1pPr>
          </a:lstStyle>
          <a:p>
            <a:pPr>
              <a:defRPr/>
            </a:pPr>
            <a:fld id="{6F9B81A4-6659-4E45-848F-2A15A72BAF0A}" type="datetime1">
              <a:rPr lang="zh-TW" altLang="en-US"/>
              <a:pPr>
                <a:defRPr/>
              </a:pPr>
              <a:t>2020/3/23</a:t>
            </a:fld>
            <a:endParaRPr lang="zh-TW" altLang="en-US"/>
          </a:p>
        </p:txBody>
      </p:sp>
      <p:sp>
        <p:nvSpPr>
          <p:cNvPr id="3" name="Footer Placeholder 4">
            <a:extLst>
              <a:ext uri="{FF2B5EF4-FFF2-40B4-BE49-F238E27FC236}">
                <a16:creationId xmlns:a16="http://schemas.microsoft.com/office/drawing/2014/main" id="{FA8286DA-5D3F-4C60-8A20-0AEF44D806EA}"/>
              </a:ext>
            </a:extLst>
          </p:cNvPr>
          <p:cNvSpPr>
            <a:spLocks noGrp="1"/>
          </p:cNvSpPr>
          <p:nvPr>
            <p:ph type="ftr" sz="quarter" idx="11"/>
          </p:nvPr>
        </p:nvSpPr>
        <p:spPr/>
        <p:txBody>
          <a:bodyPr/>
          <a:lstStyle>
            <a:lvl1pPr fontAlgn="auto">
              <a:spcBef>
                <a:spcPts val="0"/>
              </a:spcBef>
              <a:spcAft>
                <a:spcPts val="0"/>
              </a:spcAft>
              <a:defRPr kumimoji="0"/>
            </a:lvl1pPr>
          </a:lstStyle>
          <a:p>
            <a:pPr>
              <a:defRPr/>
            </a:pPr>
            <a:endParaRPr lang="zh-TW" altLang="en-US"/>
          </a:p>
        </p:txBody>
      </p:sp>
      <p:sp>
        <p:nvSpPr>
          <p:cNvPr id="4" name="Slide Number Placeholder 5">
            <a:extLst>
              <a:ext uri="{FF2B5EF4-FFF2-40B4-BE49-F238E27FC236}">
                <a16:creationId xmlns:a16="http://schemas.microsoft.com/office/drawing/2014/main" id="{2E5F888C-5595-4902-9447-765EFD4278C0}"/>
              </a:ext>
            </a:extLst>
          </p:cNvPr>
          <p:cNvSpPr>
            <a:spLocks noGrp="1"/>
          </p:cNvSpPr>
          <p:nvPr>
            <p:ph type="sldNum" sz="quarter" idx="12"/>
          </p:nvPr>
        </p:nvSpPr>
        <p:spPr/>
        <p:txBody>
          <a:bodyPr/>
          <a:lstStyle>
            <a:lvl1pPr>
              <a:defRPr kumimoji="0"/>
            </a:lvl1pPr>
          </a:lstStyle>
          <a:p>
            <a:fld id="{42296A96-F47A-4289-8BBF-2DB9742BAF57}" type="slidenum">
              <a:rPr lang="zh-TW" altLang="en-US"/>
              <a:pPr/>
              <a:t>‹#›</a:t>
            </a:fld>
            <a:endParaRPr lang="zh-TW" altLang="en-US"/>
          </a:p>
        </p:txBody>
      </p:sp>
    </p:spTree>
    <p:extLst>
      <p:ext uri="{BB962C8B-B14F-4D97-AF65-F5344CB8AC3E}">
        <p14:creationId xmlns:p14="http://schemas.microsoft.com/office/powerpoint/2010/main" val="65146264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TW"/>
              <a:t>Click to edit Master title style</a:t>
            </a:r>
            <a:endParaRPr lang="zh-TW"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a:t>Click to edit Master text styles</a:t>
            </a:r>
          </a:p>
        </p:txBody>
      </p:sp>
      <p:sp>
        <p:nvSpPr>
          <p:cNvPr id="5" name="Date Placeholder 3">
            <a:extLst>
              <a:ext uri="{FF2B5EF4-FFF2-40B4-BE49-F238E27FC236}">
                <a16:creationId xmlns:a16="http://schemas.microsoft.com/office/drawing/2014/main" id="{2F3FFF2D-9AA8-4773-8581-EA1202B1BE9B}"/>
              </a:ext>
            </a:extLst>
          </p:cNvPr>
          <p:cNvSpPr>
            <a:spLocks noGrp="1"/>
          </p:cNvSpPr>
          <p:nvPr>
            <p:ph type="dt" sz="half" idx="10"/>
          </p:nvPr>
        </p:nvSpPr>
        <p:spPr/>
        <p:txBody>
          <a:bodyPr/>
          <a:lstStyle>
            <a:lvl1pPr fontAlgn="auto">
              <a:spcBef>
                <a:spcPts val="0"/>
              </a:spcBef>
              <a:spcAft>
                <a:spcPts val="0"/>
              </a:spcAft>
              <a:defRPr kumimoji="0"/>
            </a:lvl1pPr>
          </a:lstStyle>
          <a:p>
            <a:pPr>
              <a:defRPr/>
            </a:pPr>
            <a:fld id="{8B440A24-6839-4407-8526-A66388A09597}" type="datetime1">
              <a:rPr lang="zh-TW" altLang="en-US"/>
              <a:pPr>
                <a:defRPr/>
              </a:pPr>
              <a:t>2020/3/23</a:t>
            </a:fld>
            <a:endParaRPr lang="zh-TW" altLang="en-US"/>
          </a:p>
        </p:txBody>
      </p:sp>
      <p:sp>
        <p:nvSpPr>
          <p:cNvPr id="6" name="Footer Placeholder 4">
            <a:extLst>
              <a:ext uri="{FF2B5EF4-FFF2-40B4-BE49-F238E27FC236}">
                <a16:creationId xmlns:a16="http://schemas.microsoft.com/office/drawing/2014/main" id="{707D5CE4-88B1-4556-94D3-181E920532D7}"/>
              </a:ext>
            </a:extLst>
          </p:cNvPr>
          <p:cNvSpPr>
            <a:spLocks noGrp="1"/>
          </p:cNvSpPr>
          <p:nvPr>
            <p:ph type="ftr" sz="quarter" idx="11"/>
          </p:nvPr>
        </p:nvSpPr>
        <p:spPr/>
        <p:txBody>
          <a:bodyPr/>
          <a:lstStyle>
            <a:lvl1pPr fontAlgn="auto">
              <a:spcBef>
                <a:spcPts val="0"/>
              </a:spcBef>
              <a:spcAft>
                <a:spcPts val="0"/>
              </a:spcAft>
              <a:defRPr kumimoji="0"/>
            </a:lvl1pPr>
          </a:lstStyle>
          <a:p>
            <a:pPr>
              <a:defRPr/>
            </a:pPr>
            <a:endParaRPr lang="zh-TW" altLang="en-US"/>
          </a:p>
        </p:txBody>
      </p:sp>
      <p:sp>
        <p:nvSpPr>
          <p:cNvPr id="7" name="Slide Number Placeholder 5">
            <a:extLst>
              <a:ext uri="{FF2B5EF4-FFF2-40B4-BE49-F238E27FC236}">
                <a16:creationId xmlns:a16="http://schemas.microsoft.com/office/drawing/2014/main" id="{A0BDBDB9-9518-466B-BD71-4BE6C1B933C0}"/>
              </a:ext>
            </a:extLst>
          </p:cNvPr>
          <p:cNvSpPr>
            <a:spLocks noGrp="1"/>
          </p:cNvSpPr>
          <p:nvPr>
            <p:ph type="sldNum" sz="quarter" idx="12"/>
          </p:nvPr>
        </p:nvSpPr>
        <p:spPr/>
        <p:txBody>
          <a:bodyPr/>
          <a:lstStyle>
            <a:lvl1pPr>
              <a:defRPr kumimoji="0"/>
            </a:lvl1pPr>
          </a:lstStyle>
          <a:p>
            <a:fld id="{E4865E78-C74F-4EE7-8387-4BF182230F4E}" type="slidenum">
              <a:rPr lang="zh-TW" altLang="en-US"/>
              <a:pPr/>
              <a:t>‹#›</a:t>
            </a:fld>
            <a:endParaRPr lang="zh-TW" altLang="en-US"/>
          </a:p>
        </p:txBody>
      </p:sp>
    </p:spTree>
    <p:extLst>
      <p:ext uri="{BB962C8B-B14F-4D97-AF65-F5344CB8AC3E}">
        <p14:creationId xmlns:p14="http://schemas.microsoft.com/office/powerpoint/2010/main" val="51125556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TW"/>
              <a:t>Click to edit Master title style</a:t>
            </a:r>
            <a:endParaRPr lang="zh-TW" alt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a:t>Click to edit Master text styles</a:t>
            </a:r>
          </a:p>
        </p:txBody>
      </p:sp>
      <p:sp>
        <p:nvSpPr>
          <p:cNvPr id="5" name="Date Placeholder 3">
            <a:extLst>
              <a:ext uri="{FF2B5EF4-FFF2-40B4-BE49-F238E27FC236}">
                <a16:creationId xmlns:a16="http://schemas.microsoft.com/office/drawing/2014/main" id="{D70A3532-FDFD-4480-BE36-4F99E7E0393D}"/>
              </a:ext>
            </a:extLst>
          </p:cNvPr>
          <p:cNvSpPr>
            <a:spLocks noGrp="1"/>
          </p:cNvSpPr>
          <p:nvPr>
            <p:ph type="dt" sz="half" idx="10"/>
          </p:nvPr>
        </p:nvSpPr>
        <p:spPr/>
        <p:txBody>
          <a:bodyPr/>
          <a:lstStyle>
            <a:lvl1pPr fontAlgn="auto">
              <a:spcBef>
                <a:spcPts val="0"/>
              </a:spcBef>
              <a:spcAft>
                <a:spcPts val="0"/>
              </a:spcAft>
              <a:defRPr kumimoji="0"/>
            </a:lvl1pPr>
          </a:lstStyle>
          <a:p>
            <a:pPr>
              <a:defRPr/>
            </a:pPr>
            <a:fld id="{ED249737-B73C-4388-8EBB-20BC631C974E}" type="datetime1">
              <a:rPr lang="zh-TW" altLang="en-US"/>
              <a:pPr>
                <a:defRPr/>
              </a:pPr>
              <a:t>2020/3/23</a:t>
            </a:fld>
            <a:endParaRPr lang="zh-TW" altLang="en-US"/>
          </a:p>
        </p:txBody>
      </p:sp>
      <p:sp>
        <p:nvSpPr>
          <p:cNvPr id="6" name="Footer Placeholder 4">
            <a:extLst>
              <a:ext uri="{FF2B5EF4-FFF2-40B4-BE49-F238E27FC236}">
                <a16:creationId xmlns:a16="http://schemas.microsoft.com/office/drawing/2014/main" id="{DB60720E-1AB4-4264-B38C-558E64566E3F}"/>
              </a:ext>
            </a:extLst>
          </p:cNvPr>
          <p:cNvSpPr>
            <a:spLocks noGrp="1"/>
          </p:cNvSpPr>
          <p:nvPr>
            <p:ph type="ftr" sz="quarter" idx="11"/>
          </p:nvPr>
        </p:nvSpPr>
        <p:spPr/>
        <p:txBody>
          <a:bodyPr/>
          <a:lstStyle>
            <a:lvl1pPr fontAlgn="auto">
              <a:spcBef>
                <a:spcPts val="0"/>
              </a:spcBef>
              <a:spcAft>
                <a:spcPts val="0"/>
              </a:spcAft>
              <a:defRPr kumimoji="0"/>
            </a:lvl1pPr>
          </a:lstStyle>
          <a:p>
            <a:pPr>
              <a:defRPr/>
            </a:pPr>
            <a:endParaRPr lang="zh-TW" altLang="en-US"/>
          </a:p>
        </p:txBody>
      </p:sp>
      <p:sp>
        <p:nvSpPr>
          <p:cNvPr id="7" name="Slide Number Placeholder 5">
            <a:extLst>
              <a:ext uri="{FF2B5EF4-FFF2-40B4-BE49-F238E27FC236}">
                <a16:creationId xmlns:a16="http://schemas.microsoft.com/office/drawing/2014/main" id="{F0F0DAC5-91F6-409D-8F96-B994206F71EA}"/>
              </a:ext>
            </a:extLst>
          </p:cNvPr>
          <p:cNvSpPr>
            <a:spLocks noGrp="1"/>
          </p:cNvSpPr>
          <p:nvPr>
            <p:ph type="sldNum" sz="quarter" idx="12"/>
          </p:nvPr>
        </p:nvSpPr>
        <p:spPr/>
        <p:txBody>
          <a:bodyPr/>
          <a:lstStyle>
            <a:lvl1pPr>
              <a:defRPr kumimoji="0"/>
            </a:lvl1pPr>
          </a:lstStyle>
          <a:p>
            <a:fld id="{2AE23BD1-6DF9-4C1A-80BF-6BAD83B3958E}" type="slidenum">
              <a:rPr lang="zh-TW" altLang="en-US"/>
              <a:pPr/>
              <a:t>‹#›</a:t>
            </a:fld>
            <a:endParaRPr lang="zh-TW" altLang="en-US"/>
          </a:p>
        </p:txBody>
      </p:sp>
    </p:spTree>
    <p:extLst>
      <p:ext uri="{BB962C8B-B14F-4D97-AF65-F5344CB8AC3E}">
        <p14:creationId xmlns:p14="http://schemas.microsoft.com/office/powerpoint/2010/main" val="375972721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a:t>Click to edit Master title style</a:t>
            </a:r>
            <a:endParaRPr lang="zh-TW" altLang="en-US"/>
          </a:p>
        </p:txBody>
      </p:sp>
      <p:sp>
        <p:nvSpPr>
          <p:cNvPr id="3" name="Vertical Text Placeholder 2"/>
          <p:cNvSpPr>
            <a:spLocks noGrp="1"/>
          </p:cNvSpPr>
          <p:nvPr>
            <p:ph type="body" orient="vert" idx="1"/>
          </p:nvPr>
        </p:nvSpPr>
        <p:spPr/>
        <p:txBody>
          <a:bodyPr vert="eaVert"/>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a:extLst>
              <a:ext uri="{FF2B5EF4-FFF2-40B4-BE49-F238E27FC236}">
                <a16:creationId xmlns:a16="http://schemas.microsoft.com/office/drawing/2014/main" id="{F4928CE1-1EC4-4735-83CC-2CF90CEFE007}"/>
              </a:ext>
            </a:extLst>
          </p:cNvPr>
          <p:cNvSpPr>
            <a:spLocks noGrp="1"/>
          </p:cNvSpPr>
          <p:nvPr>
            <p:ph type="dt" sz="half" idx="10"/>
          </p:nvPr>
        </p:nvSpPr>
        <p:spPr/>
        <p:txBody>
          <a:bodyPr/>
          <a:lstStyle>
            <a:lvl1pPr fontAlgn="auto">
              <a:spcBef>
                <a:spcPts val="0"/>
              </a:spcBef>
              <a:spcAft>
                <a:spcPts val="0"/>
              </a:spcAft>
              <a:defRPr kumimoji="0"/>
            </a:lvl1pPr>
          </a:lstStyle>
          <a:p>
            <a:pPr>
              <a:defRPr/>
            </a:pPr>
            <a:fld id="{83816C4C-5BC4-417A-BC95-6B146724DEE2}" type="datetime1">
              <a:rPr lang="zh-TW" altLang="en-US"/>
              <a:pPr>
                <a:defRPr/>
              </a:pPr>
              <a:t>2020/3/23</a:t>
            </a:fld>
            <a:endParaRPr lang="zh-TW" altLang="en-US"/>
          </a:p>
        </p:txBody>
      </p:sp>
      <p:sp>
        <p:nvSpPr>
          <p:cNvPr id="5" name="Footer Placeholder 4">
            <a:extLst>
              <a:ext uri="{FF2B5EF4-FFF2-40B4-BE49-F238E27FC236}">
                <a16:creationId xmlns:a16="http://schemas.microsoft.com/office/drawing/2014/main" id="{E429BF7A-71EB-4880-949C-E89544A40FD7}"/>
              </a:ext>
            </a:extLst>
          </p:cNvPr>
          <p:cNvSpPr>
            <a:spLocks noGrp="1"/>
          </p:cNvSpPr>
          <p:nvPr>
            <p:ph type="ftr" sz="quarter" idx="11"/>
          </p:nvPr>
        </p:nvSpPr>
        <p:spPr/>
        <p:txBody>
          <a:bodyPr/>
          <a:lstStyle>
            <a:lvl1pPr fontAlgn="auto">
              <a:spcBef>
                <a:spcPts val="0"/>
              </a:spcBef>
              <a:spcAft>
                <a:spcPts val="0"/>
              </a:spcAft>
              <a:defRPr kumimoji="0"/>
            </a:lvl1pPr>
          </a:lstStyle>
          <a:p>
            <a:pPr>
              <a:defRPr/>
            </a:pPr>
            <a:endParaRPr lang="zh-TW" altLang="en-US"/>
          </a:p>
        </p:txBody>
      </p:sp>
      <p:sp>
        <p:nvSpPr>
          <p:cNvPr id="6" name="Slide Number Placeholder 5">
            <a:extLst>
              <a:ext uri="{FF2B5EF4-FFF2-40B4-BE49-F238E27FC236}">
                <a16:creationId xmlns:a16="http://schemas.microsoft.com/office/drawing/2014/main" id="{D6FEBED9-0D78-4337-8960-1E4F447AACD4}"/>
              </a:ext>
            </a:extLst>
          </p:cNvPr>
          <p:cNvSpPr>
            <a:spLocks noGrp="1"/>
          </p:cNvSpPr>
          <p:nvPr>
            <p:ph type="sldNum" sz="quarter" idx="12"/>
          </p:nvPr>
        </p:nvSpPr>
        <p:spPr/>
        <p:txBody>
          <a:bodyPr/>
          <a:lstStyle>
            <a:lvl1pPr>
              <a:defRPr kumimoji="0"/>
            </a:lvl1pPr>
          </a:lstStyle>
          <a:p>
            <a:fld id="{FA11160A-3CF9-44A1-A9C9-C516B3234CBB}" type="slidenum">
              <a:rPr lang="zh-TW" altLang="en-US"/>
              <a:pPr/>
              <a:t>‹#›</a:t>
            </a:fld>
            <a:endParaRPr lang="zh-TW" altLang="en-US"/>
          </a:p>
        </p:txBody>
      </p:sp>
    </p:spTree>
    <p:extLst>
      <p:ext uri="{BB962C8B-B14F-4D97-AF65-F5344CB8AC3E}">
        <p14:creationId xmlns:p14="http://schemas.microsoft.com/office/powerpoint/2010/main" val="312286520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TW"/>
              <a:t>Click to edit Master title style</a:t>
            </a:r>
            <a:endParaRPr lang="zh-TW"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a:extLst>
              <a:ext uri="{FF2B5EF4-FFF2-40B4-BE49-F238E27FC236}">
                <a16:creationId xmlns:a16="http://schemas.microsoft.com/office/drawing/2014/main" id="{D3F566A3-F829-4CF5-B2A9-DCF4BAA41E0D}"/>
              </a:ext>
            </a:extLst>
          </p:cNvPr>
          <p:cNvSpPr>
            <a:spLocks noGrp="1"/>
          </p:cNvSpPr>
          <p:nvPr>
            <p:ph type="dt" sz="half" idx="10"/>
          </p:nvPr>
        </p:nvSpPr>
        <p:spPr/>
        <p:txBody>
          <a:bodyPr/>
          <a:lstStyle>
            <a:lvl1pPr fontAlgn="auto">
              <a:spcBef>
                <a:spcPts val="0"/>
              </a:spcBef>
              <a:spcAft>
                <a:spcPts val="0"/>
              </a:spcAft>
              <a:defRPr kumimoji="0"/>
            </a:lvl1pPr>
          </a:lstStyle>
          <a:p>
            <a:pPr>
              <a:defRPr/>
            </a:pPr>
            <a:fld id="{5AC6C207-095A-49D3-AB7E-C574005652DF}" type="datetime1">
              <a:rPr lang="zh-TW" altLang="en-US"/>
              <a:pPr>
                <a:defRPr/>
              </a:pPr>
              <a:t>2020/3/23</a:t>
            </a:fld>
            <a:endParaRPr lang="zh-TW" altLang="en-US"/>
          </a:p>
        </p:txBody>
      </p:sp>
      <p:sp>
        <p:nvSpPr>
          <p:cNvPr id="5" name="Footer Placeholder 4">
            <a:extLst>
              <a:ext uri="{FF2B5EF4-FFF2-40B4-BE49-F238E27FC236}">
                <a16:creationId xmlns:a16="http://schemas.microsoft.com/office/drawing/2014/main" id="{520CF8E8-B028-49A1-8CE7-A18BF64D1713}"/>
              </a:ext>
            </a:extLst>
          </p:cNvPr>
          <p:cNvSpPr>
            <a:spLocks noGrp="1"/>
          </p:cNvSpPr>
          <p:nvPr>
            <p:ph type="ftr" sz="quarter" idx="11"/>
          </p:nvPr>
        </p:nvSpPr>
        <p:spPr/>
        <p:txBody>
          <a:bodyPr/>
          <a:lstStyle>
            <a:lvl1pPr fontAlgn="auto">
              <a:spcBef>
                <a:spcPts val="0"/>
              </a:spcBef>
              <a:spcAft>
                <a:spcPts val="0"/>
              </a:spcAft>
              <a:defRPr kumimoji="0"/>
            </a:lvl1pPr>
          </a:lstStyle>
          <a:p>
            <a:pPr>
              <a:defRPr/>
            </a:pPr>
            <a:endParaRPr lang="zh-TW" altLang="en-US"/>
          </a:p>
        </p:txBody>
      </p:sp>
      <p:sp>
        <p:nvSpPr>
          <p:cNvPr id="6" name="Slide Number Placeholder 5">
            <a:extLst>
              <a:ext uri="{FF2B5EF4-FFF2-40B4-BE49-F238E27FC236}">
                <a16:creationId xmlns:a16="http://schemas.microsoft.com/office/drawing/2014/main" id="{5DDA92E9-2410-45F7-B58F-F3843AB744CE}"/>
              </a:ext>
            </a:extLst>
          </p:cNvPr>
          <p:cNvSpPr>
            <a:spLocks noGrp="1"/>
          </p:cNvSpPr>
          <p:nvPr>
            <p:ph type="sldNum" sz="quarter" idx="12"/>
          </p:nvPr>
        </p:nvSpPr>
        <p:spPr/>
        <p:txBody>
          <a:bodyPr/>
          <a:lstStyle>
            <a:lvl1pPr>
              <a:defRPr kumimoji="0"/>
            </a:lvl1pPr>
          </a:lstStyle>
          <a:p>
            <a:fld id="{06AD70D4-70D6-4FE6-8720-EDC4778805B6}" type="slidenum">
              <a:rPr lang="zh-TW" altLang="en-US"/>
              <a:pPr/>
              <a:t>‹#›</a:t>
            </a:fld>
            <a:endParaRPr lang="zh-TW" altLang="en-US"/>
          </a:p>
        </p:txBody>
      </p:sp>
    </p:spTree>
    <p:extLst>
      <p:ext uri="{BB962C8B-B14F-4D97-AF65-F5344CB8AC3E}">
        <p14:creationId xmlns:p14="http://schemas.microsoft.com/office/powerpoint/2010/main" val="1324572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A9F23F9-50FF-4489-9091-E3BD161AE67A}"/>
              </a:ext>
            </a:extLst>
          </p:cNvPr>
          <p:cNvSpPr>
            <a:spLocks noGrp="1"/>
          </p:cNvSpPr>
          <p:nvPr>
            <p:ph type="dt" sz="half" idx="10"/>
          </p:nvPr>
        </p:nvSpPr>
        <p:spPr/>
        <p:txBody>
          <a:bodyPr/>
          <a:lstStyle>
            <a:lvl1pPr>
              <a:defRPr/>
            </a:lvl1pPr>
          </a:lstStyle>
          <a:p>
            <a:pPr>
              <a:defRPr/>
            </a:pPr>
            <a:fld id="{85817F64-6DB8-44BF-BA97-ECCFBB0362CA}" type="datetimeFigureOut">
              <a:rPr lang="zh-TW" altLang="en-US"/>
              <a:pPr>
                <a:defRPr/>
              </a:pPr>
              <a:t>2020/3/23</a:t>
            </a:fld>
            <a:endParaRPr lang="zh-TW" altLang="en-US"/>
          </a:p>
        </p:txBody>
      </p:sp>
      <p:sp>
        <p:nvSpPr>
          <p:cNvPr id="3" name="Footer Placeholder 4">
            <a:extLst>
              <a:ext uri="{FF2B5EF4-FFF2-40B4-BE49-F238E27FC236}">
                <a16:creationId xmlns:a16="http://schemas.microsoft.com/office/drawing/2014/main" id="{957B1247-9CA3-4D93-ABEB-093AD844680C}"/>
              </a:ext>
            </a:extLst>
          </p:cNvPr>
          <p:cNvSpPr>
            <a:spLocks noGrp="1"/>
          </p:cNvSpPr>
          <p:nvPr>
            <p:ph type="ftr" sz="quarter" idx="11"/>
          </p:nvPr>
        </p:nvSpPr>
        <p:spPr/>
        <p:txBody>
          <a:bodyPr/>
          <a:lstStyle>
            <a:lvl1pPr>
              <a:defRPr/>
            </a:lvl1pPr>
          </a:lstStyle>
          <a:p>
            <a:pPr>
              <a:defRPr/>
            </a:pPr>
            <a:endParaRPr lang="zh-TW" altLang="en-US"/>
          </a:p>
        </p:txBody>
      </p:sp>
      <p:sp>
        <p:nvSpPr>
          <p:cNvPr id="4" name="Slide Number Placeholder 5">
            <a:extLst>
              <a:ext uri="{FF2B5EF4-FFF2-40B4-BE49-F238E27FC236}">
                <a16:creationId xmlns:a16="http://schemas.microsoft.com/office/drawing/2014/main" id="{B7084B2F-EDD3-4D42-A272-B1DA634FC7C0}"/>
              </a:ext>
            </a:extLst>
          </p:cNvPr>
          <p:cNvSpPr>
            <a:spLocks noGrp="1"/>
          </p:cNvSpPr>
          <p:nvPr>
            <p:ph type="sldNum" sz="quarter" idx="12"/>
          </p:nvPr>
        </p:nvSpPr>
        <p:spPr/>
        <p:txBody>
          <a:bodyPr/>
          <a:lstStyle>
            <a:lvl1pPr>
              <a:defRPr/>
            </a:lvl1pPr>
          </a:lstStyle>
          <a:p>
            <a:fld id="{FD60CB12-5CC3-496C-86F3-25A65908FC55}" type="slidenum">
              <a:rPr lang="zh-TW" altLang="en-US"/>
              <a:pPr/>
              <a:t>‹#›</a:t>
            </a:fld>
            <a:endParaRPr lang="zh-TW" altLang="en-US"/>
          </a:p>
        </p:txBody>
      </p:sp>
    </p:spTree>
    <p:extLst>
      <p:ext uri="{BB962C8B-B14F-4D97-AF65-F5344CB8AC3E}">
        <p14:creationId xmlns:p14="http://schemas.microsoft.com/office/powerpoint/2010/main" val="2937266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TW"/>
              <a:t>Click to edit Master title style</a:t>
            </a:r>
            <a:endParaRPr lang="zh-TW"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a:t>Click to edit Master text styles</a:t>
            </a:r>
          </a:p>
        </p:txBody>
      </p:sp>
      <p:sp>
        <p:nvSpPr>
          <p:cNvPr id="5" name="Date Placeholder 3">
            <a:extLst>
              <a:ext uri="{FF2B5EF4-FFF2-40B4-BE49-F238E27FC236}">
                <a16:creationId xmlns:a16="http://schemas.microsoft.com/office/drawing/2014/main" id="{A783B3F4-FAD0-4FCC-A771-72C446ECA10A}"/>
              </a:ext>
            </a:extLst>
          </p:cNvPr>
          <p:cNvSpPr>
            <a:spLocks noGrp="1"/>
          </p:cNvSpPr>
          <p:nvPr>
            <p:ph type="dt" sz="half" idx="10"/>
          </p:nvPr>
        </p:nvSpPr>
        <p:spPr/>
        <p:txBody>
          <a:bodyPr/>
          <a:lstStyle>
            <a:lvl1pPr>
              <a:defRPr/>
            </a:lvl1pPr>
          </a:lstStyle>
          <a:p>
            <a:pPr>
              <a:defRPr/>
            </a:pPr>
            <a:fld id="{A927B91C-462C-428F-9628-2601FA4C0BAA}" type="datetimeFigureOut">
              <a:rPr lang="zh-TW" altLang="en-US"/>
              <a:pPr>
                <a:defRPr/>
              </a:pPr>
              <a:t>2020/3/23</a:t>
            </a:fld>
            <a:endParaRPr lang="zh-TW" altLang="en-US"/>
          </a:p>
        </p:txBody>
      </p:sp>
      <p:sp>
        <p:nvSpPr>
          <p:cNvPr id="6" name="Footer Placeholder 4">
            <a:extLst>
              <a:ext uri="{FF2B5EF4-FFF2-40B4-BE49-F238E27FC236}">
                <a16:creationId xmlns:a16="http://schemas.microsoft.com/office/drawing/2014/main" id="{C9F00A70-3483-438A-B91D-8EE40A7F8A46}"/>
              </a:ext>
            </a:extLst>
          </p:cNvPr>
          <p:cNvSpPr>
            <a:spLocks noGrp="1"/>
          </p:cNvSpPr>
          <p:nvPr>
            <p:ph type="ftr" sz="quarter" idx="11"/>
          </p:nvPr>
        </p:nvSpPr>
        <p:spPr/>
        <p:txBody>
          <a:bodyPr/>
          <a:lstStyle>
            <a:lvl1pPr>
              <a:defRPr/>
            </a:lvl1pPr>
          </a:lstStyle>
          <a:p>
            <a:pPr>
              <a:defRPr/>
            </a:pPr>
            <a:endParaRPr lang="zh-TW" altLang="en-US"/>
          </a:p>
        </p:txBody>
      </p:sp>
      <p:sp>
        <p:nvSpPr>
          <p:cNvPr id="7" name="Slide Number Placeholder 5">
            <a:extLst>
              <a:ext uri="{FF2B5EF4-FFF2-40B4-BE49-F238E27FC236}">
                <a16:creationId xmlns:a16="http://schemas.microsoft.com/office/drawing/2014/main" id="{15AFD163-3E81-4FEE-A009-7B4E4B43754F}"/>
              </a:ext>
            </a:extLst>
          </p:cNvPr>
          <p:cNvSpPr>
            <a:spLocks noGrp="1"/>
          </p:cNvSpPr>
          <p:nvPr>
            <p:ph type="sldNum" sz="quarter" idx="12"/>
          </p:nvPr>
        </p:nvSpPr>
        <p:spPr/>
        <p:txBody>
          <a:bodyPr/>
          <a:lstStyle>
            <a:lvl1pPr>
              <a:defRPr/>
            </a:lvl1pPr>
          </a:lstStyle>
          <a:p>
            <a:fld id="{B0F741D7-084C-4179-991B-F622D806D9F0}" type="slidenum">
              <a:rPr lang="zh-TW" altLang="en-US"/>
              <a:pPr/>
              <a:t>‹#›</a:t>
            </a:fld>
            <a:endParaRPr lang="zh-TW" altLang="en-US"/>
          </a:p>
        </p:txBody>
      </p:sp>
    </p:spTree>
    <p:extLst>
      <p:ext uri="{BB962C8B-B14F-4D97-AF65-F5344CB8AC3E}">
        <p14:creationId xmlns:p14="http://schemas.microsoft.com/office/powerpoint/2010/main" val="61020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TW"/>
              <a:t>Click to edit Master title style</a:t>
            </a:r>
            <a:endParaRPr lang="zh-TW" alt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TW"/>
              <a:t>Click to edit Master text styles</a:t>
            </a:r>
          </a:p>
        </p:txBody>
      </p:sp>
      <p:sp>
        <p:nvSpPr>
          <p:cNvPr id="5" name="Date Placeholder 3">
            <a:extLst>
              <a:ext uri="{FF2B5EF4-FFF2-40B4-BE49-F238E27FC236}">
                <a16:creationId xmlns:a16="http://schemas.microsoft.com/office/drawing/2014/main" id="{08A75400-AC53-4A7E-AC56-6F4AD6D37968}"/>
              </a:ext>
            </a:extLst>
          </p:cNvPr>
          <p:cNvSpPr>
            <a:spLocks noGrp="1"/>
          </p:cNvSpPr>
          <p:nvPr>
            <p:ph type="dt" sz="half" idx="10"/>
          </p:nvPr>
        </p:nvSpPr>
        <p:spPr/>
        <p:txBody>
          <a:bodyPr/>
          <a:lstStyle>
            <a:lvl1pPr>
              <a:defRPr/>
            </a:lvl1pPr>
          </a:lstStyle>
          <a:p>
            <a:pPr>
              <a:defRPr/>
            </a:pPr>
            <a:fld id="{DB3E0E74-F1F9-4319-B5B6-CBD86699C613}" type="datetimeFigureOut">
              <a:rPr lang="zh-TW" altLang="en-US"/>
              <a:pPr>
                <a:defRPr/>
              </a:pPr>
              <a:t>2020/3/23</a:t>
            </a:fld>
            <a:endParaRPr lang="zh-TW" altLang="en-US"/>
          </a:p>
        </p:txBody>
      </p:sp>
      <p:sp>
        <p:nvSpPr>
          <p:cNvPr id="6" name="Footer Placeholder 4">
            <a:extLst>
              <a:ext uri="{FF2B5EF4-FFF2-40B4-BE49-F238E27FC236}">
                <a16:creationId xmlns:a16="http://schemas.microsoft.com/office/drawing/2014/main" id="{AFBEA973-845A-4275-A722-0FB8C1891407}"/>
              </a:ext>
            </a:extLst>
          </p:cNvPr>
          <p:cNvSpPr>
            <a:spLocks noGrp="1"/>
          </p:cNvSpPr>
          <p:nvPr>
            <p:ph type="ftr" sz="quarter" idx="11"/>
          </p:nvPr>
        </p:nvSpPr>
        <p:spPr/>
        <p:txBody>
          <a:bodyPr/>
          <a:lstStyle>
            <a:lvl1pPr>
              <a:defRPr/>
            </a:lvl1pPr>
          </a:lstStyle>
          <a:p>
            <a:pPr>
              <a:defRPr/>
            </a:pPr>
            <a:endParaRPr lang="zh-TW" altLang="en-US"/>
          </a:p>
        </p:txBody>
      </p:sp>
      <p:sp>
        <p:nvSpPr>
          <p:cNvPr id="7" name="Slide Number Placeholder 5">
            <a:extLst>
              <a:ext uri="{FF2B5EF4-FFF2-40B4-BE49-F238E27FC236}">
                <a16:creationId xmlns:a16="http://schemas.microsoft.com/office/drawing/2014/main" id="{F5C6FF63-3825-48A3-8C71-CC2E723E41D6}"/>
              </a:ext>
            </a:extLst>
          </p:cNvPr>
          <p:cNvSpPr>
            <a:spLocks noGrp="1"/>
          </p:cNvSpPr>
          <p:nvPr>
            <p:ph type="sldNum" sz="quarter" idx="12"/>
          </p:nvPr>
        </p:nvSpPr>
        <p:spPr/>
        <p:txBody>
          <a:bodyPr/>
          <a:lstStyle>
            <a:lvl1pPr>
              <a:defRPr/>
            </a:lvl1pPr>
          </a:lstStyle>
          <a:p>
            <a:fld id="{00515FA4-266C-49F8-9D2C-88A8B1D1B643}" type="slidenum">
              <a:rPr lang="zh-TW" altLang="en-US"/>
              <a:pPr/>
              <a:t>‹#›</a:t>
            </a:fld>
            <a:endParaRPr lang="zh-TW" altLang="en-US"/>
          </a:p>
        </p:txBody>
      </p:sp>
    </p:spTree>
    <p:extLst>
      <p:ext uri="{BB962C8B-B14F-4D97-AF65-F5344CB8AC3E}">
        <p14:creationId xmlns:p14="http://schemas.microsoft.com/office/powerpoint/2010/main" val="2321011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7668695-E362-4C12-B843-8865F0891224}"/>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TW"/>
              <a:t>Click to edit Master title style</a:t>
            </a:r>
            <a:endParaRPr lang="zh-TW" altLang="en-US"/>
          </a:p>
        </p:txBody>
      </p:sp>
      <p:sp>
        <p:nvSpPr>
          <p:cNvPr id="1027" name="Text Placeholder 2">
            <a:extLst>
              <a:ext uri="{FF2B5EF4-FFF2-40B4-BE49-F238E27FC236}">
                <a16:creationId xmlns:a16="http://schemas.microsoft.com/office/drawing/2014/main" id="{FF37DABC-86E1-46B5-8A0E-3D5B55E3118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a:extLst>
              <a:ext uri="{FF2B5EF4-FFF2-40B4-BE49-F238E27FC236}">
                <a16:creationId xmlns:a16="http://schemas.microsoft.com/office/drawing/2014/main" id="{DEABC8B0-6532-4445-BD8B-6D5C41071079}"/>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a:solidFill>
                  <a:schemeClr val="tx1">
                    <a:tint val="75000"/>
                  </a:schemeClr>
                </a:solidFill>
                <a:latin typeface="+mn-lt"/>
                <a:ea typeface="+mn-ea"/>
              </a:defRPr>
            </a:lvl1pPr>
          </a:lstStyle>
          <a:p>
            <a:pPr>
              <a:defRPr/>
            </a:pPr>
            <a:fld id="{74079A7B-6E70-4F5D-A8CC-162A8DEBB36F}" type="datetimeFigureOut">
              <a:rPr lang="zh-TW" altLang="en-US"/>
              <a:pPr>
                <a:defRPr/>
              </a:pPr>
              <a:t>2020/3/23</a:t>
            </a:fld>
            <a:endParaRPr lang="zh-TW" altLang="en-US"/>
          </a:p>
        </p:txBody>
      </p:sp>
      <p:sp>
        <p:nvSpPr>
          <p:cNvPr id="5" name="Footer Placeholder 4">
            <a:extLst>
              <a:ext uri="{FF2B5EF4-FFF2-40B4-BE49-F238E27FC236}">
                <a16:creationId xmlns:a16="http://schemas.microsoft.com/office/drawing/2014/main" id="{8D0E2209-87B8-4DC2-84A5-67B4041ADCE9}"/>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a:solidFill>
                  <a:schemeClr val="tx1">
                    <a:tint val="75000"/>
                  </a:schemeClr>
                </a:solidFill>
                <a:latin typeface="+mn-lt"/>
                <a:ea typeface="+mn-ea"/>
              </a:defRPr>
            </a:lvl1pPr>
          </a:lstStyle>
          <a:p>
            <a:pPr>
              <a:defRPr/>
            </a:pPr>
            <a:endParaRPr lang="zh-TW" altLang="en-US"/>
          </a:p>
        </p:txBody>
      </p:sp>
      <p:sp>
        <p:nvSpPr>
          <p:cNvPr id="6" name="Slide Number Placeholder 5">
            <a:extLst>
              <a:ext uri="{FF2B5EF4-FFF2-40B4-BE49-F238E27FC236}">
                <a16:creationId xmlns:a16="http://schemas.microsoft.com/office/drawing/2014/main" id="{CCF7AAB9-60D1-4D01-BD63-6ADBC6EE9417}"/>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kumimoji="0" sz="1200">
                <a:solidFill>
                  <a:srgbClr val="898989"/>
                </a:solidFill>
                <a:latin typeface="Calibri" panose="020F0502020204030204" pitchFamily="34" charset="0"/>
              </a:defRPr>
            </a:lvl1pPr>
          </a:lstStyle>
          <a:p>
            <a:fld id="{F55713F7-1430-4676-A99A-CA75A3BF47B2}" type="slidenum">
              <a:rPr lang="zh-TW" altLang="en-US"/>
              <a:pPr/>
              <a:t>‹#›</a:t>
            </a:fld>
            <a:endParaRPr lang="zh-TW" altLang="en-US"/>
          </a:p>
        </p:txBody>
      </p:sp>
    </p:spTree>
  </p:cSld>
  <p:clrMap bg1="lt1" tx1="dk1" bg2="lt2" tx2="dk2" accent1="accent1" accent2="accent2" accent3="accent3" accent4="accent4" accent5="accent5" accent6="accent6" hlink="hlink" folHlink="folHlink"/>
  <p:sldLayoutIdLst>
    <p:sldLayoutId id="2147484149" r:id="rId1"/>
    <p:sldLayoutId id="2147484150" r:id="rId2"/>
    <p:sldLayoutId id="2147484151" r:id="rId3"/>
    <p:sldLayoutId id="2147484152" r:id="rId4"/>
    <p:sldLayoutId id="2147484153" r:id="rId5"/>
    <p:sldLayoutId id="2147484154" r:id="rId6"/>
    <p:sldLayoutId id="2147484155" r:id="rId7"/>
    <p:sldLayoutId id="2147484156" r:id="rId8"/>
    <p:sldLayoutId id="2147484157" r:id="rId9"/>
    <p:sldLayoutId id="2147484158" r:id="rId10"/>
    <p:sldLayoutId id="21474841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charset="-120"/>
        </a:defRPr>
      </a:lvl2pPr>
      <a:lvl3pPr algn="ctr" rtl="0" eaLnBrk="0" fontAlgn="base" hangingPunct="0">
        <a:spcBef>
          <a:spcPct val="0"/>
        </a:spcBef>
        <a:spcAft>
          <a:spcPct val="0"/>
        </a:spcAft>
        <a:defRPr sz="4400">
          <a:solidFill>
            <a:schemeClr val="tx1"/>
          </a:solidFill>
          <a:latin typeface="Calibri" pitchFamily="34" charset="0"/>
          <a:ea typeface="新細明體" charset="-120"/>
        </a:defRPr>
      </a:lvl3pPr>
      <a:lvl4pPr algn="ctr" rtl="0" eaLnBrk="0" fontAlgn="base" hangingPunct="0">
        <a:spcBef>
          <a:spcPct val="0"/>
        </a:spcBef>
        <a:spcAft>
          <a:spcPct val="0"/>
        </a:spcAft>
        <a:defRPr sz="4400">
          <a:solidFill>
            <a:schemeClr val="tx1"/>
          </a:solidFill>
          <a:latin typeface="Calibri" pitchFamily="34" charset="0"/>
          <a:ea typeface="新細明體" charset="-120"/>
        </a:defRPr>
      </a:lvl4pPr>
      <a:lvl5pPr algn="ctr" rtl="0" eaLnBrk="0" fontAlgn="base" hangingPunct="0">
        <a:spcBef>
          <a:spcPct val="0"/>
        </a:spcBef>
        <a:spcAft>
          <a:spcPct val="0"/>
        </a:spcAft>
        <a:defRPr sz="4400">
          <a:solidFill>
            <a:schemeClr val="tx1"/>
          </a:solidFill>
          <a:latin typeface="Calibri" pitchFamily="34" charset="0"/>
          <a:ea typeface="新細明體" charset="-120"/>
        </a:defRPr>
      </a:lvl5pPr>
      <a:lvl6pPr marL="457200" algn="ctr" rtl="0" fontAlgn="base">
        <a:spcBef>
          <a:spcPct val="0"/>
        </a:spcBef>
        <a:spcAft>
          <a:spcPct val="0"/>
        </a:spcAft>
        <a:defRPr sz="4400">
          <a:solidFill>
            <a:schemeClr val="tx1"/>
          </a:solidFill>
          <a:latin typeface="Calibri" pitchFamily="34" charset="0"/>
          <a:ea typeface="新細明體" charset="-120"/>
        </a:defRPr>
      </a:lvl6pPr>
      <a:lvl7pPr marL="914400" algn="ctr" rtl="0" fontAlgn="base">
        <a:spcBef>
          <a:spcPct val="0"/>
        </a:spcBef>
        <a:spcAft>
          <a:spcPct val="0"/>
        </a:spcAft>
        <a:defRPr sz="4400">
          <a:solidFill>
            <a:schemeClr val="tx1"/>
          </a:solidFill>
          <a:latin typeface="Calibri" pitchFamily="34" charset="0"/>
          <a:ea typeface="新細明體" charset="-120"/>
        </a:defRPr>
      </a:lvl7pPr>
      <a:lvl8pPr marL="1371600" algn="ctr" rtl="0" fontAlgn="base">
        <a:spcBef>
          <a:spcPct val="0"/>
        </a:spcBef>
        <a:spcAft>
          <a:spcPct val="0"/>
        </a:spcAft>
        <a:defRPr sz="4400">
          <a:solidFill>
            <a:schemeClr val="tx1"/>
          </a:solidFill>
          <a:latin typeface="Calibri" pitchFamily="34" charset="0"/>
          <a:ea typeface="新細明體" charset="-120"/>
        </a:defRPr>
      </a:lvl8pPr>
      <a:lvl9pPr marL="1828800" algn="ctr" rtl="0" fontAlgn="base">
        <a:spcBef>
          <a:spcPct val="0"/>
        </a:spcBef>
        <a:spcAft>
          <a:spcPct val="0"/>
        </a:spcAft>
        <a:defRPr sz="4400">
          <a:solidFill>
            <a:schemeClr val="tx1"/>
          </a:solidFill>
          <a:latin typeface="Calibri" pitchFamily="34" charset="0"/>
          <a:ea typeface="新細明體" charset="-12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a:extLst>
              <a:ext uri="{FF2B5EF4-FFF2-40B4-BE49-F238E27FC236}">
                <a16:creationId xmlns:a16="http://schemas.microsoft.com/office/drawing/2014/main" id="{9A4BEA9A-B652-485B-A164-D35D5FE452EA}"/>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altLang="zh-TW"/>
              <a:t>Click to edit Master title style</a:t>
            </a:r>
            <a:endParaRPr lang="en-US"/>
          </a:p>
        </p:txBody>
      </p:sp>
      <p:sp>
        <p:nvSpPr>
          <p:cNvPr id="2051" name="Text Placeholder 12">
            <a:extLst>
              <a:ext uri="{FF2B5EF4-FFF2-40B4-BE49-F238E27FC236}">
                <a16:creationId xmlns:a16="http://schemas.microsoft.com/office/drawing/2014/main" id="{F1C83599-21EA-45D4-9E01-5309A6AAE990}"/>
              </a:ext>
            </a:extLst>
          </p:cNvPr>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14" name="Date Placeholder 13">
            <a:extLst>
              <a:ext uri="{FF2B5EF4-FFF2-40B4-BE49-F238E27FC236}">
                <a16:creationId xmlns:a16="http://schemas.microsoft.com/office/drawing/2014/main" id="{A9682423-0355-46A9-BE7A-6CDBF5D43CA2}"/>
              </a:ext>
            </a:extLst>
          </p:cNvPr>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prstClr val="white">
                    <a:shade val="50000"/>
                  </a:prstClr>
                </a:solidFill>
                <a:latin typeface="+mn-lt"/>
                <a:ea typeface="+mn-ea"/>
              </a:defRPr>
            </a:lvl1pPr>
          </a:lstStyle>
          <a:p>
            <a:pPr>
              <a:defRPr/>
            </a:pPr>
            <a:fld id="{1D9A1970-B095-46FA-B926-577B456846E2}" type="datetime1">
              <a:rPr lang="zh-TW" altLang="en-US"/>
              <a:pPr>
                <a:defRPr/>
              </a:pPr>
              <a:t>2020/3/23</a:t>
            </a:fld>
            <a:endParaRPr lang="zh-TW" altLang="en-US"/>
          </a:p>
        </p:txBody>
      </p:sp>
      <p:sp>
        <p:nvSpPr>
          <p:cNvPr id="3" name="Footer Placeholder 2">
            <a:extLst>
              <a:ext uri="{FF2B5EF4-FFF2-40B4-BE49-F238E27FC236}">
                <a16:creationId xmlns:a16="http://schemas.microsoft.com/office/drawing/2014/main" id="{1497CC94-758C-4416-AAFA-D01555B57C32}"/>
              </a:ext>
            </a:extLst>
          </p:cNvPr>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prstClr val="white">
                    <a:shade val="50000"/>
                  </a:prstClr>
                </a:solidFill>
                <a:latin typeface="+mn-lt"/>
                <a:ea typeface="+mn-ea"/>
              </a:defRPr>
            </a:lvl1pPr>
          </a:lstStyle>
          <a:p>
            <a:pPr>
              <a:defRPr/>
            </a:pPr>
            <a:endParaRPr lang="zh-TW" altLang="en-US"/>
          </a:p>
        </p:txBody>
      </p:sp>
      <p:sp>
        <p:nvSpPr>
          <p:cNvPr id="23" name="Slide Number Placeholder 22">
            <a:extLst>
              <a:ext uri="{FF2B5EF4-FFF2-40B4-BE49-F238E27FC236}">
                <a16:creationId xmlns:a16="http://schemas.microsoft.com/office/drawing/2014/main" id="{2B7365E3-094E-4056-9D2D-7D7B354C89FE}"/>
              </a:ext>
            </a:extLst>
          </p:cNvPr>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a:defRPr kumimoji="0" sz="1200">
                <a:solidFill>
                  <a:srgbClr val="BCBCBC"/>
                </a:solidFill>
                <a:latin typeface="Rockwell" panose="02060603020205020403" pitchFamily="18" charset="0"/>
                <a:ea typeface="標楷體" panose="03000509000000000000" pitchFamily="65" charset="-120"/>
              </a:defRPr>
            </a:lvl1pPr>
          </a:lstStyle>
          <a:p>
            <a:fld id="{1DDF38A7-FD28-4B27-936F-432733F1D234}" type="slidenum">
              <a:rPr lang="zh-TW" altLang="en-US"/>
              <a:pPr/>
              <a:t>‹#›</a:t>
            </a:fld>
            <a:endParaRPr lang="zh-TW" altLang="en-US"/>
          </a:p>
        </p:txBody>
      </p:sp>
    </p:spTree>
  </p:cSld>
  <p:clrMap bg1="dk1" tx1="lt1" bg2="dk2" tx2="lt2" accent1="accent1" accent2="accent2" accent3="accent3" accent4="accent4" accent5="accent5" accent6="accent6" hlink="hlink" folHlink="folHlink"/>
  <p:sldLayoutIdLst>
    <p:sldLayoutId id="2147484160" r:id="rId1"/>
    <p:sldLayoutId id="2147484161" r:id="rId2"/>
    <p:sldLayoutId id="2147484162" r:id="rId3"/>
    <p:sldLayoutId id="2147484163" r:id="rId4"/>
    <p:sldLayoutId id="2147484164" r:id="rId5"/>
    <p:sldLayoutId id="2147484165" r:id="rId6"/>
    <p:sldLayoutId id="2147484166" r:id="rId7"/>
    <p:sldLayoutId id="2147484167" r:id="rId8"/>
    <p:sldLayoutId id="2147484168" r:id="rId9"/>
    <p:sldLayoutId id="2147484169" r:id="rId10"/>
    <p:sldLayoutId id="2147484170" r:id="rId11"/>
  </p:sldLayoutIdLst>
  <p:hf hdr="0" ftr="0" dt="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Rockwell"/>
          <a:ea typeface="微軟正黑體" pitchFamily="34" charset="-120"/>
        </a:defRPr>
      </a:lvl2pPr>
      <a:lvl3pPr algn="ctr" rtl="0" eaLnBrk="0" fontAlgn="base" hangingPunct="0">
        <a:spcBef>
          <a:spcPct val="0"/>
        </a:spcBef>
        <a:spcAft>
          <a:spcPct val="0"/>
        </a:spcAft>
        <a:defRPr sz="4100" b="1">
          <a:solidFill>
            <a:schemeClr val="tx1"/>
          </a:solidFill>
          <a:latin typeface="Rockwell"/>
          <a:ea typeface="微軟正黑體" pitchFamily="34" charset="-120"/>
        </a:defRPr>
      </a:lvl3pPr>
      <a:lvl4pPr algn="ctr" rtl="0" eaLnBrk="0" fontAlgn="base" hangingPunct="0">
        <a:spcBef>
          <a:spcPct val="0"/>
        </a:spcBef>
        <a:spcAft>
          <a:spcPct val="0"/>
        </a:spcAft>
        <a:defRPr sz="4100" b="1">
          <a:solidFill>
            <a:schemeClr val="tx1"/>
          </a:solidFill>
          <a:latin typeface="Rockwell"/>
          <a:ea typeface="微軟正黑體" pitchFamily="34" charset="-120"/>
        </a:defRPr>
      </a:lvl4pPr>
      <a:lvl5pPr algn="ctr" rtl="0" eaLnBrk="0" fontAlgn="base" hangingPunct="0">
        <a:spcBef>
          <a:spcPct val="0"/>
        </a:spcBef>
        <a:spcAft>
          <a:spcPct val="0"/>
        </a:spcAft>
        <a:defRPr sz="4100" b="1">
          <a:solidFill>
            <a:schemeClr val="tx1"/>
          </a:solidFill>
          <a:latin typeface="Rockwell"/>
          <a:ea typeface="微軟正黑體" pitchFamily="34" charset="-120"/>
        </a:defRPr>
      </a:lvl5pPr>
      <a:lvl6pPr marL="457200" algn="ctr" rtl="0" fontAlgn="base">
        <a:spcBef>
          <a:spcPct val="0"/>
        </a:spcBef>
        <a:spcAft>
          <a:spcPct val="0"/>
        </a:spcAft>
        <a:defRPr sz="4100" b="1">
          <a:solidFill>
            <a:schemeClr val="tx1"/>
          </a:solidFill>
          <a:latin typeface="Rockwell"/>
          <a:ea typeface="微軟正黑體" pitchFamily="34" charset="-120"/>
        </a:defRPr>
      </a:lvl6pPr>
      <a:lvl7pPr marL="914400" algn="ctr" rtl="0" fontAlgn="base">
        <a:spcBef>
          <a:spcPct val="0"/>
        </a:spcBef>
        <a:spcAft>
          <a:spcPct val="0"/>
        </a:spcAft>
        <a:defRPr sz="4100" b="1">
          <a:solidFill>
            <a:schemeClr val="tx1"/>
          </a:solidFill>
          <a:latin typeface="Rockwell"/>
          <a:ea typeface="微軟正黑體" pitchFamily="34" charset="-120"/>
        </a:defRPr>
      </a:lvl7pPr>
      <a:lvl8pPr marL="1371600" algn="ctr" rtl="0" fontAlgn="base">
        <a:spcBef>
          <a:spcPct val="0"/>
        </a:spcBef>
        <a:spcAft>
          <a:spcPct val="0"/>
        </a:spcAft>
        <a:defRPr sz="4100" b="1">
          <a:solidFill>
            <a:schemeClr val="tx1"/>
          </a:solidFill>
          <a:latin typeface="Rockwell"/>
          <a:ea typeface="微軟正黑體" pitchFamily="34" charset="-120"/>
        </a:defRPr>
      </a:lvl8pPr>
      <a:lvl9pPr marL="1828800" algn="ctr" rtl="0" fontAlgn="base">
        <a:spcBef>
          <a:spcPct val="0"/>
        </a:spcBef>
        <a:spcAft>
          <a:spcPct val="0"/>
        </a:spcAft>
        <a:defRPr sz="4100" b="1">
          <a:solidFill>
            <a:schemeClr val="tx1"/>
          </a:solidFill>
          <a:latin typeface="Rockwell"/>
          <a:ea typeface="微軟正黑體" pitchFamily="34" charset="-120"/>
        </a:defRPr>
      </a:lvl9pPr>
    </p:titleStyle>
    <p:bodyStyle>
      <a:lvl1pPr marL="547688" indent="-411163" algn="l" rtl="0" eaLnBrk="0" fontAlgn="base" hangingPunct="0">
        <a:spcBef>
          <a:spcPct val="20000"/>
        </a:spcBef>
        <a:spcAft>
          <a:spcPct val="0"/>
        </a:spcAft>
        <a:buClr>
          <a:srgbClr val="F9F9F9"/>
        </a:buClr>
        <a:buSzPct val="65000"/>
        <a:buFont typeface="Wingdings 2" panose="05020102010507070707"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anose="05020102010507070707"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anose="05000000000000000000"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anose="05040102010807070707"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anose="05020102010507070707"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42A30D45-7582-4EB4-804C-5CBC8F49565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TW"/>
              <a:t>Click to edit Master title style</a:t>
            </a:r>
            <a:endParaRPr lang="zh-TW" altLang="en-US"/>
          </a:p>
        </p:txBody>
      </p:sp>
      <p:sp>
        <p:nvSpPr>
          <p:cNvPr id="3075" name="Text Placeholder 2">
            <a:extLst>
              <a:ext uri="{FF2B5EF4-FFF2-40B4-BE49-F238E27FC236}">
                <a16:creationId xmlns:a16="http://schemas.microsoft.com/office/drawing/2014/main" id="{8E5FC993-DB62-40A0-93E9-80DF51C3A55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a:extLst>
              <a:ext uri="{FF2B5EF4-FFF2-40B4-BE49-F238E27FC236}">
                <a16:creationId xmlns:a16="http://schemas.microsoft.com/office/drawing/2014/main" id="{8492993E-368B-4AD3-AA52-879F42CBEA39}"/>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a:solidFill>
                  <a:prstClr val="white">
                    <a:tint val="75000"/>
                  </a:prstClr>
                </a:solidFill>
                <a:latin typeface="+mn-lt"/>
                <a:ea typeface="+mn-ea"/>
              </a:defRPr>
            </a:lvl1pPr>
          </a:lstStyle>
          <a:p>
            <a:pPr>
              <a:defRPr/>
            </a:pPr>
            <a:fld id="{148C237A-F84E-4B52-8C48-6EA131323821}" type="datetimeFigureOut">
              <a:rPr lang="zh-TW" altLang="en-US"/>
              <a:pPr>
                <a:defRPr/>
              </a:pPr>
              <a:t>2020/3/23</a:t>
            </a:fld>
            <a:endParaRPr lang="zh-TW" altLang="en-US"/>
          </a:p>
        </p:txBody>
      </p:sp>
      <p:sp>
        <p:nvSpPr>
          <p:cNvPr id="5" name="Footer Placeholder 4">
            <a:extLst>
              <a:ext uri="{FF2B5EF4-FFF2-40B4-BE49-F238E27FC236}">
                <a16:creationId xmlns:a16="http://schemas.microsoft.com/office/drawing/2014/main" id="{096D691E-8C35-4A4A-8157-FFAC2D58B0CF}"/>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a:solidFill>
                  <a:prstClr val="white">
                    <a:tint val="75000"/>
                  </a:prstClr>
                </a:solidFill>
                <a:latin typeface="+mn-lt"/>
                <a:ea typeface="+mn-ea"/>
              </a:defRPr>
            </a:lvl1pPr>
          </a:lstStyle>
          <a:p>
            <a:pPr>
              <a:defRPr/>
            </a:pPr>
            <a:endParaRPr lang="zh-TW" altLang="en-US"/>
          </a:p>
        </p:txBody>
      </p:sp>
      <p:sp>
        <p:nvSpPr>
          <p:cNvPr id="6" name="Slide Number Placeholder 5">
            <a:extLst>
              <a:ext uri="{FF2B5EF4-FFF2-40B4-BE49-F238E27FC236}">
                <a16:creationId xmlns:a16="http://schemas.microsoft.com/office/drawing/2014/main" id="{7D4EF5E0-6A36-424F-B756-23C6DB495B2C}"/>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kumimoji="0" sz="1200">
                <a:solidFill>
                  <a:srgbClr val="FFFFFF"/>
                </a:solidFill>
                <a:latin typeface="Calibri" panose="020F0502020204030204" pitchFamily="34" charset="0"/>
              </a:defRPr>
            </a:lvl1pPr>
          </a:lstStyle>
          <a:p>
            <a:fld id="{4BE4F2B6-A4D5-4518-9091-EA59492E23D5}" type="slidenum">
              <a:rPr lang="zh-TW" altLang="en-US"/>
              <a:pPr/>
              <a:t>‹#›</a:t>
            </a:fld>
            <a:endParaRPr lang="zh-TW" altLang="en-US"/>
          </a:p>
        </p:txBody>
      </p:sp>
    </p:spTree>
  </p:cSld>
  <p:clrMap bg1="dk1" tx1="lt1" bg2="dk2" tx2="lt2" accent1="accent1" accent2="accent2" accent3="accent3" accent4="accent4" accent5="accent5" accent6="accent6" hlink="hlink" folHlink="folHlink"/>
  <p:sldLayoutIdLst>
    <p:sldLayoutId id="2147484171" r:id="rId1"/>
    <p:sldLayoutId id="2147484172" r:id="rId2"/>
    <p:sldLayoutId id="2147484173" r:id="rId3"/>
    <p:sldLayoutId id="2147484174" r:id="rId4"/>
    <p:sldLayoutId id="2147484175" r:id="rId5"/>
    <p:sldLayoutId id="2147484176" r:id="rId6"/>
    <p:sldLayoutId id="2147484177" r:id="rId7"/>
    <p:sldLayoutId id="2147484178" r:id="rId8"/>
    <p:sldLayoutId id="2147484179" r:id="rId9"/>
    <p:sldLayoutId id="2147484180" r:id="rId10"/>
    <p:sldLayoutId id="214748418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itchFamily="18" charset="-12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Placeholder 1">
            <a:extLst>
              <a:ext uri="{FF2B5EF4-FFF2-40B4-BE49-F238E27FC236}">
                <a16:creationId xmlns:a16="http://schemas.microsoft.com/office/drawing/2014/main" id="{915F638A-9B59-4BB8-8687-9185BDC0434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TW"/>
              <a:t>Click to edit Master title style</a:t>
            </a:r>
            <a:endParaRPr lang="zh-TW" altLang="en-US"/>
          </a:p>
        </p:txBody>
      </p:sp>
      <p:sp>
        <p:nvSpPr>
          <p:cNvPr id="4099" name="Text Placeholder 2">
            <a:extLst>
              <a:ext uri="{FF2B5EF4-FFF2-40B4-BE49-F238E27FC236}">
                <a16:creationId xmlns:a16="http://schemas.microsoft.com/office/drawing/2014/main" id="{A4C194F0-2A26-46BE-B57E-CBB4179CEA6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a:extLst>
              <a:ext uri="{FF2B5EF4-FFF2-40B4-BE49-F238E27FC236}">
                <a16:creationId xmlns:a16="http://schemas.microsoft.com/office/drawing/2014/main" id="{5610E5BC-32B6-4704-968D-B99511B0CECE}"/>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a:solidFill>
                  <a:prstClr val="white">
                    <a:tint val="75000"/>
                  </a:prstClr>
                </a:solidFill>
                <a:latin typeface="+mn-lt"/>
                <a:ea typeface="+mn-ea"/>
              </a:defRPr>
            </a:lvl1pPr>
          </a:lstStyle>
          <a:p>
            <a:pPr>
              <a:defRPr/>
            </a:pPr>
            <a:fld id="{7D0EE8C1-9CD1-4CAA-954E-3F869496C146}" type="datetimeFigureOut">
              <a:rPr lang="zh-TW" altLang="en-US"/>
              <a:pPr>
                <a:defRPr/>
              </a:pPr>
              <a:t>2020/3/23</a:t>
            </a:fld>
            <a:endParaRPr lang="zh-TW" altLang="en-US"/>
          </a:p>
        </p:txBody>
      </p:sp>
      <p:sp>
        <p:nvSpPr>
          <p:cNvPr id="5" name="Footer Placeholder 4">
            <a:extLst>
              <a:ext uri="{FF2B5EF4-FFF2-40B4-BE49-F238E27FC236}">
                <a16:creationId xmlns:a16="http://schemas.microsoft.com/office/drawing/2014/main" id="{4D0BFC4E-306A-48A9-95DA-7F5F4F38550A}"/>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a:solidFill>
                  <a:prstClr val="white">
                    <a:tint val="75000"/>
                  </a:prstClr>
                </a:solidFill>
                <a:latin typeface="+mn-lt"/>
                <a:ea typeface="+mn-ea"/>
              </a:defRPr>
            </a:lvl1pPr>
          </a:lstStyle>
          <a:p>
            <a:pPr>
              <a:defRPr/>
            </a:pPr>
            <a:endParaRPr lang="zh-TW" altLang="en-US"/>
          </a:p>
        </p:txBody>
      </p:sp>
      <p:sp>
        <p:nvSpPr>
          <p:cNvPr id="6" name="Slide Number Placeholder 5">
            <a:extLst>
              <a:ext uri="{FF2B5EF4-FFF2-40B4-BE49-F238E27FC236}">
                <a16:creationId xmlns:a16="http://schemas.microsoft.com/office/drawing/2014/main" id="{7D107FAC-9024-44A3-A518-F4609EF62C7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kumimoji="0" sz="1200">
                <a:solidFill>
                  <a:srgbClr val="FFFFFF"/>
                </a:solidFill>
                <a:latin typeface="Calibri" panose="020F0502020204030204" pitchFamily="34" charset="0"/>
              </a:defRPr>
            </a:lvl1pPr>
          </a:lstStyle>
          <a:p>
            <a:fld id="{6F79DA03-27A1-4773-9184-EA4F53642224}" type="slidenum">
              <a:rPr lang="zh-TW" altLang="en-US"/>
              <a:pPr/>
              <a:t>‹#›</a:t>
            </a:fld>
            <a:endParaRPr lang="zh-TW" altLang="en-US"/>
          </a:p>
        </p:txBody>
      </p:sp>
    </p:spTree>
  </p:cSld>
  <p:clrMap bg1="dk1" tx1="lt1" bg2="dk2" tx2="lt2" accent1="accent1" accent2="accent2" accent3="accent3" accent4="accent4" accent5="accent5" accent6="accent6" hlink="hlink" folHlink="folHlink"/>
  <p:sldLayoutIdLst>
    <p:sldLayoutId id="2147484182" r:id="rId1"/>
    <p:sldLayoutId id="2147484183" r:id="rId2"/>
    <p:sldLayoutId id="2147484184" r:id="rId3"/>
    <p:sldLayoutId id="2147484185" r:id="rId4"/>
    <p:sldLayoutId id="2147484186" r:id="rId5"/>
    <p:sldLayoutId id="2147484187" r:id="rId6"/>
    <p:sldLayoutId id="2147484188" r:id="rId7"/>
    <p:sldLayoutId id="2147484189" r:id="rId8"/>
    <p:sldLayoutId id="2147484190" r:id="rId9"/>
    <p:sldLayoutId id="2147484191" r:id="rId10"/>
    <p:sldLayoutId id="214748419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itchFamily="18" charset="-12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a:extLst>
              <a:ext uri="{FF2B5EF4-FFF2-40B4-BE49-F238E27FC236}">
                <a16:creationId xmlns:a16="http://schemas.microsoft.com/office/drawing/2014/main" id="{C0271162-C18D-4574-B6D0-5DF1C743D4B2}"/>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altLang="zh-TW"/>
              <a:t>Click to edit Master title style</a:t>
            </a:r>
            <a:endParaRPr lang="en-US"/>
          </a:p>
        </p:txBody>
      </p:sp>
      <p:sp>
        <p:nvSpPr>
          <p:cNvPr id="5123" name="Text Placeholder 12">
            <a:extLst>
              <a:ext uri="{FF2B5EF4-FFF2-40B4-BE49-F238E27FC236}">
                <a16:creationId xmlns:a16="http://schemas.microsoft.com/office/drawing/2014/main" id="{96D52BA8-2470-4573-BD57-FEEC10A68210}"/>
              </a:ext>
            </a:extLst>
          </p:cNvPr>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14" name="Date Placeholder 13">
            <a:extLst>
              <a:ext uri="{FF2B5EF4-FFF2-40B4-BE49-F238E27FC236}">
                <a16:creationId xmlns:a16="http://schemas.microsoft.com/office/drawing/2014/main" id="{97C08005-8846-42AF-801A-337CA77D4912}"/>
              </a:ext>
            </a:extLst>
          </p:cNvPr>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prstClr val="white">
                    <a:shade val="50000"/>
                  </a:prstClr>
                </a:solidFill>
                <a:latin typeface="+mn-lt"/>
                <a:ea typeface="+mn-ea"/>
              </a:defRPr>
            </a:lvl1pPr>
          </a:lstStyle>
          <a:p>
            <a:pPr>
              <a:defRPr/>
            </a:pPr>
            <a:fld id="{E674A107-C4C0-4331-ABC3-4044CA9F4B21}" type="datetime1">
              <a:rPr lang="zh-TW" altLang="en-US"/>
              <a:pPr>
                <a:defRPr/>
              </a:pPr>
              <a:t>2020/3/23</a:t>
            </a:fld>
            <a:endParaRPr lang="zh-TW" altLang="en-US"/>
          </a:p>
        </p:txBody>
      </p:sp>
      <p:sp>
        <p:nvSpPr>
          <p:cNvPr id="3" name="Footer Placeholder 2">
            <a:extLst>
              <a:ext uri="{FF2B5EF4-FFF2-40B4-BE49-F238E27FC236}">
                <a16:creationId xmlns:a16="http://schemas.microsoft.com/office/drawing/2014/main" id="{82C064BA-269C-4033-B609-A3115DE63273}"/>
              </a:ext>
            </a:extLst>
          </p:cNvPr>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prstClr val="white">
                    <a:shade val="50000"/>
                  </a:prstClr>
                </a:solidFill>
                <a:latin typeface="+mn-lt"/>
                <a:ea typeface="+mn-ea"/>
              </a:defRPr>
            </a:lvl1pPr>
          </a:lstStyle>
          <a:p>
            <a:pPr>
              <a:defRPr/>
            </a:pPr>
            <a:endParaRPr lang="zh-TW" altLang="en-US"/>
          </a:p>
        </p:txBody>
      </p:sp>
      <p:sp>
        <p:nvSpPr>
          <p:cNvPr id="23" name="Slide Number Placeholder 22">
            <a:extLst>
              <a:ext uri="{FF2B5EF4-FFF2-40B4-BE49-F238E27FC236}">
                <a16:creationId xmlns:a16="http://schemas.microsoft.com/office/drawing/2014/main" id="{453CE484-4E95-4D0B-A973-9556E0C05C52}"/>
              </a:ext>
            </a:extLst>
          </p:cNvPr>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a:defRPr kumimoji="0" sz="1200">
                <a:solidFill>
                  <a:srgbClr val="BCBCBC"/>
                </a:solidFill>
                <a:latin typeface="Rockwell" panose="02060603020205020403" pitchFamily="18" charset="0"/>
                <a:ea typeface="標楷體" panose="03000509000000000000" pitchFamily="65" charset="-120"/>
              </a:defRPr>
            </a:lvl1pPr>
          </a:lstStyle>
          <a:p>
            <a:fld id="{801105A9-6F0C-49E1-8CC3-08F91DC02E21}" type="slidenum">
              <a:rPr lang="zh-TW" altLang="en-US"/>
              <a:pPr/>
              <a:t>‹#›</a:t>
            </a:fld>
            <a:endParaRPr lang="zh-TW" altLang="en-US"/>
          </a:p>
        </p:txBody>
      </p:sp>
    </p:spTree>
  </p:cSld>
  <p:clrMap bg1="lt1" tx1="dk1" bg2="lt2" tx2="dk2" accent1="accent1" accent2="accent2" accent3="accent3" accent4="accent4" accent5="accent5" accent6="accent6" hlink="hlink" folHlink="folHlink"/>
  <p:sldLayoutIdLst>
    <p:sldLayoutId id="2147484193" r:id="rId1"/>
    <p:sldLayoutId id="2147484194" r:id="rId2"/>
    <p:sldLayoutId id="2147484195" r:id="rId3"/>
    <p:sldLayoutId id="2147484196" r:id="rId4"/>
    <p:sldLayoutId id="2147484197" r:id="rId5"/>
    <p:sldLayoutId id="2147484198" r:id="rId6"/>
    <p:sldLayoutId id="2147484199" r:id="rId7"/>
    <p:sldLayoutId id="2147484200" r:id="rId8"/>
    <p:sldLayoutId id="2147484201" r:id="rId9"/>
    <p:sldLayoutId id="2147484202" r:id="rId10"/>
    <p:sldLayoutId id="2147484203" r:id="rId11"/>
  </p:sldLayoutIdLst>
  <p:hf hdr="0" ftr="0" dt="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Rockwell"/>
          <a:ea typeface="微軟正黑體" pitchFamily="34" charset="-120"/>
        </a:defRPr>
      </a:lvl2pPr>
      <a:lvl3pPr algn="ctr" rtl="0" eaLnBrk="0" fontAlgn="base" hangingPunct="0">
        <a:spcBef>
          <a:spcPct val="0"/>
        </a:spcBef>
        <a:spcAft>
          <a:spcPct val="0"/>
        </a:spcAft>
        <a:defRPr sz="4100" b="1">
          <a:solidFill>
            <a:schemeClr val="tx1"/>
          </a:solidFill>
          <a:latin typeface="Rockwell"/>
          <a:ea typeface="微軟正黑體" pitchFamily="34" charset="-120"/>
        </a:defRPr>
      </a:lvl3pPr>
      <a:lvl4pPr algn="ctr" rtl="0" eaLnBrk="0" fontAlgn="base" hangingPunct="0">
        <a:spcBef>
          <a:spcPct val="0"/>
        </a:spcBef>
        <a:spcAft>
          <a:spcPct val="0"/>
        </a:spcAft>
        <a:defRPr sz="4100" b="1">
          <a:solidFill>
            <a:schemeClr val="tx1"/>
          </a:solidFill>
          <a:latin typeface="Rockwell"/>
          <a:ea typeface="微軟正黑體" pitchFamily="34" charset="-120"/>
        </a:defRPr>
      </a:lvl4pPr>
      <a:lvl5pPr algn="ctr" rtl="0" eaLnBrk="0" fontAlgn="base" hangingPunct="0">
        <a:spcBef>
          <a:spcPct val="0"/>
        </a:spcBef>
        <a:spcAft>
          <a:spcPct val="0"/>
        </a:spcAft>
        <a:defRPr sz="4100" b="1">
          <a:solidFill>
            <a:schemeClr val="tx1"/>
          </a:solidFill>
          <a:latin typeface="Rockwell"/>
          <a:ea typeface="微軟正黑體" pitchFamily="34" charset="-120"/>
        </a:defRPr>
      </a:lvl5pPr>
      <a:lvl6pPr marL="457200" algn="ctr" rtl="0" fontAlgn="base">
        <a:spcBef>
          <a:spcPct val="0"/>
        </a:spcBef>
        <a:spcAft>
          <a:spcPct val="0"/>
        </a:spcAft>
        <a:defRPr sz="4100" b="1">
          <a:solidFill>
            <a:schemeClr val="tx1"/>
          </a:solidFill>
          <a:latin typeface="Rockwell"/>
          <a:ea typeface="微軟正黑體" pitchFamily="34" charset="-120"/>
        </a:defRPr>
      </a:lvl6pPr>
      <a:lvl7pPr marL="914400" algn="ctr" rtl="0" fontAlgn="base">
        <a:spcBef>
          <a:spcPct val="0"/>
        </a:spcBef>
        <a:spcAft>
          <a:spcPct val="0"/>
        </a:spcAft>
        <a:defRPr sz="4100" b="1">
          <a:solidFill>
            <a:schemeClr val="tx1"/>
          </a:solidFill>
          <a:latin typeface="Rockwell"/>
          <a:ea typeface="微軟正黑體" pitchFamily="34" charset="-120"/>
        </a:defRPr>
      </a:lvl7pPr>
      <a:lvl8pPr marL="1371600" algn="ctr" rtl="0" fontAlgn="base">
        <a:spcBef>
          <a:spcPct val="0"/>
        </a:spcBef>
        <a:spcAft>
          <a:spcPct val="0"/>
        </a:spcAft>
        <a:defRPr sz="4100" b="1">
          <a:solidFill>
            <a:schemeClr val="tx1"/>
          </a:solidFill>
          <a:latin typeface="Rockwell"/>
          <a:ea typeface="微軟正黑體" pitchFamily="34" charset="-120"/>
        </a:defRPr>
      </a:lvl8pPr>
      <a:lvl9pPr marL="1828800" algn="ctr" rtl="0" fontAlgn="base">
        <a:spcBef>
          <a:spcPct val="0"/>
        </a:spcBef>
        <a:spcAft>
          <a:spcPct val="0"/>
        </a:spcAft>
        <a:defRPr sz="4100" b="1">
          <a:solidFill>
            <a:schemeClr val="tx1"/>
          </a:solidFill>
          <a:latin typeface="Rockwell"/>
          <a:ea typeface="微軟正黑體" pitchFamily="34" charset="-120"/>
        </a:defRPr>
      </a:lvl9pPr>
    </p:titleStyle>
    <p:bodyStyle>
      <a:lvl1pPr marL="547688" indent="-411163" algn="l" rtl="0" eaLnBrk="0" fontAlgn="base" hangingPunct="0">
        <a:spcBef>
          <a:spcPct val="20000"/>
        </a:spcBef>
        <a:spcAft>
          <a:spcPct val="0"/>
        </a:spcAft>
        <a:buClr>
          <a:srgbClr val="F9F9F9"/>
        </a:buClr>
        <a:buSzPct val="65000"/>
        <a:buFont typeface="Wingdings 2" panose="05020102010507070707"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anose="05020102010507070707"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anose="05000000000000000000"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anose="05040102010807070707"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anose="05020102010507070707"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Title Placeholder 1">
            <a:extLst>
              <a:ext uri="{FF2B5EF4-FFF2-40B4-BE49-F238E27FC236}">
                <a16:creationId xmlns:a16="http://schemas.microsoft.com/office/drawing/2014/main" id="{0817069D-C971-4086-A649-BDBFA6BDD98D}"/>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TW"/>
              <a:t>Click to edit Master title style</a:t>
            </a:r>
            <a:endParaRPr lang="zh-TW" altLang="en-US"/>
          </a:p>
        </p:txBody>
      </p:sp>
      <p:sp>
        <p:nvSpPr>
          <p:cNvPr id="6147" name="Text Placeholder 2">
            <a:extLst>
              <a:ext uri="{FF2B5EF4-FFF2-40B4-BE49-F238E27FC236}">
                <a16:creationId xmlns:a16="http://schemas.microsoft.com/office/drawing/2014/main" id="{09056F30-F921-4A24-8921-353D4CE181F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Date Placeholder 3">
            <a:extLst>
              <a:ext uri="{FF2B5EF4-FFF2-40B4-BE49-F238E27FC236}">
                <a16:creationId xmlns:a16="http://schemas.microsoft.com/office/drawing/2014/main" id="{DB89CF37-136C-4AAC-8356-C05EF2F06596}"/>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prstClr val="white">
                    <a:tint val="75000"/>
                  </a:prstClr>
                </a:solidFill>
                <a:latin typeface="Arial" charset="0"/>
                <a:ea typeface="新細明體" pitchFamily="18" charset="-120"/>
              </a:defRPr>
            </a:lvl1pPr>
          </a:lstStyle>
          <a:p>
            <a:pPr>
              <a:defRPr/>
            </a:pPr>
            <a:fld id="{3D25D4F3-B4FE-424C-ADA6-242EB1D78CB3}" type="datetime1">
              <a:rPr lang="zh-TW" altLang="en-US"/>
              <a:pPr>
                <a:defRPr/>
              </a:pPr>
              <a:t>2020/3/23</a:t>
            </a:fld>
            <a:endParaRPr lang="zh-TW" altLang="en-US"/>
          </a:p>
        </p:txBody>
      </p:sp>
      <p:sp>
        <p:nvSpPr>
          <p:cNvPr id="5" name="Footer Placeholder 4">
            <a:extLst>
              <a:ext uri="{FF2B5EF4-FFF2-40B4-BE49-F238E27FC236}">
                <a16:creationId xmlns:a16="http://schemas.microsoft.com/office/drawing/2014/main" id="{D20E2608-6984-4E17-9019-3D88E364E829}"/>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prstClr val="white">
                    <a:tint val="75000"/>
                  </a:prstClr>
                </a:solidFill>
                <a:latin typeface="Arial" charset="0"/>
                <a:ea typeface="新細明體" pitchFamily="18" charset="-120"/>
              </a:defRPr>
            </a:lvl1pPr>
          </a:lstStyle>
          <a:p>
            <a:pPr>
              <a:defRPr/>
            </a:pPr>
            <a:endParaRPr lang="zh-TW" altLang="en-US"/>
          </a:p>
        </p:txBody>
      </p:sp>
      <p:sp>
        <p:nvSpPr>
          <p:cNvPr id="6" name="Slide Number Placeholder 5">
            <a:extLst>
              <a:ext uri="{FF2B5EF4-FFF2-40B4-BE49-F238E27FC236}">
                <a16:creationId xmlns:a16="http://schemas.microsoft.com/office/drawing/2014/main" id="{FD6324D2-D3D3-4CEE-A1F6-EF7D3221566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defRPr>
            </a:lvl1pPr>
          </a:lstStyle>
          <a:p>
            <a:fld id="{B7C3CB67-F356-45C2-A80E-B2637ACB79CD}" type="slidenum">
              <a:rPr lang="zh-TW" altLang="en-US"/>
              <a:pPr/>
              <a:t>‹#›</a:t>
            </a:fld>
            <a:endParaRPr lang="zh-TW" altLang="en-US"/>
          </a:p>
        </p:txBody>
      </p:sp>
    </p:spTree>
  </p:cSld>
  <p:clrMap bg1="dk1" tx1="lt1" bg2="dk2" tx2="lt2" accent1="accent1" accent2="accent2" accent3="accent3" accent4="accent4" accent5="accent5" accent6="accent6" hlink="hlink" folHlink="folHlink"/>
  <p:sldLayoutIdLst>
    <p:sldLayoutId id="2147484204" r:id="rId1"/>
    <p:sldLayoutId id="2147484205" r:id="rId2"/>
    <p:sldLayoutId id="2147484206" r:id="rId3"/>
    <p:sldLayoutId id="2147484207" r:id="rId4"/>
    <p:sldLayoutId id="2147484208" r:id="rId5"/>
    <p:sldLayoutId id="2147484209" r:id="rId6"/>
    <p:sldLayoutId id="2147484210" r:id="rId7"/>
    <p:sldLayoutId id="2147484211" r:id="rId8"/>
    <p:sldLayoutId id="2147484212" r:id="rId9"/>
    <p:sldLayoutId id="2147484213" r:id="rId10"/>
    <p:sldLayoutId id="214748421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itchFamily="18" charset="-12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18434" name="Rectangle 1">
            <a:extLst>
              <a:ext uri="{FF2B5EF4-FFF2-40B4-BE49-F238E27FC236}">
                <a16:creationId xmlns:a16="http://schemas.microsoft.com/office/drawing/2014/main" id="{7178E786-0808-4C76-AC7D-E569FED162C9}"/>
              </a:ext>
            </a:extLst>
          </p:cNvPr>
          <p:cNvSpPr>
            <a:spLocks noChangeArrowheads="1"/>
          </p:cNvSpPr>
          <p:nvPr/>
        </p:nvSpPr>
        <p:spPr bwMode="auto">
          <a:xfrm>
            <a:off x="428625" y="668338"/>
            <a:ext cx="8715375"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lnSpc>
                <a:spcPts val="5800"/>
              </a:lnSpc>
            </a:pPr>
            <a:endParaRPr lang="zh-TW" altLang="zh-TW" sz="4000" b="1" u="sng">
              <a:solidFill>
                <a:srgbClr val="FFFFCC"/>
              </a:solidFill>
              <a:latin typeface="Calibri" panose="020F0502020204030204" pitchFamily="34" charset="0"/>
            </a:endParaRPr>
          </a:p>
        </p:txBody>
      </p:sp>
      <p:sp>
        <p:nvSpPr>
          <p:cNvPr id="10" name="Rectangle 9">
            <a:extLst>
              <a:ext uri="{FF2B5EF4-FFF2-40B4-BE49-F238E27FC236}">
                <a16:creationId xmlns:a16="http://schemas.microsoft.com/office/drawing/2014/main" id="{FA1F481F-1577-4D11-97D5-17AC31C2E5DB}"/>
              </a:ext>
            </a:extLst>
          </p:cNvPr>
          <p:cNvSpPr/>
          <p:nvPr/>
        </p:nvSpPr>
        <p:spPr>
          <a:xfrm>
            <a:off x="714375" y="5072063"/>
            <a:ext cx="8072438" cy="865187"/>
          </a:xfrm>
          <a:prstGeom prst="rect">
            <a:avLst/>
          </a:prstGeom>
        </p:spPr>
        <p:txBody>
          <a:bodyPr>
            <a:spAutoFit/>
          </a:bodyPr>
          <a:lstStyle/>
          <a:p>
            <a:pPr algn="ctr" fontAlgn="auto">
              <a:lnSpc>
                <a:spcPts val="5500"/>
              </a:lnSpc>
              <a:spcBef>
                <a:spcPts val="0"/>
              </a:spcBef>
              <a:spcAft>
                <a:spcPts val="0"/>
              </a:spcAft>
              <a:defRPr/>
            </a:pPr>
            <a:endParaRPr kumimoji="0" lang="en-US" sz="7200" b="1" dirty="0">
              <a:solidFill>
                <a:srgbClr val="FFFF00"/>
              </a:solidFill>
              <a:latin typeface="Calibri" pitchFamily="34" charset="0"/>
              <a:ea typeface="+mn-ea"/>
            </a:endParaRPr>
          </a:p>
        </p:txBody>
      </p:sp>
      <p:sp>
        <p:nvSpPr>
          <p:cNvPr id="5" name="Slide Number Placeholder 4">
            <a:extLst>
              <a:ext uri="{FF2B5EF4-FFF2-40B4-BE49-F238E27FC236}">
                <a16:creationId xmlns:a16="http://schemas.microsoft.com/office/drawing/2014/main" id="{0E954AED-41F0-4E61-BFEC-AA84B156FC8A}"/>
              </a:ext>
            </a:extLst>
          </p:cNvPr>
          <p:cNvSpPr>
            <a:spLocks noGrp="1"/>
          </p:cNvSpPr>
          <p:nvPr>
            <p:ph type="sldNum" sz="quarter" idx="12"/>
          </p:nvPr>
        </p:nvSpPr>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988D3DB9-CD09-44D7-BAE1-E1C97EDAE183}" type="slidenum">
              <a:rPr kumimoji="0" lang="zh-TW" altLang="en-US">
                <a:solidFill>
                  <a:srgbClr val="FFFFFF"/>
                </a:solidFill>
                <a:latin typeface="Calibri" panose="020F0502020204030204" pitchFamily="34" charset="0"/>
              </a:rPr>
              <a:pPr eaLnBrk="1" hangingPunct="1"/>
              <a:t>1</a:t>
            </a:fld>
            <a:endParaRPr kumimoji="0" lang="zh-TW" altLang="en-US">
              <a:solidFill>
                <a:srgbClr val="FFFFFF"/>
              </a:solidFill>
              <a:latin typeface="Calibri" panose="020F0502020204030204" pitchFamily="34" charset="0"/>
            </a:endParaRPr>
          </a:p>
        </p:txBody>
      </p:sp>
      <p:sp>
        <p:nvSpPr>
          <p:cNvPr id="6" name="Rectangle 5">
            <a:extLst>
              <a:ext uri="{FF2B5EF4-FFF2-40B4-BE49-F238E27FC236}">
                <a16:creationId xmlns:a16="http://schemas.microsoft.com/office/drawing/2014/main" id="{5656C4DF-875A-4371-A2AA-1879F8AE8661}"/>
              </a:ext>
            </a:extLst>
          </p:cNvPr>
          <p:cNvSpPr/>
          <p:nvPr/>
        </p:nvSpPr>
        <p:spPr>
          <a:xfrm>
            <a:off x="571500" y="0"/>
            <a:ext cx="8429625" cy="6746875"/>
          </a:xfrm>
          <a:prstGeom prst="rect">
            <a:avLst/>
          </a:prstGeom>
        </p:spPr>
        <p:txBody>
          <a:bodyPr>
            <a:spAutoFit/>
          </a:bodyPr>
          <a:lstStyle>
            <a:lvl1pPr marL="742950" indent="-742950"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lnSpc>
                <a:spcPts val="4800"/>
              </a:lnSpc>
            </a:pPr>
            <a:r>
              <a:rPr lang="zh-TW" altLang="en-AU" sz="5000" u="sng">
                <a:solidFill>
                  <a:srgbClr val="66FFFF"/>
                </a:solidFill>
                <a:latin typeface="標楷體" panose="03000509000000000000" pitchFamily="65" charset="-120"/>
                <a:ea typeface="標楷體" panose="03000509000000000000" pitchFamily="65" charset="-120"/>
              </a:rPr>
              <a:t>至圣至尊圣体 </a:t>
            </a:r>
            <a:endParaRPr lang="en-US" altLang="zh-TW" sz="5000" u="sng">
              <a:solidFill>
                <a:srgbClr val="66FFFF"/>
              </a:solidFill>
              <a:latin typeface="標楷體" panose="03000509000000000000" pitchFamily="65" charset="-120"/>
              <a:ea typeface="標楷體" panose="03000509000000000000" pitchFamily="65" charset="-120"/>
            </a:endParaRPr>
          </a:p>
          <a:p>
            <a:pPr algn="ctr" eaLnBrk="1" hangingPunct="1">
              <a:lnSpc>
                <a:spcPts val="4800"/>
              </a:lnSpc>
            </a:pPr>
            <a:r>
              <a:rPr lang="en-AU" altLang="zh-TW" sz="5000" u="sng">
                <a:solidFill>
                  <a:srgbClr val="66FFFF"/>
                </a:solidFill>
              </a:rPr>
              <a:t>O Sacrament Most Holy</a:t>
            </a:r>
          </a:p>
          <a:p>
            <a:pPr algn="ctr" eaLnBrk="1" hangingPunct="1">
              <a:lnSpc>
                <a:spcPct val="20000"/>
              </a:lnSpc>
            </a:pPr>
            <a:endParaRPr lang="en-AU" altLang="zh-TW" sz="5400" u="sng">
              <a:solidFill>
                <a:srgbClr val="66FFFF"/>
              </a:solidFill>
            </a:endParaRPr>
          </a:p>
          <a:p>
            <a:pPr algn="ctr" eaLnBrk="1" hangingPunct="1">
              <a:lnSpc>
                <a:spcPts val="5000"/>
              </a:lnSpc>
            </a:pPr>
            <a:r>
              <a:rPr lang="zh-TW" altLang="en-AU" sz="6000">
                <a:latin typeface="標楷體" panose="03000509000000000000" pitchFamily="65" charset="-120"/>
                <a:ea typeface="標楷體" panose="03000509000000000000" pitchFamily="65" charset="-120"/>
              </a:rPr>
              <a:t>噢</a:t>
            </a:r>
            <a:r>
              <a:rPr lang="en-US" altLang="zh-TW" sz="6000">
                <a:latin typeface="標楷體" panose="03000509000000000000" pitchFamily="65" charset="-120"/>
                <a:ea typeface="標楷體" panose="03000509000000000000" pitchFamily="65" charset="-120"/>
              </a:rPr>
              <a:t>!</a:t>
            </a:r>
            <a:r>
              <a:rPr lang="zh-TW" altLang="en-AU" sz="6000">
                <a:latin typeface="標楷體" panose="03000509000000000000" pitchFamily="65" charset="-120"/>
                <a:ea typeface="標楷體" panose="03000509000000000000" pitchFamily="65" charset="-120"/>
              </a:rPr>
              <a:t>至圣至尊圣体</a:t>
            </a:r>
            <a:r>
              <a:rPr lang="en-US" altLang="zh-TW" sz="6000">
                <a:latin typeface="標楷體" panose="03000509000000000000" pitchFamily="65" charset="-120"/>
                <a:ea typeface="標楷體" panose="03000509000000000000" pitchFamily="65" charset="-120"/>
              </a:rPr>
              <a:t>,</a:t>
            </a:r>
          </a:p>
          <a:p>
            <a:pPr algn="ctr" eaLnBrk="1" hangingPunct="1">
              <a:lnSpc>
                <a:spcPts val="5000"/>
              </a:lnSpc>
            </a:pPr>
            <a:r>
              <a:rPr lang="zh-TW" altLang="en-AU" sz="6000">
                <a:latin typeface="標楷體" panose="03000509000000000000" pitchFamily="65" charset="-120"/>
                <a:ea typeface="標楷體" panose="03000509000000000000" pitchFamily="65" charset="-120"/>
              </a:rPr>
              <a:t>至伟大的爱情</a:t>
            </a:r>
            <a:r>
              <a:rPr lang="en-US" altLang="zh-TW" sz="6000">
                <a:latin typeface="標楷體" panose="03000509000000000000" pitchFamily="65" charset="-120"/>
                <a:ea typeface="標楷體" panose="03000509000000000000" pitchFamily="65" charset="-120"/>
              </a:rPr>
              <a:t>.</a:t>
            </a:r>
          </a:p>
          <a:p>
            <a:pPr algn="ctr" eaLnBrk="1" hangingPunct="1">
              <a:lnSpc>
                <a:spcPts val="5000"/>
              </a:lnSpc>
            </a:pPr>
            <a:r>
              <a:rPr lang="zh-TW" altLang="en-AU" sz="6000">
                <a:latin typeface="標楷體" panose="03000509000000000000" pitchFamily="65" charset="-120"/>
                <a:ea typeface="標楷體" panose="03000509000000000000" pitchFamily="65" charset="-120"/>
              </a:rPr>
              <a:t>一切荣耀与赞美</a:t>
            </a:r>
            <a:r>
              <a:rPr lang="en-US" altLang="zh-TW" sz="6000">
                <a:latin typeface="標楷體" panose="03000509000000000000" pitchFamily="65" charset="-120"/>
                <a:ea typeface="標楷體" panose="03000509000000000000" pitchFamily="65" charset="-120"/>
              </a:rPr>
              <a:t>,</a:t>
            </a:r>
          </a:p>
          <a:p>
            <a:pPr algn="ctr" eaLnBrk="1" hangingPunct="1">
              <a:lnSpc>
                <a:spcPts val="5000"/>
              </a:lnSpc>
            </a:pPr>
            <a:r>
              <a:rPr lang="zh-TW" altLang="en-AU" sz="6000">
                <a:latin typeface="標楷體" panose="03000509000000000000" pitchFamily="65" charset="-120"/>
                <a:ea typeface="標楷體" panose="03000509000000000000" pitchFamily="65" charset="-120"/>
              </a:rPr>
              <a:t>永远全归于祢</a:t>
            </a:r>
            <a:r>
              <a:rPr lang="en-US" altLang="zh-TW" sz="6000">
                <a:latin typeface="標楷體" panose="03000509000000000000" pitchFamily="65" charset="-120"/>
                <a:ea typeface="標楷體" panose="03000509000000000000" pitchFamily="65" charset="-120"/>
              </a:rPr>
              <a:t>.</a:t>
            </a:r>
            <a:endParaRPr lang="zh-TW" altLang="en-AU" sz="6000">
              <a:latin typeface="標楷體" panose="03000509000000000000" pitchFamily="65" charset="-120"/>
              <a:ea typeface="標楷體" panose="03000509000000000000" pitchFamily="65" charset="-120"/>
            </a:endParaRPr>
          </a:p>
          <a:p>
            <a:pPr algn="ctr" eaLnBrk="1" hangingPunct="1">
              <a:lnSpc>
                <a:spcPts val="4200"/>
              </a:lnSpc>
            </a:pPr>
            <a:r>
              <a:rPr lang="en-AU" altLang="zh-TW" sz="5500">
                <a:solidFill>
                  <a:srgbClr val="FFFFCC"/>
                </a:solidFill>
              </a:rPr>
              <a:t>O Sacrament most Holy, </a:t>
            </a:r>
          </a:p>
          <a:p>
            <a:pPr algn="ctr" eaLnBrk="1" hangingPunct="1">
              <a:lnSpc>
                <a:spcPts val="4200"/>
              </a:lnSpc>
            </a:pPr>
            <a:r>
              <a:rPr lang="en-AU" altLang="zh-TW" sz="5500">
                <a:solidFill>
                  <a:srgbClr val="FFFFCC"/>
                </a:solidFill>
              </a:rPr>
              <a:t>O Sacrament Divine. </a:t>
            </a:r>
          </a:p>
          <a:p>
            <a:pPr algn="ctr" eaLnBrk="1" hangingPunct="1">
              <a:lnSpc>
                <a:spcPts val="4200"/>
              </a:lnSpc>
            </a:pPr>
            <a:r>
              <a:rPr lang="en-AU" altLang="zh-TW" sz="5500">
                <a:solidFill>
                  <a:srgbClr val="FFFFCC"/>
                </a:solidFill>
              </a:rPr>
              <a:t>All praise &amp; all thanksgiving, </a:t>
            </a:r>
          </a:p>
          <a:p>
            <a:pPr algn="ctr" eaLnBrk="1" hangingPunct="1">
              <a:lnSpc>
                <a:spcPts val="4200"/>
              </a:lnSpc>
            </a:pPr>
            <a:r>
              <a:rPr lang="en-AU" altLang="zh-TW" sz="5500">
                <a:solidFill>
                  <a:srgbClr val="FFFFCC"/>
                </a:solidFill>
              </a:rPr>
              <a:t>be every moment Thine.</a:t>
            </a:r>
            <a:endParaRPr lang="zh-TW" altLang="en-AU" sz="5500">
              <a:solidFill>
                <a:srgbClr val="FFFFCC"/>
              </a:solidFill>
            </a:endParaRPr>
          </a:p>
        </p:txBody>
      </p:sp>
    </p:spTree>
  </p:cSld>
  <p:clrMapOvr>
    <a:overrideClrMapping bg1="dk1" tx1="lt1" bg2="dk2" tx2="lt2" accent1="accent1" accent2="accent2" accent3="accent3" accent4="accent4" accent5="accent5" accent6="accent6" hlink="hlink" folHlink="folHlink"/>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7FEB325-697C-4D75-8A65-CD37FC44F525}"/>
              </a:ext>
            </a:extLst>
          </p:cNvPr>
          <p:cNvSpPr>
            <a:spLocks noChangeArrowheads="1"/>
          </p:cNvSpPr>
          <p:nvPr/>
        </p:nvSpPr>
        <p:spPr bwMode="auto">
          <a:xfrm>
            <a:off x="285750" y="1214422"/>
            <a:ext cx="8858250" cy="3726148"/>
          </a:xfrm>
          <a:prstGeom prst="rect">
            <a:avLst/>
          </a:prstGeom>
          <a:noFill/>
          <a:ln w="9525">
            <a:noFill/>
            <a:miter lim="800000"/>
            <a:headEnd/>
            <a:tailEnd/>
          </a:ln>
          <a:scene3d>
            <a:camera prst="orthographicFront"/>
            <a:lightRig rig="threePt" dir="t"/>
          </a:scene3d>
          <a:sp3d>
            <a:bevelT/>
          </a:sp3d>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lnSpc>
                <a:spcPts val="5000"/>
              </a:lnSpc>
            </a:pPr>
            <a:r>
              <a:rPr kumimoji="0" lang="en-US" altLang="zh-TW" sz="4400" b="1" u="sng">
                <a:solidFill>
                  <a:srgbClr val="002060"/>
                </a:solidFill>
                <a:effectLst>
                  <a:outerShdw blurRad="38100" dist="38100" dir="2700000" algn="tl">
                    <a:srgbClr val="000000"/>
                  </a:outerShdw>
                </a:effectLst>
                <a:latin typeface="Corbel" panose="020B0503020204020204" pitchFamily="34" charset="0"/>
              </a:rPr>
              <a:t>Prayer for Restraining Dark Forces before Community Eucharistic Healing</a:t>
            </a:r>
          </a:p>
          <a:p>
            <a:pPr algn="ctr" eaLnBrk="1" hangingPunct="1">
              <a:lnSpc>
                <a:spcPct val="20000"/>
              </a:lnSpc>
            </a:pPr>
            <a:endParaRPr kumimoji="0" lang="en-US" altLang="zh-TW" sz="4400" b="1" u="sng">
              <a:solidFill>
                <a:srgbClr val="002060"/>
              </a:solidFill>
              <a:effectLst>
                <a:outerShdw blurRad="38100" dist="38100" dir="2700000" algn="tl">
                  <a:srgbClr val="000000"/>
                </a:outerShdw>
              </a:effectLst>
              <a:latin typeface="Corbel" panose="020B0503020204020204" pitchFamily="34" charset="0"/>
            </a:endParaRPr>
          </a:p>
          <a:p>
            <a:pPr algn="ctr" eaLnBrk="1" hangingPunct="1">
              <a:lnSpc>
                <a:spcPts val="5400"/>
              </a:lnSpc>
            </a:pPr>
            <a:r>
              <a:rPr lang="zh-TW" altLang="zh-TW" sz="5400" b="1" u="sng">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cs typeface="Times New Roman" panose="02020603050405020304" pitchFamily="18" charset="0"/>
              </a:rPr>
              <a:t>团</a:t>
            </a:r>
            <a:r>
              <a:rPr lang="zh-TW" altLang="en-US" sz="5400" b="1" u="sng">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cs typeface="Times New Roman" panose="02020603050405020304" pitchFamily="18" charset="0"/>
              </a:rPr>
              <a:t>体</a:t>
            </a:r>
            <a:r>
              <a:rPr lang="en-US" altLang="zh-TW" sz="5400" b="1" u="sng">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cs typeface="Times New Roman" panose="02020603050405020304" pitchFamily="18" charset="0"/>
              </a:rPr>
              <a:t>[</a:t>
            </a:r>
            <a:r>
              <a:rPr lang="zh-TW" altLang="en-US" sz="5400" b="1" u="sng">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cs typeface="Times New Roman" panose="02020603050405020304" pitchFamily="18" charset="0"/>
              </a:rPr>
              <a:t>圣体医治祈祷</a:t>
            </a:r>
            <a:r>
              <a:rPr lang="en-US" altLang="zh-TW" sz="5400" b="1" u="sng">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cs typeface="Times New Roman" panose="02020603050405020304" pitchFamily="18" charset="0"/>
              </a:rPr>
              <a:t>]</a:t>
            </a:r>
            <a:r>
              <a:rPr lang="zh-TW" altLang="en-US" sz="5400" b="1" u="sng">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cs typeface="Times New Roman" panose="02020603050405020304" pitchFamily="18" charset="0"/>
              </a:rPr>
              <a:t>前</a:t>
            </a:r>
            <a:endParaRPr lang="en-US" altLang="zh-TW" sz="5400" b="1" u="sng">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cs typeface="Times New Roman" panose="02020603050405020304" pitchFamily="18" charset="0"/>
            </a:endParaRPr>
          </a:p>
          <a:p>
            <a:pPr algn="ctr" eaLnBrk="1" hangingPunct="1">
              <a:lnSpc>
                <a:spcPts val="5400"/>
              </a:lnSpc>
            </a:pPr>
            <a:r>
              <a:rPr kumimoji="0" lang="zh-TW" altLang="zh-TW" sz="5400" b="1" u="sng">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捆绑黑暗势力的祷文</a:t>
            </a:r>
            <a:endParaRPr kumimoji="0" lang="en-US" altLang="zh-TW" sz="5400" b="1" u="sng">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endParaRPr>
          </a:p>
          <a:p>
            <a:pPr eaLnBrk="1" hangingPunct="1"/>
            <a:endParaRPr lang="zh-TW" altLang="en-US" sz="5400" b="1">
              <a:latin typeface="標楷體" panose="03000509000000000000" pitchFamily="65" charset="-120"/>
              <a:ea typeface="標楷體" panose="03000509000000000000" pitchFamily="65" charset="-12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0CAB952-3793-4CA7-9AFC-7CD1E7130F0E}"/>
              </a:ext>
            </a:extLst>
          </p:cNvPr>
          <p:cNvSpPr>
            <a:spLocks noChangeArrowheads="1"/>
          </p:cNvSpPr>
          <p:nvPr/>
        </p:nvSpPr>
        <p:spPr bwMode="auto">
          <a:xfrm>
            <a:off x="428625" y="0"/>
            <a:ext cx="8715375" cy="6427788"/>
          </a:xfrm>
          <a:prstGeom prst="rect">
            <a:avLst/>
          </a:prstGeom>
          <a:noFill/>
          <a:ln w="9525">
            <a:noFill/>
            <a:miter lim="800000"/>
            <a:headEnd/>
            <a:tailEnd/>
          </a:ln>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4200"/>
              </a:lnSpc>
            </a:pPr>
            <a:r>
              <a:rPr kumimoji="0" lang="en-US" altLang="zh-TW" sz="5000" b="1">
                <a:solidFill>
                  <a:srgbClr val="002060"/>
                </a:solidFill>
                <a:effectLst>
                  <a:outerShdw blurRad="38100" dist="38100" dir="2700000" algn="tl">
                    <a:srgbClr val="000000"/>
                  </a:outerShdw>
                </a:effectLst>
                <a:latin typeface="Corbel" panose="020B0503020204020204" pitchFamily="34" charset="0"/>
              </a:rPr>
              <a:t>Lord Jesus, we thank you for dwelling among us as true God and true man in the Blessed Sacrament. In the name, the power and the authority of our Lord Jesus Christ, I forbid all evil spirits which are attached to </a:t>
            </a:r>
          </a:p>
          <a:p>
            <a:pPr eaLnBrk="1" hangingPunct="1">
              <a:lnSpc>
                <a:spcPts val="5000"/>
              </a:lnSpc>
            </a:pP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主耶稣</a:t>
            </a: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感谢祢真人真天主在圣体内临到我们的中间</a:t>
            </a: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我因主耶稣基督祢的圣名及权威</a:t>
            </a: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禁止所有依附于在场</a:t>
            </a:r>
            <a:endParaRPr lang="zh-TW" altLang="en-US"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cs typeface="新細明體" panose="02020500000000000000" pitchFamily="18" charset="-12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8F2A6CB-23E9-4023-8BA6-92ACFF274D67}"/>
              </a:ext>
            </a:extLst>
          </p:cNvPr>
          <p:cNvSpPr>
            <a:spLocks noChangeArrowheads="1"/>
          </p:cNvSpPr>
          <p:nvPr/>
        </p:nvSpPr>
        <p:spPr bwMode="auto">
          <a:xfrm>
            <a:off x="500063" y="0"/>
            <a:ext cx="8643937" cy="6761163"/>
          </a:xfrm>
          <a:prstGeom prst="rect">
            <a:avLst/>
          </a:prstGeom>
          <a:noFill/>
          <a:ln w="9525">
            <a:noFill/>
            <a:miter lim="800000"/>
            <a:headEnd/>
            <a:tailEnd/>
          </a:ln>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4200"/>
              </a:lnSpc>
            </a:pPr>
            <a:r>
              <a:rPr kumimoji="0" lang="en-US" altLang="zh-TW" sz="5000" b="1">
                <a:solidFill>
                  <a:srgbClr val="002060"/>
                </a:solidFill>
                <a:effectLst>
                  <a:outerShdw blurRad="38100" dist="38100" dir="2700000" algn="tl">
                    <a:srgbClr val="000000"/>
                  </a:outerShdw>
                </a:effectLst>
                <a:latin typeface="Corbel" panose="020B0503020204020204" pitchFamily="34" charset="0"/>
              </a:rPr>
              <a:t>any person / thing / water / air to disturb our prayers. In the name and power of our Lord Jesus Christ, I restrain you, all spirits that do not belong to Christ, and forbid you from influencing the </a:t>
            </a:r>
          </a:p>
          <a:p>
            <a:pPr eaLnBrk="1" hangingPunct="1">
              <a:lnSpc>
                <a:spcPts val="5000"/>
              </a:lnSpc>
            </a:pP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任何人</a:t>
            </a: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物</a:t>
            </a: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水</a:t>
            </a: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空气中的邪灵</a:t>
            </a: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干扰我们的祈祷</a:t>
            </a: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我因主耶稣基督的圣名及权威捆绑你</a:t>
            </a:r>
            <a:r>
              <a:rPr kumimoji="0" lang="zh-TW" altLang="en-US"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们</a:t>
            </a:r>
            <a:endPar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endParaRPr>
          </a:p>
          <a:p>
            <a:pPr eaLnBrk="1" hangingPunct="1">
              <a:lnSpc>
                <a:spcPts val="5000"/>
              </a:lnSpc>
            </a:pP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所有不属于基督的灵</a:t>
            </a: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禁止你们影响任何在场人士的</a:t>
            </a:r>
            <a:endParaRPr lang="zh-TW" altLang="en-US"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cs typeface="新細明體" panose="02020500000000000000" pitchFamily="18" charset="-12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1267936-4CC1-4756-ADC0-A446A9547FE1}"/>
              </a:ext>
            </a:extLst>
          </p:cNvPr>
          <p:cNvSpPr>
            <a:spLocks noChangeArrowheads="1"/>
          </p:cNvSpPr>
          <p:nvPr/>
        </p:nvSpPr>
        <p:spPr bwMode="auto">
          <a:xfrm>
            <a:off x="357188" y="0"/>
            <a:ext cx="8786812" cy="6427788"/>
          </a:xfrm>
          <a:prstGeom prst="rect">
            <a:avLst/>
          </a:prstGeom>
          <a:noFill/>
          <a:ln w="9525">
            <a:noFill/>
            <a:miter lim="800000"/>
            <a:headEnd/>
            <a:tailEnd/>
          </a:ln>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4200"/>
              </a:lnSpc>
            </a:pPr>
            <a:r>
              <a:rPr kumimoji="0" lang="en-US" altLang="zh-TW" sz="5000" b="1">
                <a:solidFill>
                  <a:srgbClr val="002060"/>
                </a:solidFill>
                <a:effectLst>
                  <a:outerShdw blurRad="38100" dist="38100" dir="2700000" algn="tl">
                    <a:srgbClr val="000000"/>
                  </a:outerShdw>
                </a:effectLst>
                <a:latin typeface="Corbel" panose="020B0503020204020204" pitchFamily="34" charset="0"/>
              </a:rPr>
              <a:t>will, mind, imagination, emotion, memory, speech or body of those present here. With the Holy Spirit as our defense, I forbid you from arousing grief, fear or other agitated emotions  in those </a:t>
            </a:r>
          </a:p>
          <a:p>
            <a:pPr eaLnBrk="1" hangingPunct="1">
              <a:lnSpc>
                <a:spcPts val="5000"/>
              </a:lnSpc>
            </a:pP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意志</a:t>
            </a:r>
            <a:r>
              <a:rPr kumimoji="0" lang="zh-TW" altLang="zh-TW" sz="40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理智</a:t>
            </a:r>
            <a:r>
              <a:rPr kumimoji="0" lang="zh-TW" altLang="zh-TW" sz="4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想象</a:t>
            </a:r>
            <a:r>
              <a:rPr kumimoji="0" lang="zh-TW" altLang="zh-TW" sz="4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情绪</a:t>
            </a:r>
            <a:r>
              <a:rPr kumimoji="0" lang="zh-TW" altLang="zh-TW" sz="4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记忆</a:t>
            </a:r>
            <a:r>
              <a:rPr kumimoji="0" lang="zh-TW" altLang="zh-TW" sz="4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说话及身体</a:t>
            </a: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我以圣神作利剑</a:t>
            </a: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禁止你们激起在场人士的悲愤</a:t>
            </a:r>
            <a:r>
              <a:rPr kumimoji="0" lang="zh-TW" altLang="zh-TW" sz="4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恐惧或任何其他激动</a:t>
            </a:r>
            <a:endParaRPr lang="zh-TW" altLang="en-US"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cs typeface="新細明體" panose="02020500000000000000" pitchFamily="18" charset="-12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0AD5A2A-303F-4B4E-BFAD-FA4D977F9763}"/>
              </a:ext>
            </a:extLst>
          </p:cNvPr>
          <p:cNvSpPr>
            <a:spLocks noChangeArrowheads="1"/>
          </p:cNvSpPr>
          <p:nvPr/>
        </p:nvSpPr>
        <p:spPr bwMode="auto">
          <a:xfrm>
            <a:off x="357188" y="0"/>
            <a:ext cx="8786812" cy="6427788"/>
          </a:xfrm>
          <a:prstGeom prst="rect">
            <a:avLst/>
          </a:prstGeom>
          <a:noFill/>
          <a:ln w="9525">
            <a:noFill/>
            <a:miter lim="800000"/>
            <a:headEnd/>
            <a:tailEnd/>
          </a:ln>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4200"/>
              </a:lnSpc>
            </a:pPr>
            <a:r>
              <a:rPr kumimoji="0" lang="en-US" altLang="zh-TW" sz="5000" b="1">
                <a:solidFill>
                  <a:srgbClr val="002060"/>
                </a:solidFill>
                <a:effectLst>
                  <a:outerShdw blurRad="38100" dist="38100" dir="2700000" algn="tl">
                    <a:srgbClr val="000000"/>
                  </a:outerShdw>
                </a:effectLst>
                <a:latin typeface="Corbel" panose="020B0503020204020204" pitchFamily="34" charset="0"/>
              </a:rPr>
              <a:t>present here.  I command you to remain silent during our healing prayer and depart from any person / thing / water / air to which you have </a:t>
            </a:r>
            <a:r>
              <a:rPr kumimoji="0" lang="en-US" altLang="zh-TW" sz="4800" b="1">
                <a:solidFill>
                  <a:srgbClr val="002060"/>
                </a:solidFill>
                <a:effectLst>
                  <a:outerShdw blurRad="38100" dist="38100" dir="2700000" algn="tl">
                    <a:srgbClr val="000000"/>
                  </a:outerShdw>
                </a:effectLst>
                <a:latin typeface="Corbel" panose="020B0503020204020204" pitchFamily="34" charset="0"/>
              </a:rPr>
              <a:t>attached. </a:t>
            </a:r>
            <a:r>
              <a:rPr kumimoji="0" lang="en-US" altLang="zh-TW" sz="5000" b="1">
                <a:solidFill>
                  <a:srgbClr val="002060"/>
                </a:solidFill>
                <a:effectLst>
                  <a:outerShdw blurRad="38100" dist="38100" dir="2700000" algn="tl">
                    <a:srgbClr val="000000"/>
                  </a:outerShdw>
                </a:effectLst>
                <a:latin typeface="Corbel" panose="020B0503020204020204" pitchFamily="34" charset="0"/>
              </a:rPr>
              <a:t>Return immediately </a:t>
            </a:r>
            <a:r>
              <a:rPr kumimoji="0" lang="zh-TW" altLang="en-US" sz="5000" b="1">
                <a:solidFill>
                  <a:srgbClr val="002060"/>
                </a:solidFill>
                <a:effectLst>
                  <a:outerShdw blurRad="38100" dist="38100" dir="2700000" algn="tl">
                    <a:srgbClr val="000000"/>
                  </a:outerShdw>
                </a:effectLst>
                <a:latin typeface="Corbel" panose="020B0503020204020204" pitchFamily="34" charset="0"/>
              </a:rPr>
              <a:t> </a:t>
            </a:r>
            <a:r>
              <a:rPr kumimoji="0" lang="en-US" altLang="zh-TW" sz="5000" b="1">
                <a:solidFill>
                  <a:srgbClr val="002060"/>
                </a:solidFill>
                <a:effectLst>
                  <a:outerShdw blurRad="38100" dist="38100" dir="2700000" algn="tl">
                    <a:srgbClr val="000000"/>
                  </a:outerShdw>
                </a:effectLst>
                <a:latin typeface="Corbel" panose="020B0503020204020204" pitchFamily="34" charset="0"/>
              </a:rPr>
              <a:t>and quietly to the place where Jesus has banished </a:t>
            </a:r>
            <a:endParaRPr kumimoji="0" lang="en-US" altLang="zh-TW" sz="5000" b="1">
              <a:solidFill>
                <a:srgbClr val="002060"/>
              </a:solidFill>
              <a:effectLst>
                <a:outerShdw blurRad="38100" dist="38100" dir="2700000" algn="tl">
                  <a:srgbClr val="000000"/>
                </a:outerShdw>
              </a:effectLst>
              <a:latin typeface="Corbel" panose="020B0503020204020204" pitchFamily="34" charset="0"/>
              <a:ea typeface="標楷體" panose="03000509000000000000" pitchFamily="65" charset="-120"/>
            </a:endParaRPr>
          </a:p>
          <a:p>
            <a:pPr eaLnBrk="1" hangingPunct="1">
              <a:lnSpc>
                <a:spcPts val="5000"/>
              </a:lnSpc>
            </a:pP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的情绪</a:t>
            </a: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我命令你们</a:t>
            </a: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在我们作医治祈祷时</a:t>
            </a: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保持静止缄默</a:t>
            </a: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离开所依附的人</a:t>
            </a: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物</a:t>
            </a: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水</a:t>
            </a: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空气</a:t>
            </a:r>
            <a:r>
              <a:rPr kumimoji="0" lang="en-US"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a:t>
            </a:r>
            <a:r>
              <a:rPr kumimoji="0" lang="zh-TW" altLang="zh-TW"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rPr>
              <a:t>并立即静悄悄地去到耶稣驱赶</a:t>
            </a:r>
            <a:endParaRPr lang="zh-TW" altLang="en-US" sz="5400" b="1">
              <a:solidFill>
                <a:srgbClr val="002060"/>
              </a:solidFill>
              <a:effectLst>
                <a:outerShdw blurRad="38100" dist="38100" dir="2700000" algn="tl">
                  <a:srgbClr val="000000"/>
                </a:outerShdw>
              </a:effectLst>
              <a:latin typeface="標楷體" panose="03000509000000000000" pitchFamily="65" charset="-120"/>
              <a:ea typeface="標楷體" panose="03000509000000000000" pitchFamily="65" charset="-120"/>
              <a:cs typeface="新細明體" panose="02020500000000000000" pitchFamily="18" charset="-12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A531F0B-37C8-4FAA-BCB4-BBBED7E09084}"/>
              </a:ext>
            </a:extLst>
          </p:cNvPr>
          <p:cNvSpPr>
            <a:spLocks noChangeArrowheads="1"/>
          </p:cNvSpPr>
          <p:nvPr/>
        </p:nvSpPr>
        <p:spPr bwMode="auto">
          <a:xfrm>
            <a:off x="357188" y="0"/>
            <a:ext cx="8786812" cy="5735638"/>
          </a:xfrm>
          <a:prstGeom prst="rect">
            <a:avLst/>
          </a:prstGeom>
          <a:noFill/>
          <a:ln w="9525">
            <a:noFill/>
            <a:miter lim="800000"/>
            <a:headEnd/>
            <a:tailEnd/>
          </a:ln>
        </p:spPr>
        <p:txBody>
          <a:bodyPr>
            <a:spAutoFit/>
          </a:bodyPr>
          <a:lstStyle/>
          <a:p>
            <a:pPr>
              <a:lnSpc>
                <a:spcPts val="4500"/>
              </a:lnSpc>
              <a:defRPr/>
            </a:pPr>
            <a:r>
              <a:rPr kumimoji="0" lang="en-US" altLang="zh-TW" sz="5000" b="1" spc="-150" dirty="0">
                <a:solidFill>
                  <a:srgbClr val="002060"/>
                </a:solidFill>
                <a:effectLst>
                  <a:outerShdw blurRad="38100" dist="38100" dir="2700000" algn="tl">
                    <a:srgbClr val="000000">
                      <a:alpha val="43137"/>
                    </a:srgbClr>
                  </a:outerShdw>
                </a:effectLst>
                <a:latin typeface="Corbel" pitchFamily="34" charset="0"/>
                <a:ea typeface="新細明體" charset="-120"/>
              </a:rPr>
              <a:t>you and never to return or do harm.</a:t>
            </a:r>
            <a:endParaRPr kumimoji="0" lang="en-US" altLang="zh-TW" sz="5000" b="1" spc="-150" dirty="0">
              <a:solidFill>
                <a:srgbClr val="002060"/>
              </a:solidFill>
              <a:effectLst>
                <a:outerShdw blurRad="38100" dist="38100" dir="2700000" algn="tl">
                  <a:srgbClr val="000000">
                    <a:alpha val="43137"/>
                  </a:srgbClr>
                </a:outerShdw>
              </a:effectLst>
              <a:latin typeface="Corbel" pitchFamily="34" charset="0"/>
              <a:ea typeface="標楷體" pitchFamily="65" charset="-120"/>
            </a:endParaRPr>
          </a:p>
          <a:p>
            <a:pPr>
              <a:lnSpc>
                <a:spcPts val="5000"/>
              </a:lnSpc>
              <a:defRPr/>
            </a:pPr>
            <a:r>
              <a:rPr kumimoji="0" lang="zh-TW" altLang="zh-TW" sz="5400" b="1" spc="-150" dirty="0">
                <a:solidFill>
                  <a:srgbClr val="002060"/>
                </a:solidFill>
                <a:effectLst>
                  <a:outerShdw blurRad="38100" dist="38100" dir="2700000" algn="tl">
                    <a:srgbClr val="000000">
                      <a:alpha val="43137"/>
                    </a:srgbClr>
                  </a:outerShdw>
                </a:effectLst>
                <a:latin typeface="標楷體" pitchFamily="65" charset="-120"/>
                <a:ea typeface="標楷體" pitchFamily="65" charset="-120"/>
              </a:rPr>
              <a:t>你们去的地方</a:t>
            </a:r>
            <a:r>
              <a:rPr kumimoji="0" lang="en-US" altLang="zh-TW" sz="5400" b="1" spc="-150" dirty="0">
                <a:solidFill>
                  <a:srgbClr val="002060"/>
                </a:solidFill>
                <a:effectLst>
                  <a:outerShdw blurRad="38100" dist="38100" dir="2700000" algn="tl">
                    <a:srgbClr val="000000">
                      <a:alpha val="43137"/>
                    </a:srgbClr>
                  </a:outerShdw>
                </a:effectLst>
                <a:latin typeface="標楷體" pitchFamily="65" charset="-120"/>
                <a:ea typeface="標楷體" pitchFamily="65" charset="-120"/>
              </a:rPr>
              <a:t>,</a:t>
            </a:r>
            <a:r>
              <a:rPr kumimoji="0" lang="zh-TW" altLang="zh-TW" sz="5400" b="1" spc="-150" dirty="0">
                <a:solidFill>
                  <a:srgbClr val="002060"/>
                </a:solidFill>
                <a:effectLst>
                  <a:outerShdw blurRad="38100" dist="38100" dir="2700000" algn="tl">
                    <a:srgbClr val="000000">
                      <a:alpha val="43137"/>
                    </a:srgbClr>
                  </a:outerShdw>
                </a:effectLst>
                <a:latin typeface="標楷體" pitchFamily="65" charset="-120"/>
                <a:ea typeface="標楷體" pitchFamily="65" charset="-120"/>
              </a:rPr>
              <a:t>不得胡作妄为</a:t>
            </a:r>
            <a:r>
              <a:rPr kumimoji="0" lang="en-US" altLang="zh-TW" sz="5400" b="1" spc="-150" dirty="0">
                <a:solidFill>
                  <a:srgbClr val="002060"/>
                </a:solidFill>
                <a:effectLst>
                  <a:outerShdw blurRad="38100" dist="38100" dir="2700000" algn="tl">
                    <a:srgbClr val="000000">
                      <a:alpha val="43137"/>
                    </a:srgbClr>
                  </a:outerShdw>
                </a:effectLst>
                <a:latin typeface="標楷體" pitchFamily="65" charset="-120"/>
                <a:ea typeface="標楷體" pitchFamily="65" charset="-120"/>
              </a:rPr>
              <a:t>,</a:t>
            </a:r>
            <a:r>
              <a:rPr kumimoji="0" lang="zh-TW" altLang="zh-TW" sz="5400" b="1" spc="-150" dirty="0">
                <a:solidFill>
                  <a:srgbClr val="002060"/>
                </a:solidFill>
                <a:effectLst>
                  <a:outerShdw blurRad="38100" dist="38100" dir="2700000" algn="tl">
                    <a:srgbClr val="000000">
                      <a:alpha val="43137"/>
                    </a:srgbClr>
                  </a:outerShdw>
                </a:effectLst>
                <a:latin typeface="標楷體" pitchFamily="65" charset="-120"/>
                <a:ea typeface="標楷體" pitchFamily="65" charset="-120"/>
              </a:rPr>
              <a:t>也不得再回头</a:t>
            </a:r>
            <a:r>
              <a:rPr kumimoji="0" lang="en-US" altLang="zh-TW" sz="5400" b="1" spc="-150" dirty="0">
                <a:solidFill>
                  <a:srgbClr val="002060"/>
                </a:solidFill>
                <a:effectLst>
                  <a:outerShdw blurRad="38100" dist="38100" dir="2700000" algn="tl">
                    <a:srgbClr val="000000">
                      <a:alpha val="43137"/>
                    </a:srgbClr>
                  </a:outerShdw>
                </a:effectLst>
                <a:latin typeface="標楷體" pitchFamily="65" charset="-120"/>
                <a:ea typeface="標楷體" pitchFamily="65" charset="-120"/>
              </a:rPr>
              <a:t>.</a:t>
            </a:r>
          </a:p>
          <a:p>
            <a:pPr>
              <a:lnSpc>
                <a:spcPts val="5000"/>
              </a:lnSpc>
              <a:defRPr/>
            </a:pPr>
            <a:r>
              <a:rPr kumimoji="0" lang="en-US" altLang="zh-TW" sz="5000" b="1" i="1" spc="-150" dirty="0">
                <a:solidFill>
                  <a:srgbClr val="00B0F0"/>
                </a:solidFill>
                <a:effectLst>
                  <a:outerShdw blurRad="38100" dist="38100" dir="2700000" algn="tl">
                    <a:srgbClr val="000000">
                      <a:alpha val="43137"/>
                    </a:srgbClr>
                  </a:outerShdw>
                </a:effectLst>
                <a:latin typeface="Corbel" pitchFamily="34" charset="0"/>
                <a:ea typeface="標楷體" pitchFamily="65" charset="-120"/>
                <a:cs typeface="新細明體" pitchFamily="18" charset="-120"/>
              </a:rPr>
              <a:t>All:</a:t>
            </a:r>
            <a:r>
              <a:rPr kumimoji="0" lang="zh-TW" altLang="en-US" sz="5000" b="1" i="1" spc="-150" dirty="0">
                <a:solidFill>
                  <a:srgbClr val="00B0F0"/>
                </a:solidFill>
                <a:effectLst>
                  <a:outerShdw blurRad="38100" dist="38100" dir="2700000" algn="tl">
                    <a:srgbClr val="000000">
                      <a:alpha val="43137"/>
                    </a:srgbClr>
                  </a:outerShdw>
                </a:effectLst>
                <a:latin typeface="Corbel" pitchFamily="34" charset="0"/>
                <a:ea typeface="標楷體" pitchFamily="65" charset="-120"/>
                <a:cs typeface="新細明體" pitchFamily="18" charset="-120"/>
              </a:rPr>
              <a:t> </a:t>
            </a:r>
            <a:r>
              <a:rPr kumimoji="0" lang="en-US" altLang="zh-TW" sz="5000" b="1" i="1" spc="-150" dirty="0">
                <a:solidFill>
                  <a:srgbClr val="00B0F0"/>
                </a:solidFill>
                <a:effectLst>
                  <a:outerShdw blurRad="38100" dist="38100" dir="2700000" algn="tl">
                    <a:srgbClr val="000000">
                      <a:alpha val="43137"/>
                    </a:srgbClr>
                  </a:outerShdw>
                </a:effectLst>
                <a:latin typeface="Corbel" pitchFamily="34" charset="0"/>
                <a:ea typeface="標楷體" pitchFamily="65" charset="-120"/>
                <a:cs typeface="新細明體" pitchFamily="18" charset="-120"/>
              </a:rPr>
              <a:t>Amen.</a:t>
            </a:r>
          </a:p>
          <a:p>
            <a:pPr>
              <a:lnSpc>
                <a:spcPts val="5000"/>
              </a:lnSpc>
              <a:defRPr/>
            </a:pPr>
            <a:r>
              <a:rPr kumimoji="0" lang="zh-TW" altLang="en-US" sz="5400" b="1" i="1" spc="-150" dirty="0">
                <a:solidFill>
                  <a:srgbClr val="00B0F0"/>
                </a:solidFill>
                <a:effectLst>
                  <a:outerShdw blurRad="38100" dist="38100" dir="2700000" algn="tl">
                    <a:srgbClr val="000000">
                      <a:alpha val="43137"/>
                    </a:srgbClr>
                  </a:outerShdw>
                </a:effectLst>
                <a:latin typeface="標楷體" pitchFamily="65" charset="-120"/>
                <a:ea typeface="標楷體" pitchFamily="65" charset="-120"/>
                <a:cs typeface="新細明體" pitchFamily="18" charset="-120"/>
              </a:rPr>
              <a:t>众</a:t>
            </a:r>
            <a:r>
              <a:rPr kumimoji="0" lang="en-US" altLang="zh-TW" sz="5400" b="1" i="1" spc="-150" dirty="0">
                <a:solidFill>
                  <a:srgbClr val="00B0F0"/>
                </a:solidFill>
                <a:effectLst>
                  <a:outerShdw blurRad="38100" dist="38100" dir="2700000" algn="tl">
                    <a:srgbClr val="000000">
                      <a:alpha val="43137"/>
                    </a:srgbClr>
                  </a:outerShdw>
                </a:effectLst>
                <a:latin typeface="標楷體" pitchFamily="65" charset="-120"/>
                <a:ea typeface="標楷體" pitchFamily="65" charset="-120"/>
                <a:cs typeface="新細明體" pitchFamily="18" charset="-120"/>
              </a:rPr>
              <a:t>:</a:t>
            </a:r>
            <a:r>
              <a:rPr kumimoji="0" lang="zh-TW" altLang="en-US" sz="5400" b="1" i="1" spc="-150" dirty="0">
                <a:solidFill>
                  <a:srgbClr val="00B0F0"/>
                </a:solidFill>
                <a:effectLst>
                  <a:outerShdw blurRad="38100" dist="38100" dir="2700000" algn="tl">
                    <a:srgbClr val="000000">
                      <a:alpha val="43137"/>
                    </a:srgbClr>
                  </a:outerShdw>
                </a:effectLst>
                <a:latin typeface="標楷體" pitchFamily="65" charset="-120"/>
                <a:ea typeface="標楷體" pitchFamily="65" charset="-120"/>
                <a:cs typeface="新細明體" pitchFamily="18" charset="-120"/>
              </a:rPr>
              <a:t>亚孟</a:t>
            </a:r>
            <a:r>
              <a:rPr kumimoji="0" lang="en-US" altLang="zh-TW" sz="5400" b="1" i="1" spc="-150" dirty="0">
                <a:solidFill>
                  <a:srgbClr val="00B0F0"/>
                </a:solidFill>
                <a:effectLst>
                  <a:outerShdw blurRad="38100" dist="38100" dir="2700000" algn="tl">
                    <a:srgbClr val="000000">
                      <a:alpha val="43137"/>
                    </a:srgbClr>
                  </a:outerShdw>
                </a:effectLst>
                <a:latin typeface="標楷體" pitchFamily="65" charset="-120"/>
                <a:ea typeface="標楷體" pitchFamily="65" charset="-120"/>
                <a:cs typeface="新細明體" pitchFamily="18" charset="-120"/>
              </a:rPr>
              <a:t>.</a:t>
            </a:r>
          </a:p>
          <a:p>
            <a:pPr>
              <a:lnSpc>
                <a:spcPts val="5000"/>
              </a:lnSpc>
              <a:defRPr/>
            </a:pPr>
            <a:endParaRPr kumimoji="0" lang="en-US" altLang="zh-TW" sz="5400" b="1" i="1" spc="-150" dirty="0">
              <a:solidFill>
                <a:srgbClr val="00B0F0"/>
              </a:solidFill>
              <a:effectLst>
                <a:outerShdw blurRad="38100" dist="38100" dir="2700000" algn="tl">
                  <a:srgbClr val="000000">
                    <a:alpha val="43137"/>
                  </a:srgbClr>
                </a:outerShdw>
              </a:effectLst>
              <a:latin typeface="標楷體" pitchFamily="65" charset="-120"/>
              <a:ea typeface="標楷體" pitchFamily="65" charset="-120"/>
              <a:cs typeface="新細明體" pitchFamily="18" charset="-120"/>
            </a:endParaRPr>
          </a:p>
          <a:p>
            <a:pPr>
              <a:lnSpc>
                <a:spcPts val="5000"/>
              </a:lnSpc>
              <a:defRPr/>
            </a:pPr>
            <a:endParaRPr kumimoji="0" lang="en-US" altLang="zh-TW" sz="5400" b="1" i="1" spc="-150" dirty="0">
              <a:solidFill>
                <a:srgbClr val="00B0F0"/>
              </a:solidFill>
              <a:effectLst>
                <a:outerShdw blurRad="38100" dist="38100" dir="2700000" algn="tl">
                  <a:srgbClr val="000000">
                    <a:alpha val="43137"/>
                  </a:srgbClr>
                </a:outerShdw>
              </a:effectLst>
              <a:latin typeface="標楷體" pitchFamily="65" charset="-120"/>
              <a:ea typeface="標楷體" pitchFamily="65" charset="-120"/>
              <a:cs typeface="新細明體" pitchFamily="18" charset="-120"/>
            </a:endParaRPr>
          </a:p>
          <a:p>
            <a:pPr algn="r">
              <a:lnSpc>
                <a:spcPts val="5000"/>
              </a:lnSpc>
              <a:defRPr/>
            </a:pPr>
            <a:r>
              <a:rPr kumimoji="0" lang="en-US" altLang="zh-TW" sz="4400" i="1" spc="-300" dirty="0">
                <a:solidFill>
                  <a:schemeClr val="accent3">
                    <a:lumMod val="50000"/>
                  </a:schemeClr>
                </a:solidFill>
                <a:effectLst>
                  <a:outerShdw blurRad="38100" dist="38100" dir="2700000" algn="tl">
                    <a:srgbClr val="000000">
                      <a:alpha val="43137"/>
                    </a:srgbClr>
                  </a:outerShdw>
                </a:effectLst>
                <a:latin typeface="標楷體" pitchFamily="65" charset="-120"/>
                <a:ea typeface="標楷體" pitchFamily="65" charset="-120"/>
                <a:cs typeface="新細明體" pitchFamily="18" charset="-120"/>
              </a:rPr>
              <a:t>(next page</a:t>
            </a:r>
            <a:r>
              <a:rPr kumimoji="0" lang="zh-TW" altLang="en-US" sz="4400" i="1" spc="-300" dirty="0">
                <a:solidFill>
                  <a:schemeClr val="accent3">
                    <a:lumMod val="50000"/>
                  </a:schemeClr>
                </a:solidFill>
                <a:effectLst>
                  <a:outerShdw blurRad="38100" dist="38100" dir="2700000" algn="tl">
                    <a:srgbClr val="000000">
                      <a:alpha val="43137"/>
                    </a:srgbClr>
                  </a:outerShdw>
                </a:effectLst>
                <a:latin typeface="標楷體" pitchFamily="65" charset="-120"/>
                <a:ea typeface="標楷體" pitchFamily="65" charset="-120"/>
                <a:cs typeface="新細明體" pitchFamily="18" charset="-120"/>
              </a:rPr>
              <a:t> </a:t>
            </a:r>
            <a:r>
              <a:rPr kumimoji="0" lang="en-US" altLang="zh-TW" sz="4400" spc="-300" dirty="0">
                <a:solidFill>
                  <a:schemeClr val="accent3">
                    <a:lumMod val="50000"/>
                  </a:schemeClr>
                </a:solidFill>
                <a:effectLst>
                  <a:outerShdw blurRad="38100" dist="38100" dir="2700000" algn="tl">
                    <a:srgbClr val="000000">
                      <a:alpha val="43137"/>
                    </a:srgbClr>
                  </a:outerShdw>
                </a:effectLst>
                <a:latin typeface="標楷體" pitchFamily="65" charset="-120"/>
                <a:ea typeface="標楷體" pitchFamily="65" charset="-120"/>
                <a:cs typeface="新細明體" pitchFamily="18" charset="-120"/>
              </a:rPr>
              <a:t>/</a:t>
            </a:r>
            <a:r>
              <a:rPr kumimoji="0" lang="zh-TW" altLang="en-US" sz="4400" i="1" spc="-300" dirty="0">
                <a:solidFill>
                  <a:schemeClr val="accent3">
                    <a:lumMod val="50000"/>
                  </a:schemeClr>
                </a:solidFill>
                <a:effectLst>
                  <a:outerShdw blurRad="38100" dist="38100" dir="2700000" algn="tl">
                    <a:srgbClr val="000000">
                      <a:alpha val="43137"/>
                    </a:srgbClr>
                  </a:outerShdw>
                </a:effectLst>
                <a:latin typeface="標楷體" pitchFamily="65" charset="-120"/>
                <a:ea typeface="標楷體" pitchFamily="65" charset="-120"/>
                <a:cs typeface="新細明體" pitchFamily="18" charset="-120"/>
              </a:rPr>
              <a:t>见下页</a:t>
            </a:r>
            <a:r>
              <a:rPr kumimoji="0" lang="en-US" altLang="zh-TW" sz="4400" i="1" spc="-300" dirty="0">
                <a:solidFill>
                  <a:schemeClr val="accent3">
                    <a:lumMod val="50000"/>
                  </a:schemeClr>
                </a:solidFill>
                <a:effectLst>
                  <a:outerShdw blurRad="38100" dist="38100" dir="2700000" algn="tl">
                    <a:srgbClr val="000000">
                      <a:alpha val="43137"/>
                    </a:srgbClr>
                  </a:outerShdw>
                </a:effectLst>
                <a:latin typeface="標楷體" pitchFamily="65" charset="-120"/>
                <a:ea typeface="標楷體" pitchFamily="65" charset="-120"/>
                <a:cs typeface="新細明體" pitchFamily="18" charset="-120"/>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C2BA118-508B-4560-B748-DC8E325A07CF}"/>
              </a:ext>
            </a:extLst>
          </p:cNvPr>
          <p:cNvSpPr>
            <a:spLocks noChangeArrowheads="1"/>
          </p:cNvSpPr>
          <p:nvPr/>
        </p:nvSpPr>
        <p:spPr bwMode="auto">
          <a:xfrm>
            <a:off x="357188" y="0"/>
            <a:ext cx="8786812" cy="6318250"/>
          </a:xfrm>
          <a:prstGeom prst="rect">
            <a:avLst/>
          </a:prstGeom>
          <a:noFill/>
          <a:ln w="9525">
            <a:noFill/>
            <a:miter lim="800000"/>
            <a:headEnd/>
            <a:tailEnd/>
          </a:ln>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ct val="30000"/>
              </a:lnSpc>
            </a:pPr>
            <a:endParaRPr kumimoji="0" lang="en-US" altLang="zh-TW" sz="5400" b="1" i="1">
              <a:solidFill>
                <a:srgbClr val="00B0F0"/>
              </a:solidFill>
              <a:effectLst>
                <a:outerShdw blurRad="38100" dist="38100" dir="2700000" algn="tl">
                  <a:srgbClr val="000000"/>
                </a:outerShdw>
              </a:effectLst>
              <a:latin typeface="Calibri" panose="020F0502020204030204" pitchFamily="34" charset="0"/>
              <a:ea typeface="標楷體" panose="03000509000000000000" pitchFamily="65" charset="-120"/>
              <a:cs typeface="新細明體" panose="02020500000000000000" pitchFamily="18" charset="-120"/>
            </a:endParaRPr>
          </a:p>
          <a:p>
            <a:pPr eaLnBrk="1" hangingPunct="1">
              <a:lnSpc>
                <a:spcPts val="5000"/>
              </a:lnSpc>
            </a:pPr>
            <a:r>
              <a:rPr lang="en-US" altLang="zh-TW" sz="5400" b="1" i="1">
                <a:solidFill>
                  <a:srgbClr val="2D2901"/>
                </a:solidFill>
                <a:effectLst>
                  <a:outerShdw blurRad="38100" dist="38100" dir="2700000" algn="tl">
                    <a:srgbClr val="000000"/>
                  </a:outerShdw>
                </a:effectLst>
                <a:latin typeface="Calibri" panose="020F0502020204030204" pitchFamily="34" charset="0"/>
                <a:ea typeface="標楷體" panose="03000509000000000000" pitchFamily="65" charset="-120"/>
                <a:cs typeface="新細明體" panose="02020500000000000000" pitchFamily="18" charset="-120"/>
              </a:rPr>
              <a:t>All:  St.Michael the Archangel, with your heavenly host, please safeguard all the participants here from any hurt, especially those who rest in the Holy Spirit.</a:t>
            </a:r>
          </a:p>
          <a:p>
            <a:pPr eaLnBrk="1" hangingPunct="1">
              <a:lnSpc>
                <a:spcPts val="5400"/>
              </a:lnSpc>
            </a:pPr>
            <a:r>
              <a:rPr lang="en-US" altLang="zh-TW" sz="5400" b="1" i="1">
                <a:solidFill>
                  <a:srgbClr val="4C376B"/>
                </a:solidFill>
                <a:effectLst>
                  <a:outerShdw blurRad="38100" dist="38100" dir="2700000" algn="tl">
                    <a:srgbClr val="000000"/>
                  </a:outerShdw>
                </a:effectLst>
                <a:latin typeface="標楷體" panose="03000509000000000000" pitchFamily="65" charset="-120"/>
                <a:ea typeface="標楷體" panose="03000509000000000000" pitchFamily="65" charset="-120"/>
                <a:cs typeface="新細明體" panose="02020500000000000000" pitchFamily="18" charset="-120"/>
              </a:rPr>
              <a:t>(</a:t>
            </a:r>
            <a:r>
              <a:rPr lang="zh-TW" altLang="en-US" sz="5400" b="1" i="1">
                <a:solidFill>
                  <a:srgbClr val="4C376B"/>
                </a:solidFill>
                <a:effectLst>
                  <a:outerShdw blurRad="38100" dist="38100" dir="2700000" algn="tl">
                    <a:srgbClr val="000000"/>
                  </a:outerShdw>
                </a:effectLst>
                <a:latin typeface="標楷體" panose="03000509000000000000" pitchFamily="65" charset="-120"/>
                <a:ea typeface="標楷體" panose="03000509000000000000" pitchFamily="65" charset="-120"/>
                <a:cs typeface="新細明體" panose="02020500000000000000" pitchFamily="18" charset="-120"/>
              </a:rPr>
              <a:t>众</a:t>
            </a:r>
            <a:r>
              <a:rPr lang="en-US" altLang="zh-TW" sz="5400" b="1" i="1">
                <a:solidFill>
                  <a:srgbClr val="4C376B"/>
                </a:solidFill>
                <a:effectLst>
                  <a:outerShdw blurRad="38100" dist="38100" dir="2700000" algn="tl">
                    <a:srgbClr val="000000"/>
                  </a:outerShdw>
                </a:effectLst>
                <a:latin typeface="標楷體" panose="03000509000000000000" pitchFamily="65" charset="-120"/>
                <a:ea typeface="標楷體" panose="03000509000000000000" pitchFamily="65" charset="-120"/>
                <a:cs typeface="新細明體" panose="02020500000000000000" pitchFamily="18" charset="-120"/>
              </a:rPr>
              <a:t>)</a:t>
            </a:r>
            <a:r>
              <a:rPr lang="zh-TW" altLang="en-US" sz="5400" b="1" i="1">
                <a:solidFill>
                  <a:srgbClr val="4C376B"/>
                </a:solidFill>
                <a:effectLst>
                  <a:outerShdw blurRad="38100" dist="38100" dir="2700000" algn="tl">
                    <a:srgbClr val="000000"/>
                  </a:outerShdw>
                </a:effectLst>
                <a:latin typeface="標楷體" panose="03000509000000000000" pitchFamily="65" charset="-120"/>
                <a:ea typeface="標楷體" panose="03000509000000000000" pitchFamily="65" charset="-120"/>
                <a:cs typeface="新細明體" panose="02020500000000000000" pitchFamily="18" charset="-120"/>
              </a:rPr>
              <a:t>圣弥额尔总领天使，请带领天军在所有在场人士身旁扎营护守，保护所有在圣神内休息的人安全。 亚孟。</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投影片編號版面配置區 4">
            <a:extLst>
              <a:ext uri="{FF2B5EF4-FFF2-40B4-BE49-F238E27FC236}">
                <a16:creationId xmlns:a16="http://schemas.microsoft.com/office/drawing/2014/main" id="{615B85F4-CEC5-4CD9-B5B8-801DF09575EB}"/>
              </a:ext>
            </a:extLst>
          </p:cNvPr>
          <p:cNvSpPr>
            <a:spLocks noGrp="1"/>
          </p:cNvSpPr>
          <p:nvPr>
            <p:ph type="sldNum" sz="quarter" idx="12"/>
          </p:nvPr>
        </p:nvSpPr>
        <p:spPr bwMode="auto">
          <a:ln>
            <a:miter lim="800000"/>
            <a:headEnd/>
            <a:tailEnd/>
          </a:ln>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90588AD7-52B5-4730-AB2D-84EA40BDE63E}" type="slidenum">
              <a:rPr kumimoji="0" lang="zh-TW" altLang="en-US">
                <a:solidFill>
                  <a:srgbClr val="BCBCBC"/>
                </a:solidFill>
                <a:latin typeface="Rockwell" panose="02060603020205020403" pitchFamily="18" charset="0"/>
                <a:ea typeface="標楷體" panose="03000509000000000000" pitchFamily="65" charset="-120"/>
              </a:rPr>
              <a:pPr eaLnBrk="1" hangingPunct="1"/>
              <a:t>18</a:t>
            </a:fld>
            <a:endParaRPr kumimoji="0" lang="zh-TW" altLang="en-US">
              <a:solidFill>
                <a:srgbClr val="BCBCBC"/>
              </a:solidFill>
              <a:latin typeface="Rockwell" panose="02060603020205020403" pitchFamily="18" charset="0"/>
              <a:ea typeface="標楷體" panose="03000509000000000000" pitchFamily="65" charset="-120"/>
            </a:endParaRPr>
          </a:p>
        </p:txBody>
      </p:sp>
      <p:pic>
        <p:nvPicPr>
          <p:cNvPr id="34819" name="Picture 2">
            <a:extLst>
              <a:ext uri="{FF2B5EF4-FFF2-40B4-BE49-F238E27FC236}">
                <a16:creationId xmlns:a16="http://schemas.microsoft.com/office/drawing/2014/main" id="{94328635-5A1B-462A-84AF-B9637B04C3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0"/>
            <a:ext cx="579596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D54855ED-A1B6-41F4-944E-3E6F91DCE8F2}"/>
              </a:ext>
            </a:extLst>
          </p:cNvPr>
          <p:cNvSpPr>
            <a:spLocks noChangeArrowheads="1"/>
          </p:cNvSpPr>
          <p:nvPr/>
        </p:nvSpPr>
        <p:spPr bwMode="auto">
          <a:xfrm>
            <a:off x="571500" y="-179388"/>
            <a:ext cx="8572500" cy="3910013"/>
          </a:xfrm>
          <a:prstGeom prst="rect">
            <a:avLst/>
          </a:prstGeom>
          <a:noFill/>
          <a:ln w="9525">
            <a:noFill/>
            <a:miter lim="800000"/>
            <a:headEnd/>
            <a:tailEnd/>
          </a:ln>
        </p:spPr>
        <p:txBody>
          <a:bodyPr anchor="ctr">
            <a:spAutoFit/>
          </a:bodyPr>
          <a:lstStyle>
            <a:lvl1pPr indent="7938" eaLnBrk="0" hangingPunct="0">
              <a:tabLst>
                <a:tab pos="457200" algn="l"/>
              </a:tabLst>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kumimoji="0" lang="zh-TW" altLang="en-AU" sz="5400" u="sng">
                <a:solidFill>
                  <a:srgbClr val="66FFFF"/>
                </a:solidFill>
                <a:latin typeface="標楷體" panose="03000509000000000000" pitchFamily="65" charset="-120"/>
                <a:ea typeface="標楷體" panose="03000509000000000000" pitchFamily="65" charset="-120"/>
              </a:rPr>
              <a:t>皇皇圣体 </a:t>
            </a:r>
            <a:r>
              <a:rPr kumimoji="0" lang="en-US" altLang="zh-TW" sz="5400" u="sng">
                <a:solidFill>
                  <a:srgbClr val="66FFFF"/>
                </a:solidFill>
                <a:latin typeface="Rockwell" panose="02060603020205020403" pitchFamily="18" charset="0"/>
                <a:ea typeface="標楷體" panose="03000509000000000000" pitchFamily="65" charset="-120"/>
              </a:rPr>
              <a:t>/</a:t>
            </a:r>
            <a:r>
              <a:rPr kumimoji="0" lang="en-AU" altLang="zh-TW" sz="5400" u="sng">
                <a:solidFill>
                  <a:srgbClr val="66FFFF"/>
                </a:solidFill>
                <a:latin typeface="Rockwell" panose="02060603020205020403" pitchFamily="18" charset="0"/>
                <a:ea typeface="標楷體" panose="03000509000000000000" pitchFamily="65" charset="-120"/>
              </a:rPr>
              <a:t>Tantum Ergo</a:t>
            </a:r>
          </a:p>
          <a:p>
            <a:pPr algn="ctr" eaLnBrk="1" hangingPunct="1">
              <a:lnSpc>
                <a:spcPct val="20000"/>
              </a:lnSpc>
            </a:pPr>
            <a:r>
              <a:rPr kumimoji="0" lang="en-AU" altLang="zh-TW" sz="5400" u="sng">
                <a:solidFill>
                  <a:srgbClr val="66FFFF"/>
                </a:solidFill>
                <a:latin typeface="Rockwell" panose="02060603020205020403" pitchFamily="18" charset="0"/>
                <a:ea typeface="標楷體" panose="03000509000000000000" pitchFamily="65" charset="-120"/>
              </a:rPr>
              <a:t> </a:t>
            </a:r>
          </a:p>
          <a:p>
            <a:pPr eaLnBrk="1" hangingPunct="1">
              <a:lnSpc>
                <a:spcPts val="5500"/>
              </a:lnSpc>
            </a:pPr>
            <a:r>
              <a:rPr kumimoji="0" lang="zh-TW" altLang="en-AU" sz="6200">
                <a:solidFill>
                  <a:srgbClr val="FFFFFF"/>
                </a:solidFill>
                <a:latin typeface="標楷體" panose="03000509000000000000" pitchFamily="65" charset="-120"/>
                <a:ea typeface="標楷體" panose="03000509000000000000" pitchFamily="65" charset="-120"/>
              </a:rPr>
              <a:t>皇皇圣体尊高无比，</a:t>
            </a:r>
            <a:endParaRPr kumimoji="0" lang="en-US" altLang="zh-TW" sz="6200">
              <a:solidFill>
                <a:srgbClr val="FFFFFF"/>
              </a:solidFill>
              <a:latin typeface="標楷體" panose="03000509000000000000" pitchFamily="65" charset="-120"/>
              <a:ea typeface="標楷體" panose="03000509000000000000" pitchFamily="65" charset="-120"/>
            </a:endParaRPr>
          </a:p>
          <a:p>
            <a:pPr eaLnBrk="1" hangingPunct="1">
              <a:lnSpc>
                <a:spcPts val="5500"/>
              </a:lnSpc>
            </a:pPr>
            <a:r>
              <a:rPr kumimoji="0" lang="zh-TW" altLang="en-AU" sz="6200">
                <a:solidFill>
                  <a:srgbClr val="FFFFFF"/>
                </a:solidFill>
                <a:latin typeface="標楷體" panose="03000509000000000000" pitchFamily="65" charset="-120"/>
                <a:ea typeface="標楷體" panose="03000509000000000000" pitchFamily="65" charset="-120"/>
              </a:rPr>
              <a:t>我们俯首致钦崇。</a:t>
            </a:r>
          </a:p>
          <a:p>
            <a:pPr eaLnBrk="1" hangingPunct="1">
              <a:lnSpc>
                <a:spcPts val="5500"/>
              </a:lnSpc>
            </a:pPr>
            <a:r>
              <a:rPr kumimoji="0" lang="zh-TW" altLang="en-AU" sz="6200">
                <a:solidFill>
                  <a:srgbClr val="FFFFFF"/>
                </a:solidFill>
                <a:latin typeface="標楷體" panose="03000509000000000000" pitchFamily="65" charset="-120"/>
                <a:ea typeface="標楷體" panose="03000509000000000000" pitchFamily="65" charset="-120"/>
              </a:rPr>
              <a:t>古教旧礼已成陈迹，</a:t>
            </a:r>
            <a:endParaRPr kumimoji="0" lang="en-US" altLang="zh-TW" sz="6200">
              <a:solidFill>
                <a:srgbClr val="FFFFFF"/>
              </a:solidFill>
              <a:latin typeface="標楷體" panose="03000509000000000000" pitchFamily="65" charset="-120"/>
              <a:ea typeface="標楷體" panose="03000509000000000000" pitchFamily="65" charset="-120"/>
            </a:endParaRPr>
          </a:p>
          <a:p>
            <a:pPr eaLnBrk="1" hangingPunct="1">
              <a:lnSpc>
                <a:spcPts val="5500"/>
              </a:lnSpc>
            </a:pPr>
            <a:r>
              <a:rPr kumimoji="0" lang="zh-TW" altLang="en-AU" sz="6200">
                <a:solidFill>
                  <a:srgbClr val="FFFFFF"/>
                </a:solidFill>
                <a:latin typeface="標楷體" panose="03000509000000000000" pitchFamily="65" charset="-120"/>
                <a:ea typeface="標楷體" panose="03000509000000000000" pitchFamily="65" charset="-120"/>
              </a:rPr>
              <a:t>新约礼仪继圣功。</a:t>
            </a:r>
          </a:p>
        </p:txBody>
      </p:sp>
      <p:sp>
        <p:nvSpPr>
          <p:cNvPr id="55299" name="Rectangle 2">
            <a:extLst>
              <a:ext uri="{FF2B5EF4-FFF2-40B4-BE49-F238E27FC236}">
                <a16:creationId xmlns:a16="http://schemas.microsoft.com/office/drawing/2014/main" id="{17277215-46CF-428C-8397-71C4A843627A}"/>
              </a:ext>
            </a:extLst>
          </p:cNvPr>
          <p:cNvSpPr>
            <a:spLocks noChangeArrowheads="1"/>
          </p:cNvSpPr>
          <p:nvPr/>
        </p:nvSpPr>
        <p:spPr bwMode="auto">
          <a:xfrm>
            <a:off x="395288" y="3543300"/>
            <a:ext cx="8748712" cy="3321050"/>
          </a:xfrm>
          <a:prstGeom prst="rect">
            <a:avLst/>
          </a:prstGeom>
          <a:noFill/>
          <a:ln w="9525">
            <a:noFill/>
            <a:miter lim="800000"/>
            <a:headEnd/>
            <a:tailEnd/>
          </a:ln>
        </p:spPr>
        <p:txBody>
          <a:bodyPr>
            <a:spAutoFit/>
          </a:bodyPr>
          <a:lstStyle/>
          <a:p>
            <a:pPr fontAlgn="auto">
              <a:lnSpc>
                <a:spcPts val="5000"/>
              </a:lnSpc>
              <a:spcBef>
                <a:spcPts val="0"/>
              </a:spcBef>
              <a:spcAft>
                <a:spcPts val="0"/>
              </a:spcAft>
              <a:defRPr/>
            </a:pPr>
            <a:r>
              <a:rPr kumimoji="0" lang="en-US" altLang="zh-TW" sz="5800" spc="-150" dirty="0">
                <a:solidFill>
                  <a:srgbClr val="CCFFFF"/>
                </a:solidFill>
                <a:latin typeface="Calibri" pitchFamily="34" charset="0"/>
                <a:ea typeface="標楷體"/>
              </a:rPr>
              <a:t>Come adore this wondrous presence,</a:t>
            </a:r>
            <a:r>
              <a:rPr kumimoji="0" lang="en-AU" altLang="zh-TW" sz="5800" spc="-150" dirty="0">
                <a:solidFill>
                  <a:srgbClr val="CCFFFF"/>
                </a:solidFill>
                <a:latin typeface="Calibri" pitchFamily="34" charset="0"/>
                <a:ea typeface="標楷體"/>
              </a:rPr>
              <a:t> </a:t>
            </a:r>
            <a:r>
              <a:rPr kumimoji="0" lang="en-US" altLang="zh-TW" sz="5800" spc="-150" dirty="0">
                <a:solidFill>
                  <a:srgbClr val="CCFFFF"/>
                </a:solidFill>
                <a:latin typeface="Calibri" pitchFamily="34" charset="0"/>
                <a:ea typeface="標楷體"/>
              </a:rPr>
              <a:t>bow to Christ the source of grace.</a:t>
            </a:r>
            <a:endParaRPr kumimoji="0" lang="en-AU" altLang="zh-TW" sz="5800" spc="-150" dirty="0">
              <a:solidFill>
                <a:srgbClr val="CCFFFF"/>
              </a:solidFill>
              <a:latin typeface="Calibri" pitchFamily="34" charset="0"/>
              <a:ea typeface="標楷體"/>
            </a:endParaRPr>
          </a:p>
          <a:p>
            <a:pPr fontAlgn="auto">
              <a:lnSpc>
                <a:spcPts val="5000"/>
              </a:lnSpc>
              <a:spcBef>
                <a:spcPts val="0"/>
              </a:spcBef>
              <a:spcAft>
                <a:spcPts val="0"/>
              </a:spcAft>
              <a:defRPr/>
            </a:pPr>
            <a:r>
              <a:rPr kumimoji="0" lang="en-US" altLang="zh-TW" sz="5500" spc="-150" dirty="0">
                <a:solidFill>
                  <a:srgbClr val="CCFFFF"/>
                </a:solidFill>
                <a:latin typeface="Calibri" pitchFamily="34" charset="0"/>
                <a:ea typeface="標楷體"/>
              </a:rPr>
              <a:t>Here is kept the ancient promise of God’s earthly dwelling place. </a:t>
            </a:r>
            <a:endParaRPr kumimoji="0" lang="en-AU" altLang="zh-TW" sz="5500" spc="-150" dirty="0">
              <a:solidFill>
                <a:srgbClr val="CCFFFF"/>
              </a:solidFill>
              <a:latin typeface="Calibri" pitchFamily="34" charset="0"/>
              <a:ea typeface="標楷體"/>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0">
  <p:cSld>
    <p:bg>
      <p:bgPr>
        <a:solidFill>
          <a:srgbClr val="3B2448"/>
        </a:solidFill>
        <a:effectLst/>
      </p:bgPr>
    </p:bg>
    <p:spTree>
      <p:nvGrpSpPr>
        <p:cNvPr id="1" name=""/>
        <p:cNvGrpSpPr/>
        <p:nvPr/>
      </p:nvGrpSpPr>
      <p:grpSpPr>
        <a:xfrm>
          <a:off x="0" y="0"/>
          <a:ext cx="0" cy="0"/>
          <a:chOff x="0" y="0"/>
          <a:chExt cx="0" cy="0"/>
        </a:xfrm>
      </p:grpSpPr>
      <p:sp>
        <p:nvSpPr>
          <p:cNvPr id="3074" name="Rectangle 3">
            <a:extLst>
              <a:ext uri="{FF2B5EF4-FFF2-40B4-BE49-F238E27FC236}">
                <a16:creationId xmlns:a16="http://schemas.microsoft.com/office/drawing/2014/main" id="{A552A6FA-CBFC-49C0-9C98-71751330B590}"/>
              </a:ext>
            </a:extLst>
          </p:cNvPr>
          <p:cNvSpPr>
            <a:spLocks noGrp="1" noChangeArrowheads="1"/>
          </p:cNvSpPr>
          <p:nvPr>
            <p:ph type="body" idx="4294967295"/>
          </p:nvPr>
        </p:nvSpPr>
        <p:spPr>
          <a:xfrm>
            <a:off x="327025" y="0"/>
            <a:ext cx="8816975" cy="6878638"/>
          </a:xfrm>
        </p:spPr>
        <p:txBody>
          <a:bodyPr>
            <a:spAutoFit/>
          </a:bodyPr>
          <a:lstStyle/>
          <a:p>
            <a:pPr marL="0" indent="0" eaLnBrk="1" hangingPunct="1">
              <a:lnSpc>
                <a:spcPts val="4800"/>
              </a:lnSpc>
              <a:buFont typeface="Arial" panose="020B0604020202020204" pitchFamily="34" charset="0"/>
              <a:buNone/>
            </a:pPr>
            <a:r>
              <a:rPr lang="zh-TW" altLang="en-AU" sz="4800" u="sng">
                <a:solidFill>
                  <a:srgbClr val="66FFFF"/>
                </a:solidFill>
                <a:latin typeface="標楷體" panose="03000509000000000000" pitchFamily="65" charset="-120"/>
              </a:rPr>
              <a:t>天使的祈祷 </a:t>
            </a:r>
            <a:r>
              <a:rPr lang="en-AU" altLang="zh-TW" sz="4800" u="sng">
                <a:solidFill>
                  <a:srgbClr val="66FFFF"/>
                </a:solidFill>
              </a:rPr>
              <a:t>Angel's Prayer</a:t>
            </a:r>
          </a:p>
          <a:p>
            <a:pPr marL="0" indent="0" eaLnBrk="1" hangingPunct="1">
              <a:lnSpc>
                <a:spcPts val="5200"/>
              </a:lnSpc>
              <a:buFontTx/>
              <a:buNone/>
            </a:pPr>
            <a:r>
              <a:rPr lang="en-US" altLang="zh-TW" sz="5500">
                <a:solidFill>
                  <a:srgbClr val="FFFF00"/>
                </a:solidFill>
                <a:latin typeface="標楷體" panose="03000509000000000000" pitchFamily="65" charset="-120"/>
              </a:rPr>
              <a:t>(</a:t>
            </a:r>
            <a:r>
              <a:rPr lang="zh-TW" altLang="en-US" sz="5500">
                <a:solidFill>
                  <a:srgbClr val="FFFF00"/>
                </a:solidFill>
                <a:latin typeface="標楷體" panose="03000509000000000000" pitchFamily="65" charset="-120"/>
              </a:rPr>
              <a:t>唱</a:t>
            </a:r>
            <a:r>
              <a:rPr lang="en-US" altLang="zh-TW" sz="5500">
                <a:solidFill>
                  <a:srgbClr val="FFFF00"/>
                </a:solidFill>
                <a:latin typeface="標楷體" panose="03000509000000000000" pitchFamily="65" charset="-120"/>
              </a:rPr>
              <a:t>)</a:t>
            </a:r>
            <a:r>
              <a:rPr lang="zh-TW" altLang="en-US" sz="5500">
                <a:solidFill>
                  <a:srgbClr val="CCFFCC"/>
                </a:solidFill>
                <a:latin typeface="標楷體" panose="03000509000000000000" pitchFamily="65" charset="-120"/>
              </a:rPr>
              <a:t>我上主，我信祢，钦崇祢，依靠祢并爱祢，我求祢宽赦那些不信，不钦崇，不依靠，不爱祢的人。   </a:t>
            </a:r>
            <a:r>
              <a:rPr lang="en-US" altLang="zh-TW" sz="5400">
                <a:solidFill>
                  <a:srgbClr val="FFFF00"/>
                </a:solidFill>
              </a:rPr>
              <a:t>(x3) </a:t>
            </a:r>
            <a:r>
              <a:rPr lang="en-US" altLang="zh-TW" sz="4800">
                <a:solidFill>
                  <a:srgbClr val="FFFF00"/>
                </a:solidFill>
              </a:rPr>
              <a:t>(</a:t>
            </a:r>
            <a:r>
              <a:rPr lang="en-US" altLang="zh-TW" sz="4800">
                <a:solidFill>
                  <a:srgbClr val="FFFF00"/>
                </a:solidFill>
                <a:latin typeface="Calibri" panose="020F0502020204030204" pitchFamily="34" charset="0"/>
              </a:rPr>
              <a:t>Sing) </a:t>
            </a:r>
            <a:r>
              <a:rPr lang="en-US" altLang="zh-TW" sz="5400" i="1">
                <a:solidFill>
                  <a:srgbClr val="CCFFCC"/>
                </a:solidFill>
                <a:latin typeface="Calibri" panose="020F0502020204030204" pitchFamily="34" charset="0"/>
              </a:rPr>
              <a:t>Oh my God I believe I adore I hope and I love you, I beg your pardon for those who do not believe, do not adore, do not hope, and do not love you</a:t>
            </a:r>
            <a:r>
              <a:rPr lang="en-US" altLang="zh-TW" sz="5400">
                <a:solidFill>
                  <a:srgbClr val="CCFFCC"/>
                </a:solidFill>
                <a:latin typeface="Calibri" panose="020F0502020204030204" pitchFamily="34" charset="0"/>
              </a:rPr>
              <a:t>.  </a:t>
            </a:r>
            <a:r>
              <a:rPr lang="en-US" altLang="zh-TW" sz="5400">
                <a:solidFill>
                  <a:srgbClr val="FFFF00"/>
                </a:solidFill>
                <a:latin typeface="Calibri" panose="020F0502020204030204" pitchFamily="34" charset="0"/>
              </a:rPr>
              <a:t>(x3)</a:t>
            </a:r>
            <a:endParaRPr lang="zh-TW" altLang="en-US" sz="5400" b="1">
              <a:solidFill>
                <a:srgbClr val="FFFF00"/>
              </a:solidFill>
              <a:latin typeface="Calibri" panose="020F0502020204030204" pitchFamily="34"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a:extLst>
              <a:ext uri="{FF2B5EF4-FFF2-40B4-BE49-F238E27FC236}">
                <a16:creationId xmlns:a16="http://schemas.microsoft.com/office/drawing/2014/main" id="{03A000FF-EBF4-4B22-B4C0-C4B1826A9E12}"/>
              </a:ext>
            </a:extLst>
          </p:cNvPr>
          <p:cNvSpPr>
            <a:spLocks noChangeArrowheads="1"/>
          </p:cNvSpPr>
          <p:nvPr/>
        </p:nvSpPr>
        <p:spPr bwMode="auto">
          <a:xfrm>
            <a:off x="1000125" y="0"/>
            <a:ext cx="8429625" cy="292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7938" eaLnBrk="0" hangingPunct="0">
              <a:tabLst>
                <a:tab pos="457200" algn="l"/>
              </a:tabLst>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5500"/>
              </a:lnSpc>
            </a:pPr>
            <a:r>
              <a:rPr kumimoji="0" lang="zh-TW" altLang="en-AU" sz="6200">
                <a:solidFill>
                  <a:srgbClr val="FFFFFF"/>
                </a:solidFill>
                <a:latin typeface="標楷體" panose="03000509000000000000" pitchFamily="65" charset="-120"/>
                <a:ea typeface="標楷體" panose="03000509000000000000" pitchFamily="65" charset="-120"/>
              </a:rPr>
              <a:t>五官之力有所不及，</a:t>
            </a:r>
            <a:endParaRPr kumimoji="0" lang="en-US" altLang="zh-TW" sz="6200">
              <a:solidFill>
                <a:srgbClr val="FFFFFF"/>
              </a:solidFill>
              <a:latin typeface="標楷體" panose="03000509000000000000" pitchFamily="65" charset="-120"/>
              <a:ea typeface="標楷體" panose="03000509000000000000" pitchFamily="65" charset="-120"/>
            </a:endParaRPr>
          </a:p>
          <a:p>
            <a:pPr eaLnBrk="1" hangingPunct="1">
              <a:lnSpc>
                <a:spcPts val="5500"/>
              </a:lnSpc>
            </a:pPr>
            <a:r>
              <a:rPr kumimoji="0" lang="zh-TW" altLang="en-AU" sz="6200">
                <a:solidFill>
                  <a:srgbClr val="FFFFFF"/>
                </a:solidFill>
                <a:latin typeface="標楷體" panose="03000509000000000000" pitchFamily="65" charset="-120"/>
                <a:ea typeface="標楷體" panose="03000509000000000000" pitchFamily="65" charset="-120"/>
              </a:rPr>
              <a:t>应由信德来补充。</a:t>
            </a:r>
          </a:p>
          <a:p>
            <a:pPr eaLnBrk="1" hangingPunct="1">
              <a:lnSpc>
                <a:spcPts val="5500"/>
              </a:lnSpc>
            </a:pPr>
            <a:r>
              <a:rPr kumimoji="0" lang="zh-TW" altLang="en-AU" sz="6200">
                <a:solidFill>
                  <a:srgbClr val="FFFFFF"/>
                </a:solidFill>
                <a:latin typeface="標楷體" panose="03000509000000000000" pitchFamily="65" charset="-120"/>
                <a:ea typeface="標楷體" panose="03000509000000000000" pitchFamily="65" charset="-120"/>
              </a:rPr>
              <a:t>赞美圣父赞美圣子，</a:t>
            </a:r>
            <a:endParaRPr kumimoji="0" lang="en-US" altLang="zh-TW" sz="6200">
              <a:solidFill>
                <a:srgbClr val="FFFFFF"/>
              </a:solidFill>
              <a:latin typeface="標楷體" panose="03000509000000000000" pitchFamily="65" charset="-120"/>
              <a:ea typeface="標楷體" panose="03000509000000000000" pitchFamily="65" charset="-120"/>
            </a:endParaRPr>
          </a:p>
          <a:p>
            <a:pPr eaLnBrk="1" hangingPunct="1">
              <a:lnSpc>
                <a:spcPts val="5500"/>
              </a:lnSpc>
            </a:pPr>
            <a:r>
              <a:rPr kumimoji="0" lang="zh-TW" altLang="en-AU" sz="6200">
                <a:solidFill>
                  <a:srgbClr val="FFFFFF"/>
                </a:solidFill>
                <a:latin typeface="標楷體" panose="03000509000000000000" pitchFamily="65" charset="-120"/>
                <a:ea typeface="標楷體" panose="03000509000000000000" pitchFamily="65" charset="-120"/>
              </a:rPr>
              <a:t>欢欣踊跃来主前。</a:t>
            </a:r>
            <a:endParaRPr kumimoji="0" lang="zh-TW" altLang="en-US" sz="6200">
              <a:solidFill>
                <a:srgbClr val="FFFFFF"/>
              </a:solidFill>
              <a:latin typeface="標楷體" panose="03000509000000000000" pitchFamily="65" charset="-120"/>
              <a:ea typeface="標楷體" panose="03000509000000000000" pitchFamily="65" charset="-120"/>
            </a:endParaRPr>
          </a:p>
        </p:txBody>
      </p:sp>
      <p:sp>
        <p:nvSpPr>
          <p:cNvPr id="56323" name="Rectangle 2">
            <a:extLst>
              <a:ext uri="{FF2B5EF4-FFF2-40B4-BE49-F238E27FC236}">
                <a16:creationId xmlns:a16="http://schemas.microsoft.com/office/drawing/2014/main" id="{F34A75A7-17BF-4A63-B0F1-E761F387FAD0}"/>
              </a:ext>
            </a:extLst>
          </p:cNvPr>
          <p:cNvSpPr>
            <a:spLocks noChangeArrowheads="1"/>
          </p:cNvSpPr>
          <p:nvPr/>
        </p:nvSpPr>
        <p:spPr bwMode="auto">
          <a:xfrm>
            <a:off x="571500" y="2874963"/>
            <a:ext cx="8572500" cy="3298825"/>
          </a:xfrm>
          <a:prstGeom prst="rect">
            <a:avLst/>
          </a:prstGeom>
          <a:noFill/>
          <a:ln w="9525">
            <a:noFill/>
            <a:miter lim="800000"/>
            <a:headEnd/>
            <a:tailEnd/>
          </a:ln>
        </p:spPr>
        <p:txBody>
          <a:bodyPr>
            <a:spAutoFit/>
          </a:bodyPr>
          <a:lstStyle/>
          <a:p>
            <a:pPr fontAlgn="auto">
              <a:lnSpc>
                <a:spcPts val="5000"/>
              </a:lnSpc>
              <a:spcBef>
                <a:spcPts val="0"/>
              </a:spcBef>
              <a:spcAft>
                <a:spcPts val="0"/>
              </a:spcAft>
              <a:defRPr/>
            </a:pPr>
            <a:r>
              <a:rPr kumimoji="0" lang="en-US" altLang="zh-TW" sz="5800" spc="-150" dirty="0">
                <a:solidFill>
                  <a:srgbClr val="CCFFFF"/>
                </a:solidFill>
                <a:latin typeface="Calibri" pitchFamily="34" charset="0"/>
                <a:ea typeface="標楷體"/>
              </a:rPr>
              <a:t>Sight is blind before God’s glory, faith alone may see his face.</a:t>
            </a:r>
          </a:p>
          <a:p>
            <a:pPr fontAlgn="auto">
              <a:lnSpc>
                <a:spcPts val="5000"/>
              </a:lnSpc>
              <a:spcBef>
                <a:spcPts val="0"/>
              </a:spcBef>
              <a:spcAft>
                <a:spcPts val="0"/>
              </a:spcAft>
              <a:defRPr/>
            </a:pPr>
            <a:r>
              <a:rPr kumimoji="0" lang="en-US" altLang="zh-TW" sz="5800" spc="-150" dirty="0">
                <a:solidFill>
                  <a:srgbClr val="CCFFFF"/>
                </a:solidFill>
                <a:latin typeface="Calibri" pitchFamily="34" charset="0"/>
                <a:ea typeface="標楷體"/>
              </a:rPr>
              <a:t>Glory be to God the Father, praise to his coequal Son. </a:t>
            </a:r>
            <a:endParaRPr kumimoji="0" lang="en-AU" altLang="zh-TW" sz="5800" spc="-150" dirty="0">
              <a:solidFill>
                <a:srgbClr val="CCFFFF"/>
              </a:solidFill>
              <a:latin typeface="Calibri" pitchFamily="34" charset="0"/>
              <a:ea typeface="標楷體"/>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a:extLst>
              <a:ext uri="{FF2B5EF4-FFF2-40B4-BE49-F238E27FC236}">
                <a16:creationId xmlns:a16="http://schemas.microsoft.com/office/drawing/2014/main" id="{BE822DED-4604-4A4D-8DFE-2989EB0FFBB2}"/>
              </a:ext>
            </a:extLst>
          </p:cNvPr>
          <p:cNvSpPr>
            <a:spLocks noChangeArrowheads="1"/>
          </p:cNvSpPr>
          <p:nvPr/>
        </p:nvSpPr>
        <p:spPr bwMode="auto">
          <a:xfrm>
            <a:off x="714375" y="0"/>
            <a:ext cx="8429625" cy="291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7938" eaLnBrk="0" hangingPunct="0">
              <a:tabLst>
                <a:tab pos="457200" algn="l"/>
              </a:tabLst>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5500"/>
              </a:lnSpc>
            </a:pPr>
            <a:r>
              <a:rPr kumimoji="0" lang="zh-TW" altLang="en-AU" sz="6200">
                <a:solidFill>
                  <a:srgbClr val="FFFFFF"/>
                </a:solidFill>
                <a:latin typeface="標楷體" panose="03000509000000000000" pitchFamily="65" charset="-120"/>
                <a:ea typeface="標楷體" panose="03000509000000000000" pitchFamily="65" charset="-120"/>
              </a:rPr>
              <a:t>歌颂救主凯旋胜利，</a:t>
            </a:r>
            <a:endParaRPr kumimoji="0" lang="en-US" altLang="zh-TW" sz="6200">
              <a:solidFill>
                <a:srgbClr val="FFFFFF"/>
              </a:solidFill>
              <a:latin typeface="標楷體" panose="03000509000000000000" pitchFamily="65" charset="-120"/>
              <a:ea typeface="標楷體" panose="03000509000000000000" pitchFamily="65" charset="-120"/>
            </a:endParaRPr>
          </a:p>
          <a:p>
            <a:pPr eaLnBrk="1" hangingPunct="1">
              <a:lnSpc>
                <a:spcPts val="5500"/>
              </a:lnSpc>
            </a:pPr>
            <a:r>
              <a:rPr kumimoji="0" lang="zh-TW" altLang="en-AU" sz="6200">
                <a:solidFill>
                  <a:srgbClr val="FFFFFF"/>
                </a:solidFill>
                <a:latin typeface="標楷體" panose="03000509000000000000" pitchFamily="65" charset="-120"/>
                <a:ea typeface="標楷體" panose="03000509000000000000" pitchFamily="65" charset="-120"/>
              </a:rPr>
              <a:t>颂扬主德浩无边。</a:t>
            </a:r>
          </a:p>
          <a:p>
            <a:pPr eaLnBrk="1" hangingPunct="1">
              <a:lnSpc>
                <a:spcPts val="5500"/>
              </a:lnSpc>
            </a:pPr>
            <a:r>
              <a:rPr kumimoji="0" lang="zh-TW" altLang="en-AU" sz="6200">
                <a:solidFill>
                  <a:srgbClr val="FFFFFF"/>
                </a:solidFill>
                <a:latin typeface="標楷體" panose="03000509000000000000" pitchFamily="65" charset="-120"/>
                <a:ea typeface="標楷體" panose="03000509000000000000" pitchFamily="65" charset="-120"/>
              </a:rPr>
              <a:t>圣神发自圣父圣子，</a:t>
            </a:r>
            <a:endParaRPr kumimoji="0" lang="en-US" altLang="zh-TW" sz="6200">
              <a:solidFill>
                <a:srgbClr val="FFFFFF"/>
              </a:solidFill>
              <a:latin typeface="標楷體" panose="03000509000000000000" pitchFamily="65" charset="-120"/>
              <a:ea typeface="標楷體" panose="03000509000000000000" pitchFamily="65" charset="-120"/>
            </a:endParaRPr>
          </a:p>
          <a:p>
            <a:pPr eaLnBrk="1" hangingPunct="1">
              <a:lnSpc>
                <a:spcPts val="5500"/>
              </a:lnSpc>
            </a:pPr>
            <a:r>
              <a:rPr kumimoji="0" lang="zh-TW" altLang="en-AU" sz="6200">
                <a:solidFill>
                  <a:srgbClr val="FFFFFF"/>
                </a:solidFill>
                <a:latin typeface="標楷體" panose="03000509000000000000" pitchFamily="65" charset="-120"/>
                <a:ea typeface="標楷體" panose="03000509000000000000" pitchFamily="65" charset="-120"/>
              </a:rPr>
              <a:t>同尊同荣同威严。亚孟。</a:t>
            </a:r>
          </a:p>
        </p:txBody>
      </p:sp>
      <p:sp>
        <p:nvSpPr>
          <p:cNvPr id="57347" name="Rectangle 2">
            <a:extLst>
              <a:ext uri="{FF2B5EF4-FFF2-40B4-BE49-F238E27FC236}">
                <a16:creationId xmlns:a16="http://schemas.microsoft.com/office/drawing/2014/main" id="{50D9B3BD-503E-473C-A318-06B843F7145F}"/>
              </a:ext>
            </a:extLst>
          </p:cNvPr>
          <p:cNvSpPr>
            <a:spLocks noChangeArrowheads="1"/>
          </p:cNvSpPr>
          <p:nvPr/>
        </p:nvSpPr>
        <p:spPr bwMode="auto">
          <a:xfrm>
            <a:off x="714375" y="2917825"/>
            <a:ext cx="8429625" cy="3298825"/>
          </a:xfrm>
          <a:prstGeom prst="rect">
            <a:avLst/>
          </a:prstGeom>
          <a:noFill/>
          <a:ln w="9525">
            <a:noFill/>
            <a:miter lim="800000"/>
            <a:headEnd/>
            <a:tailEnd/>
          </a:ln>
        </p:spPr>
        <p:txBody>
          <a:bodyPr>
            <a:spAutoFit/>
          </a:bodyPr>
          <a:lstStyle/>
          <a:p>
            <a:pPr fontAlgn="auto">
              <a:lnSpc>
                <a:spcPts val="5000"/>
              </a:lnSpc>
              <a:spcBef>
                <a:spcPts val="0"/>
              </a:spcBef>
              <a:spcAft>
                <a:spcPts val="0"/>
              </a:spcAft>
              <a:defRPr/>
            </a:pPr>
            <a:r>
              <a:rPr kumimoji="0" lang="en-US" altLang="zh-TW" sz="5800" spc="-150" dirty="0">
                <a:solidFill>
                  <a:srgbClr val="CCFFFF"/>
                </a:solidFill>
                <a:latin typeface="Calibri" pitchFamily="34" charset="0"/>
                <a:ea typeface="標楷體"/>
              </a:rPr>
              <a:t>Adoration to the Spirit, bond of love, in Godhead one.</a:t>
            </a:r>
          </a:p>
          <a:p>
            <a:pPr fontAlgn="auto">
              <a:lnSpc>
                <a:spcPts val="5000"/>
              </a:lnSpc>
              <a:spcBef>
                <a:spcPts val="0"/>
              </a:spcBef>
              <a:spcAft>
                <a:spcPts val="0"/>
              </a:spcAft>
              <a:defRPr/>
            </a:pPr>
            <a:r>
              <a:rPr kumimoji="0" lang="en-US" altLang="zh-TW" sz="5800" spc="-150" dirty="0">
                <a:solidFill>
                  <a:srgbClr val="CCFFFF"/>
                </a:solidFill>
                <a:latin typeface="Calibri" pitchFamily="34" charset="0"/>
                <a:ea typeface="標楷體"/>
              </a:rPr>
              <a:t>Blest be God by all creation, joyously while ages run, Amen. </a:t>
            </a:r>
            <a:endParaRPr kumimoji="0" lang="en-AU" altLang="zh-TW" sz="5800" spc="-150" dirty="0">
              <a:solidFill>
                <a:srgbClr val="CCFFFF"/>
              </a:solidFill>
              <a:latin typeface="Calibri" pitchFamily="34" charset="0"/>
              <a:ea typeface="標楷體"/>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E6565BF7-C804-47AC-8F82-8164AFC66DA8}"/>
              </a:ext>
            </a:extLst>
          </p:cNvPr>
          <p:cNvSpPr>
            <a:spLocks noChangeArrowheads="1"/>
          </p:cNvSpPr>
          <p:nvPr/>
        </p:nvSpPr>
        <p:spPr bwMode="auto">
          <a:xfrm>
            <a:off x="571500" y="265113"/>
            <a:ext cx="8388350" cy="2427287"/>
          </a:xfrm>
          <a:prstGeom prst="rect">
            <a:avLst/>
          </a:prstGeom>
          <a:noFill/>
          <a:ln w="9525">
            <a:noFill/>
            <a:miter lim="800000"/>
            <a:headEnd/>
            <a:tailEnd/>
          </a:ln>
        </p:spPr>
        <p:txBody>
          <a:bodyPr anchor="ctr">
            <a:spAutoFit/>
          </a:bodyPr>
          <a:lstStyle>
            <a:lvl1pPr marL="1965325" indent="-1965325" eaLnBrk="0" hangingPunct="0">
              <a:tabLst>
                <a:tab pos="2811463" algn="l"/>
              </a:tabLst>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tabLst>
                <a:tab pos="2811463" algn="l"/>
              </a:tabLst>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tabLst>
                <a:tab pos="2811463" algn="l"/>
              </a:tabLst>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tabLst>
                <a:tab pos="2811463" algn="l"/>
              </a:tabLst>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tabLst>
                <a:tab pos="2811463" algn="l"/>
              </a:tabLst>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tabLst>
                <a:tab pos="2811463" algn="l"/>
              </a:tabLs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tabLst>
                <a:tab pos="2811463" algn="l"/>
              </a:tabLs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tabLst>
                <a:tab pos="2811463" algn="l"/>
              </a:tabLs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tabLst>
                <a:tab pos="2811463" algn="l"/>
              </a:tabLs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5500"/>
              </a:lnSpc>
            </a:pPr>
            <a:r>
              <a:rPr kumimoji="0" lang="zh-TW" altLang="en-AU" sz="6000">
                <a:solidFill>
                  <a:srgbClr val="FFFFCC"/>
                </a:solidFill>
                <a:latin typeface="標楷體" panose="03000509000000000000" pitchFamily="65" charset="-120"/>
                <a:ea typeface="標楷體" panose="03000509000000000000" pitchFamily="65" charset="-120"/>
              </a:rPr>
              <a:t>主</a:t>
            </a:r>
            <a:r>
              <a:rPr kumimoji="0" lang="zh-TW" altLang="en-AU" sz="6200">
                <a:solidFill>
                  <a:srgbClr val="FFFFCC"/>
                </a:solidFill>
                <a:latin typeface="標楷體" panose="03000509000000000000" pitchFamily="65" charset="-120"/>
                <a:ea typeface="標楷體" panose="03000509000000000000" pitchFamily="65" charset="-120"/>
              </a:rPr>
              <a:t>礼</a:t>
            </a:r>
            <a:r>
              <a:rPr kumimoji="0" lang="en-US" altLang="zh-TW" sz="6200">
                <a:solidFill>
                  <a:srgbClr val="FFFFCC"/>
                </a:solidFill>
                <a:latin typeface="標楷體" panose="03000509000000000000" pitchFamily="65" charset="-120"/>
                <a:ea typeface="標楷體" panose="03000509000000000000" pitchFamily="65" charset="-120"/>
              </a:rPr>
              <a:t>:</a:t>
            </a:r>
            <a:r>
              <a:rPr kumimoji="0" lang="zh-TW" altLang="en-AU" sz="6200">
                <a:solidFill>
                  <a:srgbClr val="FFFFCC"/>
                </a:solidFill>
                <a:latin typeface="標楷體" panose="03000509000000000000" pitchFamily="65" charset="-120"/>
                <a:ea typeface="標楷體" panose="03000509000000000000" pitchFamily="65" charset="-120"/>
              </a:rPr>
              <a:t>主</a:t>
            </a:r>
            <a:r>
              <a:rPr kumimoji="0" lang="en-US" altLang="zh-TW" sz="6200">
                <a:solidFill>
                  <a:srgbClr val="FFFFCC"/>
                </a:solidFill>
                <a:latin typeface="標楷體" panose="03000509000000000000" pitchFamily="65" charset="-120"/>
                <a:ea typeface="標楷體" panose="03000509000000000000" pitchFamily="65" charset="-120"/>
              </a:rPr>
              <a:t>,</a:t>
            </a:r>
            <a:r>
              <a:rPr kumimoji="0" lang="zh-TW" altLang="en-AU" sz="6200">
                <a:solidFill>
                  <a:srgbClr val="FFFFCC"/>
                </a:solidFill>
                <a:latin typeface="標楷體" panose="03000509000000000000" pitchFamily="65" charset="-120"/>
                <a:ea typeface="標楷體" panose="03000509000000000000" pitchFamily="65" charset="-120"/>
              </a:rPr>
              <a:t>祢赐给我们天国的食粮。</a:t>
            </a:r>
            <a:endParaRPr kumimoji="0" lang="en-US" altLang="zh-TW" sz="6200">
              <a:solidFill>
                <a:srgbClr val="FFFFCC"/>
              </a:solidFill>
              <a:latin typeface="標楷體" panose="03000509000000000000" pitchFamily="65" charset="-120"/>
              <a:ea typeface="標楷體" panose="03000509000000000000" pitchFamily="65" charset="-120"/>
            </a:endParaRPr>
          </a:p>
          <a:p>
            <a:pPr eaLnBrk="1" hangingPunct="1"/>
            <a:r>
              <a:rPr kumimoji="0" lang="zh-TW" altLang="en-AU" sz="6000" i="1">
                <a:solidFill>
                  <a:srgbClr val="66FFCC"/>
                </a:solidFill>
                <a:latin typeface="標楷體" panose="03000509000000000000" pitchFamily="65" charset="-120"/>
                <a:ea typeface="標楷體" panose="03000509000000000000" pitchFamily="65" charset="-120"/>
              </a:rPr>
              <a:t>众</a:t>
            </a:r>
            <a:r>
              <a:rPr kumimoji="0" lang="en-US" altLang="zh-TW" sz="6000" i="1">
                <a:solidFill>
                  <a:srgbClr val="66FFCC"/>
                </a:solidFill>
                <a:latin typeface="標楷體" panose="03000509000000000000" pitchFamily="65" charset="-120"/>
                <a:ea typeface="標楷體" panose="03000509000000000000" pitchFamily="65" charset="-120"/>
              </a:rPr>
              <a:t>:</a:t>
            </a:r>
            <a:r>
              <a:rPr kumimoji="0" lang="zh-TW" altLang="en-AU" sz="6000" i="1">
                <a:solidFill>
                  <a:srgbClr val="66FFCC"/>
                </a:solidFill>
                <a:latin typeface="標楷體" panose="03000509000000000000" pitchFamily="65" charset="-120"/>
                <a:ea typeface="標楷體" panose="03000509000000000000" pitchFamily="65" charset="-120"/>
              </a:rPr>
              <a:t>它给我们带来了喜乐</a:t>
            </a:r>
            <a:r>
              <a:rPr kumimoji="0" lang="en-US" altLang="zh-TW" sz="6000" i="1">
                <a:solidFill>
                  <a:srgbClr val="66FFCC"/>
                </a:solidFill>
                <a:latin typeface="標楷體" panose="03000509000000000000" pitchFamily="65" charset="-120"/>
                <a:ea typeface="標楷體" panose="03000509000000000000" pitchFamily="65" charset="-120"/>
              </a:rPr>
              <a:t>.</a:t>
            </a:r>
            <a:endParaRPr kumimoji="0" lang="zh-TW" altLang="en-AU" sz="6000" i="1">
              <a:solidFill>
                <a:srgbClr val="66FFCC"/>
              </a:solidFill>
              <a:latin typeface="標楷體" panose="03000509000000000000" pitchFamily="65" charset="-120"/>
              <a:ea typeface="標楷體" panose="03000509000000000000" pitchFamily="65" charset="-120"/>
            </a:endParaRPr>
          </a:p>
        </p:txBody>
      </p:sp>
      <p:sp>
        <p:nvSpPr>
          <p:cNvPr id="38915" name="Rectangle 2">
            <a:extLst>
              <a:ext uri="{FF2B5EF4-FFF2-40B4-BE49-F238E27FC236}">
                <a16:creationId xmlns:a16="http://schemas.microsoft.com/office/drawing/2014/main" id="{E9090ADF-E523-4EA3-B604-48028190EC36}"/>
              </a:ext>
            </a:extLst>
          </p:cNvPr>
          <p:cNvSpPr>
            <a:spLocks noChangeArrowheads="1"/>
          </p:cNvSpPr>
          <p:nvPr/>
        </p:nvSpPr>
        <p:spPr bwMode="auto">
          <a:xfrm>
            <a:off x="714375" y="2708275"/>
            <a:ext cx="8429625"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0" indent="-11430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5000"/>
              </a:lnSpc>
              <a:buFontTx/>
              <a:buAutoNum type="romanUcPeriod" startAt="5"/>
            </a:pPr>
            <a:r>
              <a:rPr kumimoji="0" lang="en-AU" altLang="zh-TW" sz="6000">
                <a:solidFill>
                  <a:srgbClr val="FFFFCC"/>
                </a:solidFill>
                <a:latin typeface="Calibri" panose="020F0502020204030204" pitchFamily="34" charset="0"/>
              </a:rPr>
              <a:t>You have given Your </a:t>
            </a:r>
          </a:p>
          <a:p>
            <a:pPr eaLnBrk="1" hangingPunct="1">
              <a:lnSpc>
                <a:spcPts val="5000"/>
              </a:lnSpc>
            </a:pPr>
            <a:r>
              <a:rPr kumimoji="0" lang="en-AU" altLang="zh-TW" sz="6000">
                <a:solidFill>
                  <a:srgbClr val="FFFFCC"/>
                </a:solidFill>
                <a:latin typeface="Calibri" panose="020F0502020204030204" pitchFamily="34" charset="0"/>
              </a:rPr>
              <a:t>      people bread from  heaven. (Alleluia)</a:t>
            </a:r>
          </a:p>
          <a:p>
            <a:pPr eaLnBrk="1" hangingPunct="1">
              <a:lnSpc>
                <a:spcPts val="5000"/>
              </a:lnSpc>
              <a:buFontTx/>
              <a:buAutoNum type="alphaUcPeriod" startAt="18"/>
            </a:pPr>
            <a:r>
              <a:rPr kumimoji="0" lang="en-AU" altLang="zh-TW" sz="6000" i="1">
                <a:solidFill>
                  <a:srgbClr val="66FFCC"/>
                </a:solidFill>
                <a:latin typeface="Calibri" panose="020F0502020204030204" pitchFamily="34" charset="0"/>
              </a:rPr>
              <a:t>The bread which is   </a:t>
            </a:r>
          </a:p>
          <a:p>
            <a:pPr eaLnBrk="1" hangingPunct="1">
              <a:lnSpc>
                <a:spcPts val="5000"/>
              </a:lnSpc>
            </a:pPr>
            <a:r>
              <a:rPr kumimoji="0" lang="en-AU" altLang="zh-TW" sz="6000" i="1">
                <a:solidFill>
                  <a:srgbClr val="66FFCC"/>
                </a:solidFill>
                <a:latin typeface="Calibri" panose="020F0502020204030204" pitchFamily="34" charset="0"/>
              </a:rPr>
              <a:t>      full of all goodness. (Alleluia)</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a:extLst>
              <a:ext uri="{FF2B5EF4-FFF2-40B4-BE49-F238E27FC236}">
                <a16:creationId xmlns:a16="http://schemas.microsoft.com/office/drawing/2014/main" id="{3AC0AC3A-8FE8-4DB3-973D-8BF1741FE812}"/>
              </a:ext>
            </a:extLst>
          </p:cNvPr>
          <p:cNvSpPr>
            <a:spLocks noChangeArrowheads="1"/>
          </p:cNvSpPr>
          <p:nvPr/>
        </p:nvSpPr>
        <p:spPr bwMode="auto">
          <a:xfrm>
            <a:off x="714375" y="188913"/>
            <a:ext cx="8429625" cy="547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2811463" algn="l"/>
              </a:tabLst>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tabLst>
                <a:tab pos="2811463" algn="l"/>
              </a:tabLst>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tabLst>
                <a:tab pos="2811463" algn="l"/>
              </a:tabLst>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tabLst>
                <a:tab pos="2811463" algn="l"/>
              </a:tabLst>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tabLst>
                <a:tab pos="2811463" algn="l"/>
              </a:tabLst>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tabLst>
                <a:tab pos="2811463" algn="l"/>
              </a:tabLs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tabLst>
                <a:tab pos="2811463" algn="l"/>
              </a:tabLs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tabLst>
                <a:tab pos="2811463" algn="l"/>
              </a:tabLs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tabLst>
                <a:tab pos="2811463" algn="l"/>
              </a:tabLs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5500"/>
              </a:lnSpc>
            </a:pPr>
            <a:r>
              <a:rPr kumimoji="0" lang="zh-TW" altLang="en-AU" sz="6000">
                <a:solidFill>
                  <a:srgbClr val="FFFFCC"/>
                </a:solidFill>
                <a:latin typeface="標楷體" panose="03000509000000000000" pitchFamily="65" charset="-120"/>
                <a:ea typeface="標楷體" panose="03000509000000000000" pitchFamily="65" charset="-120"/>
              </a:rPr>
              <a:t>主礼</a:t>
            </a:r>
            <a:r>
              <a:rPr kumimoji="0" lang="en-US" altLang="zh-TW" sz="6000">
                <a:solidFill>
                  <a:srgbClr val="FFFFCC"/>
                </a:solidFill>
                <a:latin typeface="標楷體" panose="03000509000000000000" pitchFamily="65" charset="-120"/>
                <a:ea typeface="標楷體" panose="03000509000000000000" pitchFamily="65" charset="-120"/>
              </a:rPr>
              <a:t>: </a:t>
            </a:r>
            <a:r>
              <a:rPr kumimoji="0" lang="zh-TW" altLang="en-GB" sz="6000" i="1" u="sng">
                <a:solidFill>
                  <a:srgbClr val="FFFFCC"/>
                </a:solidFill>
                <a:latin typeface="標楷體" panose="03000509000000000000" pitchFamily="65" charset="-120"/>
                <a:ea typeface="標楷體" panose="03000509000000000000" pitchFamily="65" charset="-120"/>
              </a:rPr>
              <a:t>请众同祷</a:t>
            </a:r>
            <a:r>
              <a:rPr kumimoji="0" lang="zh-TW" altLang="en-GB" sz="6000" i="1">
                <a:solidFill>
                  <a:srgbClr val="FFFFCC"/>
                </a:solidFill>
                <a:latin typeface="標楷體" panose="03000509000000000000" pitchFamily="65" charset="-120"/>
                <a:ea typeface="標楷體" panose="03000509000000000000" pitchFamily="65" charset="-120"/>
              </a:rPr>
              <a:t>：</a:t>
            </a:r>
            <a:r>
              <a:rPr kumimoji="0" lang="zh-TW" altLang="en-GB" sz="6000">
                <a:solidFill>
                  <a:srgbClr val="FFFFCC"/>
                </a:solidFill>
                <a:latin typeface="標楷體" panose="03000509000000000000" pitchFamily="65" charset="-120"/>
                <a:ea typeface="標楷體" panose="03000509000000000000" pitchFamily="65" charset="-120"/>
              </a:rPr>
              <a:t>主</a:t>
            </a:r>
            <a:r>
              <a:rPr kumimoji="0" lang="en-US" altLang="zh-TW" sz="6000">
                <a:solidFill>
                  <a:srgbClr val="FFFFCC"/>
                </a:solidFill>
                <a:latin typeface="標楷體" panose="03000509000000000000" pitchFamily="65" charset="-120"/>
                <a:ea typeface="標楷體" panose="03000509000000000000" pitchFamily="65" charset="-120"/>
              </a:rPr>
              <a:t>, </a:t>
            </a:r>
            <a:r>
              <a:rPr kumimoji="0" lang="zh-TW" altLang="en-AU" sz="6000">
                <a:solidFill>
                  <a:srgbClr val="FFFFCC"/>
                </a:solidFill>
                <a:latin typeface="標楷體" panose="03000509000000000000" pitchFamily="65" charset="-120"/>
                <a:ea typeface="標楷體" panose="03000509000000000000" pitchFamily="65" charset="-120"/>
              </a:rPr>
              <a:t>祢在这奇妙的圣事内</a:t>
            </a:r>
            <a:r>
              <a:rPr kumimoji="0" lang="en-US" altLang="zh-TW" sz="6000">
                <a:solidFill>
                  <a:srgbClr val="FFFFCC"/>
                </a:solidFill>
                <a:latin typeface="標楷體" panose="03000509000000000000" pitchFamily="65" charset="-120"/>
                <a:ea typeface="標楷體" panose="03000509000000000000" pitchFamily="65" charset="-120"/>
              </a:rPr>
              <a:t>,</a:t>
            </a:r>
            <a:r>
              <a:rPr kumimoji="0" lang="zh-TW" altLang="en-AU" sz="6000">
                <a:solidFill>
                  <a:srgbClr val="FFFFCC"/>
                </a:solidFill>
                <a:latin typeface="標楷體" panose="03000509000000000000" pitchFamily="65" charset="-120"/>
                <a:ea typeface="標楷體" panose="03000509000000000000" pitchFamily="65" charset="-120"/>
              </a:rPr>
              <a:t>留给了我们受难的纪念</a:t>
            </a:r>
            <a:r>
              <a:rPr kumimoji="0" lang="en-US" altLang="zh-TW" sz="6000">
                <a:solidFill>
                  <a:srgbClr val="FFFFCC"/>
                </a:solidFill>
                <a:latin typeface="標楷體" panose="03000509000000000000" pitchFamily="65" charset="-120"/>
                <a:ea typeface="標楷體" panose="03000509000000000000" pitchFamily="65" charset="-120"/>
              </a:rPr>
              <a:t>;</a:t>
            </a:r>
          </a:p>
          <a:p>
            <a:pPr eaLnBrk="1" hangingPunct="1">
              <a:lnSpc>
                <a:spcPts val="5500"/>
              </a:lnSpc>
            </a:pPr>
            <a:endParaRPr kumimoji="0" lang="en-US" altLang="zh-TW" sz="6000">
              <a:solidFill>
                <a:srgbClr val="FFFFCC"/>
              </a:solidFill>
              <a:latin typeface="Calibri" panose="020F0502020204030204" pitchFamily="34" charset="0"/>
            </a:endParaRPr>
          </a:p>
          <a:p>
            <a:pPr eaLnBrk="1" hangingPunct="1">
              <a:lnSpc>
                <a:spcPts val="5000"/>
              </a:lnSpc>
            </a:pPr>
            <a:r>
              <a:rPr kumimoji="0" lang="en-AU" altLang="zh-TW" sz="6000">
                <a:solidFill>
                  <a:srgbClr val="FFFFCC"/>
                </a:solidFill>
                <a:latin typeface="Calibri" panose="020F0502020204030204" pitchFamily="34" charset="0"/>
              </a:rPr>
              <a:t>V.   O God. Who in this wonderful sacrament, has left us a memorial of Your passion;</a:t>
            </a:r>
            <a:endParaRPr kumimoji="0" lang="zh-TW" altLang="en-AU" sz="6000">
              <a:solidFill>
                <a:srgbClr val="FFFFCC"/>
              </a:solidFill>
              <a:latin typeface="Calibri" panose="020F0502020204030204" pitchFamily="34" charset="0"/>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
            <a:extLst>
              <a:ext uri="{FF2B5EF4-FFF2-40B4-BE49-F238E27FC236}">
                <a16:creationId xmlns:a16="http://schemas.microsoft.com/office/drawing/2014/main" id="{B8143997-263C-4997-81BB-51F928DAECA7}"/>
              </a:ext>
            </a:extLst>
          </p:cNvPr>
          <p:cNvSpPr>
            <a:spLocks noChangeArrowheads="1"/>
          </p:cNvSpPr>
          <p:nvPr/>
        </p:nvSpPr>
        <p:spPr bwMode="auto">
          <a:xfrm>
            <a:off x="469900" y="3175"/>
            <a:ext cx="8643938" cy="291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2811463" algn="l"/>
              </a:tabLst>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tabLst>
                <a:tab pos="2811463" algn="l"/>
              </a:tabLst>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tabLst>
                <a:tab pos="2811463" algn="l"/>
              </a:tabLst>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tabLst>
                <a:tab pos="2811463" algn="l"/>
              </a:tabLst>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tabLst>
                <a:tab pos="2811463" algn="l"/>
              </a:tabLst>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tabLst>
                <a:tab pos="2811463" algn="l"/>
              </a:tabLs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tabLst>
                <a:tab pos="2811463" algn="l"/>
              </a:tabLs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tabLst>
                <a:tab pos="2811463" algn="l"/>
              </a:tabLs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tabLst>
                <a:tab pos="2811463" algn="l"/>
              </a:tabLs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5500"/>
              </a:lnSpc>
            </a:pPr>
            <a:r>
              <a:rPr kumimoji="0" lang="zh-TW" altLang="en-AU" sz="6000">
                <a:solidFill>
                  <a:srgbClr val="FFFFCC"/>
                </a:solidFill>
                <a:latin typeface="標楷體" panose="03000509000000000000" pitchFamily="65" charset="-120"/>
                <a:ea typeface="標楷體" panose="03000509000000000000" pitchFamily="65" charset="-120"/>
              </a:rPr>
              <a:t>求祢帮助我们虔诚钦崇祢体血的神圣奥迹</a:t>
            </a:r>
            <a:r>
              <a:rPr kumimoji="0" lang="en-US" altLang="zh-TW" sz="6000">
                <a:solidFill>
                  <a:srgbClr val="FFFFCC"/>
                </a:solidFill>
                <a:latin typeface="標楷體" panose="03000509000000000000" pitchFamily="65" charset="-120"/>
                <a:ea typeface="標楷體" panose="03000509000000000000" pitchFamily="65" charset="-120"/>
              </a:rPr>
              <a:t>,</a:t>
            </a:r>
            <a:r>
              <a:rPr kumimoji="0" lang="zh-TW" altLang="en-AU" sz="6000">
                <a:solidFill>
                  <a:srgbClr val="FFFFCC"/>
                </a:solidFill>
                <a:latin typeface="標楷體" panose="03000509000000000000" pitchFamily="65" charset="-120"/>
                <a:ea typeface="標楷體" panose="03000509000000000000" pitchFamily="65" charset="-120"/>
              </a:rPr>
              <a:t>俾能常常领受祢救赎的功效</a:t>
            </a:r>
            <a:r>
              <a:rPr kumimoji="0" lang="en-US" altLang="zh-TW" sz="6000">
                <a:solidFill>
                  <a:srgbClr val="FFFFCC"/>
                </a:solidFill>
                <a:latin typeface="標楷體" panose="03000509000000000000" pitchFamily="65" charset="-120"/>
                <a:ea typeface="標楷體" panose="03000509000000000000" pitchFamily="65" charset="-120"/>
              </a:rPr>
              <a:t>.</a:t>
            </a:r>
            <a:r>
              <a:rPr kumimoji="0" lang="zh-TW" altLang="en-AU" sz="6000">
                <a:solidFill>
                  <a:srgbClr val="FFFFCC"/>
                </a:solidFill>
                <a:latin typeface="標楷體" panose="03000509000000000000" pitchFamily="65" charset="-120"/>
                <a:ea typeface="標楷體" panose="03000509000000000000" pitchFamily="65" charset="-120"/>
              </a:rPr>
              <a:t>祢永生永王</a:t>
            </a:r>
            <a:r>
              <a:rPr kumimoji="0" lang="en-US" altLang="zh-TW" sz="6000">
                <a:solidFill>
                  <a:srgbClr val="FFFFCC"/>
                </a:solidFill>
                <a:latin typeface="標楷體" panose="03000509000000000000" pitchFamily="65" charset="-120"/>
                <a:ea typeface="標楷體" panose="03000509000000000000" pitchFamily="65" charset="-120"/>
              </a:rPr>
              <a:t>.  </a:t>
            </a:r>
            <a:r>
              <a:rPr kumimoji="0" lang="en-US" altLang="zh-TW" sz="6000">
                <a:solidFill>
                  <a:srgbClr val="FFFF66"/>
                </a:solidFill>
                <a:latin typeface="標楷體" panose="03000509000000000000" pitchFamily="65" charset="-120"/>
                <a:ea typeface="標楷體" panose="03000509000000000000" pitchFamily="65" charset="-120"/>
              </a:rPr>
              <a:t>  </a:t>
            </a:r>
            <a:r>
              <a:rPr kumimoji="0" lang="zh-TW" altLang="en-AU" sz="6000" i="1">
                <a:solidFill>
                  <a:srgbClr val="66FFCC"/>
                </a:solidFill>
                <a:latin typeface="標楷體" panose="03000509000000000000" pitchFamily="65" charset="-120"/>
                <a:ea typeface="標楷體" panose="03000509000000000000" pitchFamily="65" charset="-120"/>
              </a:rPr>
              <a:t>众</a:t>
            </a:r>
            <a:r>
              <a:rPr kumimoji="0" lang="en-US" altLang="zh-TW" sz="6000" i="1">
                <a:solidFill>
                  <a:srgbClr val="66FFCC"/>
                </a:solidFill>
                <a:latin typeface="標楷體" panose="03000509000000000000" pitchFamily="65" charset="-120"/>
                <a:ea typeface="標楷體" panose="03000509000000000000" pitchFamily="65" charset="-120"/>
              </a:rPr>
              <a:t>:</a:t>
            </a:r>
            <a:r>
              <a:rPr kumimoji="0" lang="zh-TW" altLang="en-AU" sz="6000" i="1">
                <a:solidFill>
                  <a:srgbClr val="66FFCC"/>
                </a:solidFill>
                <a:latin typeface="標楷體" panose="03000509000000000000" pitchFamily="65" charset="-120"/>
                <a:ea typeface="標楷體" panose="03000509000000000000" pitchFamily="65" charset="-120"/>
              </a:rPr>
              <a:t>亚孟</a:t>
            </a:r>
            <a:r>
              <a:rPr kumimoji="0" lang="en-US" altLang="zh-TW" sz="6000" i="1">
                <a:solidFill>
                  <a:srgbClr val="66FFCC"/>
                </a:solidFill>
                <a:latin typeface="標楷體" panose="03000509000000000000" pitchFamily="65" charset="-120"/>
                <a:ea typeface="標楷體" panose="03000509000000000000" pitchFamily="65" charset="-120"/>
              </a:rPr>
              <a:t>.</a:t>
            </a:r>
            <a:endParaRPr kumimoji="0" lang="zh-TW" altLang="en-US" sz="6000" i="1">
              <a:solidFill>
                <a:srgbClr val="66FFCC"/>
              </a:solidFill>
              <a:latin typeface="標楷體" panose="03000509000000000000" pitchFamily="65" charset="-120"/>
              <a:ea typeface="標楷體" panose="03000509000000000000" pitchFamily="65" charset="-120"/>
            </a:endParaRPr>
          </a:p>
        </p:txBody>
      </p:sp>
      <p:sp>
        <p:nvSpPr>
          <p:cNvPr id="40963" name="Rectangle 2">
            <a:extLst>
              <a:ext uri="{FF2B5EF4-FFF2-40B4-BE49-F238E27FC236}">
                <a16:creationId xmlns:a16="http://schemas.microsoft.com/office/drawing/2014/main" id="{C05D175C-734E-40E0-89E7-805E5310D0AD}"/>
              </a:ext>
            </a:extLst>
          </p:cNvPr>
          <p:cNvSpPr>
            <a:spLocks noChangeArrowheads="1"/>
          </p:cNvSpPr>
          <p:nvPr/>
        </p:nvSpPr>
        <p:spPr bwMode="auto">
          <a:xfrm>
            <a:off x="469900" y="2916238"/>
            <a:ext cx="8745538" cy="417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457200" algn="l"/>
              </a:tabLst>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4500"/>
              </a:lnSpc>
            </a:pPr>
            <a:r>
              <a:rPr kumimoji="0" lang="en-AU" altLang="zh-TW" sz="5800">
                <a:solidFill>
                  <a:srgbClr val="FFFFCC"/>
                </a:solidFill>
                <a:latin typeface="Calibri" panose="020F0502020204030204" pitchFamily="34" charset="0"/>
              </a:rPr>
              <a:t>grant us we beseech You, so to venerate the sacred mysteries of you body and blood, that we may ever feel within us the fruit of your redemption. Who lives etc.             </a:t>
            </a:r>
            <a:r>
              <a:rPr kumimoji="0" lang="en-AU" altLang="zh-TW" sz="5400" i="1">
                <a:solidFill>
                  <a:srgbClr val="66FFFF"/>
                </a:solidFill>
                <a:latin typeface="Calibri" panose="020F0502020204030204" pitchFamily="34" charset="0"/>
              </a:rPr>
              <a:t>R.  Amen.</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6EDA1C85-C878-4E06-A0EA-0B7EF5068A73}"/>
              </a:ext>
            </a:extLst>
          </p:cNvPr>
          <p:cNvSpPr>
            <a:spLocks noChangeArrowheads="1"/>
          </p:cNvSpPr>
          <p:nvPr/>
        </p:nvSpPr>
        <p:spPr bwMode="auto">
          <a:xfrm>
            <a:off x="358775" y="0"/>
            <a:ext cx="8785225" cy="6924675"/>
          </a:xfrm>
          <a:prstGeom prst="rect">
            <a:avLst/>
          </a:prstGeom>
          <a:noFill/>
          <a:ln>
            <a:noFill/>
          </a:ln>
        </p:spPr>
        <p:txBody>
          <a:bodyPr>
            <a:spAutoFit/>
          </a:bodyPr>
          <a:lstStyle>
            <a:lvl1pPr eaLnBrk="0" hangingPunct="0">
              <a:tabLst>
                <a:tab pos="457200" algn="l"/>
              </a:tabLst>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9pPr>
          </a:lstStyle>
          <a:p>
            <a:pPr algn="ctr" eaLnBrk="1" hangingPunct="1">
              <a:lnSpc>
                <a:spcPts val="5400"/>
              </a:lnSpc>
            </a:pPr>
            <a:r>
              <a:rPr kumimoji="0" lang="en-US" altLang="zh-TW" sz="5400" u="sng">
                <a:solidFill>
                  <a:srgbClr val="CCECFF"/>
                </a:solidFill>
                <a:latin typeface="Calibri" panose="020F0502020204030204" pitchFamily="34" charset="0"/>
              </a:rPr>
              <a:t> </a:t>
            </a:r>
            <a:r>
              <a:rPr kumimoji="0" lang="zh-TW" altLang="en-AU" sz="5400" u="sng">
                <a:solidFill>
                  <a:srgbClr val="66FFFF"/>
                </a:solidFill>
                <a:latin typeface="標楷體" panose="03000509000000000000" pitchFamily="65" charset="-120"/>
                <a:ea typeface="標楷體" panose="03000509000000000000" pitchFamily="65" charset="-120"/>
              </a:rPr>
              <a:t>赞美天主</a:t>
            </a:r>
            <a:r>
              <a:rPr kumimoji="0" lang="en-AU" altLang="zh-TW" sz="5400" u="sng">
                <a:solidFill>
                  <a:srgbClr val="66FFFF"/>
                </a:solidFill>
                <a:latin typeface="Calibri" panose="020F0502020204030204" pitchFamily="34" charset="0"/>
              </a:rPr>
              <a:t>The Divine Praises </a:t>
            </a:r>
          </a:p>
          <a:p>
            <a:pPr algn="ctr" eaLnBrk="1" hangingPunct="1">
              <a:lnSpc>
                <a:spcPct val="30000"/>
              </a:lnSpc>
            </a:pPr>
            <a:endParaRPr kumimoji="0" lang="en-AU" altLang="zh-TW" sz="5200" u="sng">
              <a:solidFill>
                <a:srgbClr val="FFFFFF"/>
              </a:solidFill>
              <a:latin typeface="Calibri" panose="020F0502020204030204" pitchFamily="34" charset="0"/>
            </a:endParaRPr>
          </a:p>
          <a:p>
            <a:pPr algn="ctr" eaLnBrk="1" hangingPunct="1">
              <a:lnSpc>
                <a:spcPts val="6000"/>
              </a:lnSpc>
            </a:pPr>
            <a:r>
              <a:rPr kumimoji="0" lang="zh-TW" altLang="en-AU" sz="6000">
                <a:solidFill>
                  <a:srgbClr val="CCECFF"/>
                </a:solidFill>
                <a:latin typeface="標楷體" panose="03000509000000000000" pitchFamily="65" charset="-120"/>
                <a:ea typeface="標楷體" panose="03000509000000000000" pitchFamily="65" charset="-120"/>
              </a:rPr>
              <a:t>赞美天主</a:t>
            </a:r>
            <a:r>
              <a:rPr kumimoji="0" lang="en-US" altLang="zh-TW" sz="6000">
                <a:solidFill>
                  <a:srgbClr val="CCECFF"/>
                </a:solidFill>
                <a:latin typeface="標楷體" panose="03000509000000000000" pitchFamily="65" charset="-120"/>
                <a:ea typeface="標楷體" panose="03000509000000000000" pitchFamily="65" charset="-120"/>
              </a:rPr>
              <a:t>.</a:t>
            </a:r>
          </a:p>
          <a:p>
            <a:pPr algn="ctr" eaLnBrk="1" hangingPunct="1">
              <a:lnSpc>
                <a:spcPts val="6000"/>
              </a:lnSpc>
            </a:pPr>
            <a:r>
              <a:rPr kumimoji="0" lang="zh-TW" altLang="en-AU" sz="6000">
                <a:solidFill>
                  <a:srgbClr val="CCECFF"/>
                </a:solidFill>
                <a:latin typeface="標楷體" panose="03000509000000000000" pitchFamily="65" charset="-120"/>
                <a:ea typeface="標楷體" panose="03000509000000000000" pitchFamily="65" charset="-120"/>
              </a:rPr>
              <a:t>赞美天主圣名</a:t>
            </a:r>
            <a:r>
              <a:rPr kumimoji="0" lang="en-US" altLang="zh-TW" sz="6000">
                <a:solidFill>
                  <a:srgbClr val="CCECFF"/>
                </a:solidFill>
                <a:latin typeface="標楷體" panose="03000509000000000000" pitchFamily="65" charset="-120"/>
                <a:ea typeface="標楷體" panose="03000509000000000000" pitchFamily="65" charset="-120"/>
              </a:rPr>
              <a:t>.</a:t>
            </a:r>
          </a:p>
          <a:p>
            <a:pPr algn="ctr" eaLnBrk="1" hangingPunct="1">
              <a:lnSpc>
                <a:spcPts val="6000"/>
              </a:lnSpc>
            </a:pPr>
            <a:r>
              <a:rPr kumimoji="0" lang="zh-TW" altLang="en-AU" sz="6000">
                <a:solidFill>
                  <a:srgbClr val="CCECFF"/>
                </a:solidFill>
                <a:latin typeface="標楷體" panose="03000509000000000000" pitchFamily="65" charset="-120"/>
                <a:ea typeface="標楷體" panose="03000509000000000000" pitchFamily="65" charset="-120"/>
              </a:rPr>
              <a:t>赞美耶稣基利斯督</a:t>
            </a:r>
            <a:r>
              <a:rPr kumimoji="0" lang="en-US" altLang="zh-TW" sz="6000">
                <a:solidFill>
                  <a:srgbClr val="CCECFF"/>
                </a:solidFill>
                <a:latin typeface="標楷體" panose="03000509000000000000" pitchFamily="65" charset="-120"/>
                <a:ea typeface="標楷體" panose="03000509000000000000" pitchFamily="65" charset="-120"/>
              </a:rPr>
              <a:t>,</a:t>
            </a:r>
          </a:p>
          <a:p>
            <a:pPr algn="ctr" eaLnBrk="1" hangingPunct="1">
              <a:lnSpc>
                <a:spcPts val="6000"/>
              </a:lnSpc>
            </a:pPr>
            <a:r>
              <a:rPr kumimoji="0" lang="zh-TW" altLang="en-AU" sz="6000">
                <a:solidFill>
                  <a:srgbClr val="CCECFF"/>
                </a:solidFill>
                <a:latin typeface="標楷體" panose="03000509000000000000" pitchFamily="65" charset="-120"/>
                <a:ea typeface="標楷體" panose="03000509000000000000" pitchFamily="65" charset="-120"/>
              </a:rPr>
              <a:t>真是天主又真是人</a:t>
            </a:r>
            <a:r>
              <a:rPr kumimoji="0" lang="en-US" altLang="zh-TW" sz="6000">
                <a:solidFill>
                  <a:srgbClr val="CCECFF"/>
                </a:solidFill>
                <a:latin typeface="標楷體" panose="03000509000000000000" pitchFamily="65" charset="-120"/>
                <a:ea typeface="標楷體" panose="03000509000000000000" pitchFamily="65" charset="-120"/>
              </a:rPr>
              <a:t>.</a:t>
            </a:r>
          </a:p>
          <a:p>
            <a:pPr algn="ctr" eaLnBrk="1" hangingPunct="1">
              <a:lnSpc>
                <a:spcPts val="5500"/>
              </a:lnSpc>
            </a:pPr>
            <a:r>
              <a:rPr kumimoji="0" lang="en-AU" altLang="zh-TW" sz="6300">
                <a:solidFill>
                  <a:srgbClr val="FFFFFF"/>
                </a:solidFill>
                <a:latin typeface="Calibri" panose="020F0502020204030204" pitchFamily="34" charset="0"/>
              </a:rPr>
              <a:t>Blessed be God.</a:t>
            </a:r>
          </a:p>
          <a:p>
            <a:pPr algn="ctr" eaLnBrk="1" hangingPunct="1">
              <a:lnSpc>
                <a:spcPts val="5500"/>
              </a:lnSpc>
            </a:pPr>
            <a:r>
              <a:rPr kumimoji="0" lang="en-AU" altLang="zh-TW" sz="6300">
                <a:solidFill>
                  <a:srgbClr val="FFFFFF"/>
                </a:solidFill>
                <a:latin typeface="Calibri" panose="020F0502020204030204" pitchFamily="34" charset="0"/>
              </a:rPr>
              <a:t>Blessed be His holy name.</a:t>
            </a:r>
          </a:p>
          <a:p>
            <a:pPr algn="ctr" eaLnBrk="1" hangingPunct="1">
              <a:lnSpc>
                <a:spcPts val="5500"/>
              </a:lnSpc>
            </a:pPr>
            <a:r>
              <a:rPr kumimoji="0" lang="en-AU" altLang="zh-TW" sz="6300">
                <a:solidFill>
                  <a:srgbClr val="FFFFFF"/>
                </a:solidFill>
                <a:latin typeface="Calibri" panose="020F0502020204030204" pitchFamily="34" charset="0"/>
              </a:rPr>
              <a:t>Blessed be Jesus Christ, </a:t>
            </a:r>
          </a:p>
          <a:p>
            <a:pPr algn="ctr" eaLnBrk="1" hangingPunct="1">
              <a:lnSpc>
                <a:spcPts val="5500"/>
              </a:lnSpc>
            </a:pPr>
            <a:r>
              <a:rPr kumimoji="0" lang="en-AU" altLang="zh-TW" sz="6300">
                <a:solidFill>
                  <a:srgbClr val="FFFFFF"/>
                </a:solidFill>
                <a:latin typeface="Calibri" panose="020F0502020204030204" pitchFamily="34" charset="0"/>
              </a:rPr>
              <a:t>True God and true man.</a:t>
            </a:r>
            <a:endParaRPr kumimoji="0" lang="en-US" altLang="zh-TW" sz="6300">
              <a:solidFill>
                <a:srgbClr val="FFFFFF"/>
              </a:solidFill>
              <a:latin typeface="Calibri" panose="020F050202020403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a:extLst>
              <a:ext uri="{FF2B5EF4-FFF2-40B4-BE49-F238E27FC236}">
                <a16:creationId xmlns:a16="http://schemas.microsoft.com/office/drawing/2014/main" id="{BC703147-B1EB-4EE6-96FF-B1ACFE325415}"/>
              </a:ext>
            </a:extLst>
          </p:cNvPr>
          <p:cNvSpPr>
            <a:spLocks noChangeArrowheads="1"/>
          </p:cNvSpPr>
          <p:nvPr/>
        </p:nvSpPr>
        <p:spPr bwMode="auto">
          <a:xfrm>
            <a:off x="571500" y="0"/>
            <a:ext cx="8572500" cy="6402388"/>
          </a:xfrm>
          <a:prstGeom prst="rect">
            <a:avLst/>
          </a:prstGeom>
          <a:noFill/>
          <a:ln>
            <a:noFill/>
          </a:ln>
        </p:spPr>
        <p:txBody>
          <a:bodyPr>
            <a:spAutoFit/>
          </a:bodyPr>
          <a:lstStyle>
            <a:lvl1pPr eaLnBrk="0" hangingPunct="0">
              <a:tabLst>
                <a:tab pos="457200" algn="l"/>
              </a:tabLst>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9pPr>
          </a:lstStyle>
          <a:p>
            <a:pPr algn="ctr" eaLnBrk="1" hangingPunct="1">
              <a:lnSpc>
                <a:spcPts val="6000"/>
              </a:lnSpc>
            </a:pPr>
            <a:r>
              <a:rPr kumimoji="0" lang="zh-TW" altLang="en-US" sz="6200">
                <a:solidFill>
                  <a:srgbClr val="CCECFF"/>
                </a:solidFill>
                <a:latin typeface="標楷體" panose="03000509000000000000" pitchFamily="65" charset="-120"/>
                <a:ea typeface="標楷體" panose="03000509000000000000" pitchFamily="65" charset="-120"/>
              </a:rPr>
              <a:t>赞美耶稣圣名</a:t>
            </a:r>
            <a:r>
              <a:rPr kumimoji="0" lang="en-US" altLang="zh-TW" sz="6200">
                <a:solidFill>
                  <a:srgbClr val="CCECFF"/>
                </a:solidFill>
                <a:latin typeface="標楷體" panose="03000509000000000000" pitchFamily="65" charset="-120"/>
                <a:ea typeface="標楷體" panose="03000509000000000000" pitchFamily="65" charset="-120"/>
              </a:rPr>
              <a:t>.</a:t>
            </a:r>
          </a:p>
          <a:p>
            <a:pPr algn="ctr" eaLnBrk="1" hangingPunct="1">
              <a:lnSpc>
                <a:spcPts val="6000"/>
              </a:lnSpc>
            </a:pPr>
            <a:r>
              <a:rPr kumimoji="0" lang="zh-TW" altLang="en-US" sz="6200">
                <a:solidFill>
                  <a:srgbClr val="CCECFF"/>
                </a:solidFill>
                <a:latin typeface="標楷體" panose="03000509000000000000" pitchFamily="65" charset="-120"/>
                <a:ea typeface="標楷體" panose="03000509000000000000" pitchFamily="65" charset="-120"/>
              </a:rPr>
              <a:t>赞美耶稣至圣之心</a:t>
            </a:r>
            <a:r>
              <a:rPr kumimoji="0" lang="en-US" altLang="zh-TW" sz="6200">
                <a:solidFill>
                  <a:srgbClr val="CCECFF"/>
                </a:solidFill>
                <a:latin typeface="標楷體" panose="03000509000000000000" pitchFamily="65" charset="-120"/>
                <a:ea typeface="標楷體" panose="03000509000000000000" pitchFamily="65" charset="-120"/>
              </a:rPr>
              <a:t>.</a:t>
            </a:r>
          </a:p>
          <a:p>
            <a:pPr algn="ctr" eaLnBrk="1" hangingPunct="1">
              <a:lnSpc>
                <a:spcPts val="6000"/>
              </a:lnSpc>
            </a:pPr>
            <a:r>
              <a:rPr kumimoji="0" lang="zh-TW" altLang="en-US" sz="6200">
                <a:solidFill>
                  <a:srgbClr val="CCECFF"/>
                </a:solidFill>
                <a:latin typeface="標楷體" panose="03000509000000000000" pitchFamily="65" charset="-120"/>
                <a:ea typeface="標楷體" panose="03000509000000000000" pitchFamily="65" charset="-120"/>
              </a:rPr>
              <a:t>赞美耶稣宝血</a:t>
            </a:r>
            <a:r>
              <a:rPr kumimoji="0" lang="en-US" altLang="zh-TW" sz="6200">
                <a:solidFill>
                  <a:srgbClr val="CCECFF"/>
                </a:solidFill>
                <a:latin typeface="標楷體" panose="03000509000000000000" pitchFamily="65" charset="-120"/>
                <a:ea typeface="標楷體" panose="03000509000000000000" pitchFamily="65" charset="-120"/>
              </a:rPr>
              <a:t>.</a:t>
            </a:r>
          </a:p>
          <a:p>
            <a:pPr algn="ctr" eaLnBrk="1" hangingPunct="1">
              <a:lnSpc>
                <a:spcPts val="5200"/>
              </a:lnSpc>
            </a:pPr>
            <a:r>
              <a:rPr kumimoji="0" lang="en-US" altLang="zh-TW" sz="6300">
                <a:solidFill>
                  <a:srgbClr val="FFFFFF"/>
                </a:solidFill>
                <a:latin typeface="Calibri" panose="020F0502020204030204" pitchFamily="34" charset="0"/>
              </a:rPr>
              <a:t>Blessed be the name of Jesus.</a:t>
            </a:r>
          </a:p>
          <a:p>
            <a:pPr algn="ctr" eaLnBrk="1" hangingPunct="1">
              <a:lnSpc>
                <a:spcPts val="5200"/>
              </a:lnSpc>
            </a:pPr>
            <a:r>
              <a:rPr kumimoji="0" lang="en-AU" altLang="zh-TW" sz="6300">
                <a:solidFill>
                  <a:srgbClr val="FFFFFF"/>
                </a:solidFill>
                <a:latin typeface="Calibri" panose="020F0502020204030204" pitchFamily="34" charset="0"/>
              </a:rPr>
              <a:t>Blessed be His most sacred heart.  </a:t>
            </a:r>
          </a:p>
          <a:p>
            <a:pPr algn="ctr" eaLnBrk="1" hangingPunct="1">
              <a:lnSpc>
                <a:spcPts val="5200"/>
              </a:lnSpc>
            </a:pPr>
            <a:r>
              <a:rPr kumimoji="0" lang="en-AU" altLang="zh-TW" sz="6300">
                <a:solidFill>
                  <a:srgbClr val="FFFFFF"/>
                </a:solidFill>
                <a:latin typeface="Calibri" panose="020F0502020204030204" pitchFamily="34" charset="0"/>
              </a:rPr>
              <a:t>Blessed be His most precious blood.</a:t>
            </a:r>
            <a:r>
              <a:rPr kumimoji="0" lang="en-US" altLang="zh-TW" sz="6300">
                <a:solidFill>
                  <a:srgbClr val="FFFFFF"/>
                </a:solidFill>
                <a:latin typeface="Calibri" panose="020F0502020204030204" pitchFamily="34" charset="0"/>
              </a:rPr>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a:extLst>
              <a:ext uri="{FF2B5EF4-FFF2-40B4-BE49-F238E27FC236}">
                <a16:creationId xmlns:a16="http://schemas.microsoft.com/office/drawing/2014/main" id="{99CD1F72-AE26-42DD-A977-7D3A8B2775C3}"/>
              </a:ext>
            </a:extLst>
          </p:cNvPr>
          <p:cNvSpPr>
            <a:spLocks noChangeArrowheads="1"/>
          </p:cNvSpPr>
          <p:nvPr/>
        </p:nvSpPr>
        <p:spPr bwMode="auto">
          <a:xfrm>
            <a:off x="571500" y="12700"/>
            <a:ext cx="8572500" cy="5927725"/>
          </a:xfrm>
          <a:prstGeom prst="rect">
            <a:avLst/>
          </a:prstGeom>
          <a:noFill/>
          <a:ln>
            <a:noFill/>
          </a:ln>
        </p:spPr>
        <p:txBody>
          <a:bodyPr>
            <a:spAutoFit/>
          </a:bodyPr>
          <a:lstStyle>
            <a:lvl1pPr eaLnBrk="0" hangingPunct="0">
              <a:tabLst>
                <a:tab pos="457200" algn="l"/>
              </a:tabLst>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9pPr>
          </a:lstStyle>
          <a:p>
            <a:pPr algn="ctr" eaLnBrk="1" hangingPunct="1">
              <a:lnSpc>
                <a:spcPts val="6000"/>
              </a:lnSpc>
            </a:pPr>
            <a:r>
              <a:rPr kumimoji="0" lang="zh-TW" altLang="en-US" sz="6200">
                <a:solidFill>
                  <a:srgbClr val="CCECFF"/>
                </a:solidFill>
                <a:latin typeface="標楷體" panose="03000509000000000000" pitchFamily="65" charset="-120"/>
                <a:ea typeface="標楷體" panose="03000509000000000000" pitchFamily="65" charset="-120"/>
              </a:rPr>
              <a:t>赞美耶稣在至圣之</a:t>
            </a:r>
            <a:endParaRPr kumimoji="0" lang="en-US" altLang="zh-TW" sz="6200">
              <a:solidFill>
                <a:srgbClr val="CCECFF"/>
              </a:solidFill>
              <a:latin typeface="標楷體" panose="03000509000000000000" pitchFamily="65" charset="-120"/>
              <a:ea typeface="標楷體" panose="03000509000000000000" pitchFamily="65" charset="-120"/>
            </a:endParaRPr>
          </a:p>
          <a:p>
            <a:pPr algn="ctr" eaLnBrk="1" hangingPunct="1">
              <a:lnSpc>
                <a:spcPts val="6000"/>
              </a:lnSpc>
            </a:pPr>
            <a:r>
              <a:rPr kumimoji="0" lang="zh-TW" altLang="en-US" sz="6200">
                <a:solidFill>
                  <a:srgbClr val="CCECFF"/>
                </a:solidFill>
                <a:latin typeface="標楷體" panose="03000509000000000000" pitchFamily="65" charset="-120"/>
                <a:ea typeface="標楷體" panose="03000509000000000000" pitchFamily="65" charset="-120"/>
              </a:rPr>
              <a:t>圣体圣事内</a:t>
            </a:r>
            <a:r>
              <a:rPr kumimoji="0" lang="en-US" altLang="zh-TW" sz="6200">
                <a:solidFill>
                  <a:srgbClr val="CCECFF"/>
                </a:solidFill>
                <a:latin typeface="標楷體" panose="03000509000000000000" pitchFamily="65" charset="-120"/>
                <a:ea typeface="標楷體" panose="03000509000000000000" pitchFamily="65" charset="-120"/>
              </a:rPr>
              <a:t>.</a:t>
            </a:r>
          </a:p>
          <a:p>
            <a:pPr algn="ctr" eaLnBrk="1" hangingPunct="1">
              <a:lnSpc>
                <a:spcPts val="6000"/>
              </a:lnSpc>
            </a:pPr>
            <a:r>
              <a:rPr kumimoji="0" lang="zh-TW" altLang="en-US" sz="6200">
                <a:solidFill>
                  <a:srgbClr val="CCECFF"/>
                </a:solidFill>
                <a:latin typeface="標楷體" panose="03000509000000000000" pitchFamily="65" charset="-120"/>
                <a:ea typeface="標楷體" panose="03000509000000000000" pitchFamily="65" charset="-120"/>
              </a:rPr>
              <a:t>赞美师保圣神</a:t>
            </a:r>
            <a:r>
              <a:rPr kumimoji="0" lang="en-US" altLang="zh-TW" sz="6200">
                <a:solidFill>
                  <a:srgbClr val="CCECFF"/>
                </a:solidFill>
                <a:latin typeface="標楷體" panose="03000509000000000000" pitchFamily="65" charset="-120"/>
                <a:ea typeface="標楷體" panose="03000509000000000000" pitchFamily="65" charset="-120"/>
              </a:rPr>
              <a:t>.</a:t>
            </a:r>
          </a:p>
          <a:p>
            <a:pPr algn="ctr" eaLnBrk="1" hangingPunct="1">
              <a:lnSpc>
                <a:spcPts val="5500"/>
              </a:lnSpc>
            </a:pPr>
            <a:r>
              <a:rPr kumimoji="0" lang="en-US" altLang="zh-TW" sz="6300">
                <a:solidFill>
                  <a:srgbClr val="FFFFFF"/>
                </a:solidFill>
                <a:latin typeface="Calibri" panose="020F0502020204030204" pitchFamily="34" charset="0"/>
              </a:rPr>
              <a:t>Blessed be Jesus in the </a:t>
            </a:r>
          </a:p>
          <a:p>
            <a:pPr algn="ctr" eaLnBrk="1" hangingPunct="1">
              <a:lnSpc>
                <a:spcPts val="5500"/>
              </a:lnSpc>
            </a:pPr>
            <a:r>
              <a:rPr kumimoji="0" lang="en-US" altLang="zh-TW" sz="6300">
                <a:solidFill>
                  <a:srgbClr val="FFFFFF"/>
                </a:solidFill>
                <a:latin typeface="Calibri" panose="020F0502020204030204" pitchFamily="34" charset="0"/>
              </a:rPr>
              <a:t>most holy sacrament of the altar. </a:t>
            </a:r>
          </a:p>
          <a:p>
            <a:pPr algn="ctr" eaLnBrk="1" hangingPunct="1">
              <a:lnSpc>
                <a:spcPts val="5500"/>
              </a:lnSpc>
            </a:pPr>
            <a:r>
              <a:rPr kumimoji="0" lang="en-US" altLang="zh-TW" sz="6300">
                <a:solidFill>
                  <a:srgbClr val="FFFFFF"/>
                </a:solidFill>
                <a:latin typeface="Calibri" panose="020F0502020204030204" pitchFamily="34" charset="0"/>
              </a:rPr>
              <a:t>Blessed be the Holy Spirit, the paraclete.</a:t>
            </a:r>
            <a:endParaRPr kumimoji="0" lang="en-AU" altLang="zh-TW" sz="6300">
              <a:solidFill>
                <a:srgbClr val="FFFFFF"/>
              </a:solidFill>
              <a:latin typeface="Calibri" panose="020F050202020403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a:extLst>
              <a:ext uri="{FF2B5EF4-FFF2-40B4-BE49-F238E27FC236}">
                <a16:creationId xmlns:a16="http://schemas.microsoft.com/office/drawing/2014/main" id="{52D75AE4-066F-414F-9980-1D3A08DAA6C4}"/>
              </a:ext>
            </a:extLst>
          </p:cNvPr>
          <p:cNvSpPr>
            <a:spLocks noChangeArrowheads="1"/>
          </p:cNvSpPr>
          <p:nvPr/>
        </p:nvSpPr>
        <p:spPr bwMode="auto">
          <a:xfrm>
            <a:off x="539750" y="260350"/>
            <a:ext cx="8604250" cy="5991225"/>
          </a:xfrm>
          <a:prstGeom prst="rect">
            <a:avLst/>
          </a:prstGeom>
          <a:noFill/>
          <a:ln>
            <a:noFill/>
          </a:ln>
        </p:spPr>
        <p:txBody>
          <a:bodyPr>
            <a:spAutoFit/>
          </a:bodyPr>
          <a:lstStyle>
            <a:lvl1pPr eaLnBrk="0" hangingPunct="0">
              <a:tabLst>
                <a:tab pos="457200" algn="l"/>
              </a:tabLst>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9pPr>
          </a:lstStyle>
          <a:p>
            <a:pPr algn="ctr" eaLnBrk="1" hangingPunct="1">
              <a:lnSpc>
                <a:spcPts val="6000"/>
              </a:lnSpc>
            </a:pPr>
            <a:r>
              <a:rPr kumimoji="0" lang="zh-TW" altLang="en-AU" sz="6200">
                <a:solidFill>
                  <a:srgbClr val="CCECFF"/>
                </a:solidFill>
                <a:latin typeface="標楷體" panose="03000509000000000000" pitchFamily="65" charset="-120"/>
                <a:ea typeface="標楷體" panose="03000509000000000000" pitchFamily="65" charset="-120"/>
              </a:rPr>
              <a:t>赞美至高至圣玛利亚</a:t>
            </a:r>
            <a:endParaRPr kumimoji="0" lang="en-US" altLang="zh-TW" sz="6200">
              <a:solidFill>
                <a:srgbClr val="CCECFF"/>
              </a:solidFill>
              <a:latin typeface="標楷體" panose="03000509000000000000" pitchFamily="65" charset="-120"/>
              <a:ea typeface="標楷體" panose="03000509000000000000" pitchFamily="65" charset="-120"/>
            </a:endParaRPr>
          </a:p>
          <a:p>
            <a:pPr algn="ctr" eaLnBrk="1" hangingPunct="1">
              <a:lnSpc>
                <a:spcPts val="6000"/>
              </a:lnSpc>
            </a:pPr>
            <a:r>
              <a:rPr kumimoji="0" lang="zh-TW" altLang="en-AU" sz="6200">
                <a:solidFill>
                  <a:srgbClr val="CCECFF"/>
                </a:solidFill>
                <a:latin typeface="標楷體" panose="03000509000000000000" pitchFamily="65" charset="-120"/>
                <a:ea typeface="標楷體" panose="03000509000000000000" pitchFamily="65" charset="-120"/>
              </a:rPr>
              <a:t>天主之母</a:t>
            </a:r>
            <a:r>
              <a:rPr kumimoji="0" lang="en-US" altLang="zh-TW" sz="6200">
                <a:solidFill>
                  <a:srgbClr val="CCECFF"/>
                </a:solidFill>
                <a:latin typeface="標楷體" panose="03000509000000000000" pitchFamily="65" charset="-120"/>
                <a:ea typeface="標楷體" panose="03000509000000000000" pitchFamily="65" charset="-120"/>
              </a:rPr>
              <a:t>.</a:t>
            </a:r>
          </a:p>
          <a:p>
            <a:pPr algn="ctr" eaLnBrk="1" hangingPunct="1">
              <a:lnSpc>
                <a:spcPts val="6000"/>
              </a:lnSpc>
            </a:pPr>
            <a:r>
              <a:rPr kumimoji="0" lang="zh-TW" altLang="en-AU" sz="6200">
                <a:solidFill>
                  <a:srgbClr val="CCECFF"/>
                </a:solidFill>
                <a:latin typeface="標楷體" panose="03000509000000000000" pitchFamily="65" charset="-120"/>
                <a:ea typeface="標楷體" panose="03000509000000000000" pitchFamily="65" charset="-120"/>
              </a:rPr>
              <a:t>赞美圣母至圣而无玷</a:t>
            </a:r>
            <a:endParaRPr kumimoji="0" lang="en-US" altLang="zh-TW" sz="6200">
              <a:solidFill>
                <a:srgbClr val="CCECFF"/>
              </a:solidFill>
              <a:latin typeface="標楷體" panose="03000509000000000000" pitchFamily="65" charset="-120"/>
              <a:ea typeface="標楷體" panose="03000509000000000000" pitchFamily="65" charset="-120"/>
            </a:endParaRPr>
          </a:p>
          <a:p>
            <a:pPr algn="ctr" eaLnBrk="1" hangingPunct="1">
              <a:lnSpc>
                <a:spcPts val="6000"/>
              </a:lnSpc>
            </a:pPr>
            <a:r>
              <a:rPr kumimoji="0" lang="zh-TW" altLang="en-AU" sz="6200">
                <a:solidFill>
                  <a:srgbClr val="CCECFF"/>
                </a:solidFill>
                <a:latin typeface="標楷體" panose="03000509000000000000" pitchFamily="65" charset="-120"/>
                <a:ea typeface="標楷體" panose="03000509000000000000" pitchFamily="65" charset="-120"/>
              </a:rPr>
              <a:t>之始胎</a:t>
            </a:r>
            <a:r>
              <a:rPr kumimoji="0" lang="en-US" altLang="zh-TW" sz="6200">
                <a:solidFill>
                  <a:srgbClr val="CCECFF"/>
                </a:solidFill>
                <a:latin typeface="標楷體" panose="03000509000000000000" pitchFamily="65" charset="-120"/>
                <a:ea typeface="標楷體" panose="03000509000000000000" pitchFamily="65" charset="-120"/>
              </a:rPr>
              <a:t>.</a:t>
            </a:r>
          </a:p>
          <a:p>
            <a:pPr algn="ctr" eaLnBrk="1" hangingPunct="1">
              <a:lnSpc>
                <a:spcPts val="5500"/>
              </a:lnSpc>
            </a:pPr>
            <a:r>
              <a:rPr kumimoji="0" lang="en-AU" altLang="zh-TW" sz="6200">
                <a:solidFill>
                  <a:srgbClr val="FFFFFF"/>
                </a:solidFill>
                <a:latin typeface="Calibri" panose="020F0502020204030204" pitchFamily="34" charset="0"/>
              </a:rPr>
              <a:t>Blessed be the great mother of God, Mary most Holy.</a:t>
            </a:r>
          </a:p>
          <a:p>
            <a:pPr algn="ctr" eaLnBrk="1" hangingPunct="1">
              <a:lnSpc>
                <a:spcPts val="5500"/>
              </a:lnSpc>
            </a:pPr>
            <a:r>
              <a:rPr kumimoji="0" lang="en-AU" altLang="zh-TW" sz="6200">
                <a:solidFill>
                  <a:srgbClr val="FFFFFF"/>
                </a:solidFill>
                <a:latin typeface="Calibri" panose="020F0502020204030204" pitchFamily="34" charset="0"/>
              </a:rPr>
              <a:t>Blessed be her holy and Immaculate Conception.</a:t>
            </a:r>
            <a:endParaRPr kumimoji="0" lang="zh-TW" altLang="en-AU" sz="6200">
              <a:solidFill>
                <a:srgbClr val="FFFFFF"/>
              </a:solidFill>
              <a:latin typeface="Calibri" panose="020F0502020204030204"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
            <a:extLst>
              <a:ext uri="{FF2B5EF4-FFF2-40B4-BE49-F238E27FC236}">
                <a16:creationId xmlns:a16="http://schemas.microsoft.com/office/drawing/2014/main" id="{F0DF81CE-5EF2-4944-BB4E-2E48DFF662E2}"/>
              </a:ext>
            </a:extLst>
          </p:cNvPr>
          <p:cNvSpPr>
            <a:spLocks noChangeArrowheads="1"/>
          </p:cNvSpPr>
          <p:nvPr/>
        </p:nvSpPr>
        <p:spPr bwMode="auto">
          <a:xfrm>
            <a:off x="539750" y="333375"/>
            <a:ext cx="8604250" cy="4451350"/>
          </a:xfrm>
          <a:prstGeom prst="rect">
            <a:avLst/>
          </a:prstGeom>
          <a:noFill/>
          <a:ln>
            <a:noFill/>
          </a:ln>
        </p:spPr>
        <p:txBody>
          <a:bodyPr>
            <a:spAutoFit/>
          </a:bodyPr>
          <a:lstStyle>
            <a:lvl1pPr eaLnBrk="0" hangingPunct="0">
              <a:tabLst>
                <a:tab pos="457200" algn="l"/>
              </a:tabLst>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9pPr>
          </a:lstStyle>
          <a:p>
            <a:pPr algn="ctr" eaLnBrk="1" hangingPunct="1">
              <a:lnSpc>
                <a:spcPts val="6000"/>
              </a:lnSpc>
            </a:pPr>
            <a:r>
              <a:rPr kumimoji="0" lang="zh-TW" altLang="en-AU" sz="6000">
                <a:solidFill>
                  <a:srgbClr val="CCECFF"/>
                </a:solidFill>
                <a:latin typeface="標楷體" panose="03000509000000000000" pitchFamily="65" charset="-120"/>
                <a:ea typeface="標楷體" panose="03000509000000000000" pitchFamily="65" charset="-120"/>
              </a:rPr>
              <a:t>赞美圣母蒙召升天</a:t>
            </a:r>
            <a:r>
              <a:rPr kumimoji="0" lang="en-US" altLang="zh-TW" sz="6000">
                <a:solidFill>
                  <a:srgbClr val="CCECFF"/>
                </a:solidFill>
                <a:latin typeface="標楷體" panose="03000509000000000000" pitchFamily="65" charset="-120"/>
                <a:ea typeface="標楷體" panose="03000509000000000000" pitchFamily="65" charset="-120"/>
              </a:rPr>
              <a:t>.</a:t>
            </a:r>
          </a:p>
          <a:p>
            <a:pPr algn="ctr" eaLnBrk="1" hangingPunct="1">
              <a:lnSpc>
                <a:spcPts val="6000"/>
              </a:lnSpc>
            </a:pPr>
            <a:r>
              <a:rPr kumimoji="0" lang="zh-TW" altLang="en-AU" sz="6000">
                <a:solidFill>
                  <a:srgbClr val="CCECFF"/>
                </a:solidFill>
                <a:latin typeface="標楷體" panose="03000509000000000000" pitchFamily="65" charset="-120"/>
                <a:ea typeface="標楷體" panose="03000509000000000000" pitchFamily="65" charset="-120"/>
              </a:rPr>
              <a:t>赞美童贞圣母玛利亚之名</a:t>
            </a:r>
            <a:r>
              <a:rPr kumimoji="0" lang="en-US" altLang="zh-TW" sz="6000">
                <a:solidFill>
                  <a:srgbClr val="CCECFF"/>
                </a:solidFill>
                <a:latin typeface="標楷體" panose="03000509000000000000" pitchFamily="65" charset="-120"/>
                <a:ea typeface="標楷體" panose="03000509000000000000" pitchFamily="65" charset="-120"/>
              </a:rPr>
              <a:t>.</a:t>
            </a:r>
          </a:p>
          <a:p>
            <a:pPr algn="ctr" eaLnBrk="1" hangingPunct="1">
              <a:lnSpc>
                <a:spcPts val="5500"/>
              </a:lnSpc>
            </a:pPr>
            <a:r>
              <a:rPr kumimoji="0" lang="en-AU" altLang="zh-TW" sz="6200">
                <a:solidFill>
                  <a:srgbClr val="FFFFFF"/>
                </a:solidFill>
                <a:latin typeface="Calibri" panose="020F0502020204030204" pitchFamily="34" charset="0"/>
              </a:rPr>
              <a:t>Blessed be her glorious assumption.</a:t>
            </a:r>
          </a:p>
          <a:p>
            <a:pPr algn="ctr" eaLnBrk="1" hangingPunct="1">
              <a:lnSpc>
                <a:spcPts val="5500"/>
              </a:lnSpc>
            </a:pPr>
            <a:r>
              <a:rPr kumimoji="0" lang="en-AU" altLang="zh-TW" sz="6200">
                <a:solidFill>
                  <a:srgbClr val="FFFFFF"/>
                </a:solidFill>
                <a:latin typeface="Calibri" panose="020F0502020204030204" pitchFamily="34" charset="0"/>
              </a:rPr>
              <a:t>Blessed be the name of Mary, virgin and mother. </a:t>
            </a:r>
            <a:endParaRPr kumimoji="0" lang="zh-TW" altLang="en-AU" sz="6200">
              <a:solidFill>
                <a:srgbClr val="FFFFFF"/>
              </a:solidFill>
              <a:latin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a:extLst>
              <a:ext uri="{FF2B5EF4-FFF2-40B4-BE49-F238E27FC236}">
                <a16:creationId xmlns:a16="http://schemas.microsoft.com/office/drawing/2014/main" id="{79A60B8F-CE34-4F4C-B9E7-EE8A4D09DC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338" y="0"/>
            <a:ext cx="8856662"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3" name="Picture 2">
            <a:extLst>
              <a:ext uri="{FF2B5EF4-FFF2-40B4-BE49-F238E27FC236}">
                <a16:creationId xmlns:a16="http://schemas.microsoft.com/office/drawing/2014/main" id="{B5A11BDD-44BD-43EC-AA0C-E0AF070CCC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0713"/>
            <a:ext cx="9144000" cy="623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ACCADEC2-93D9-4565-B660-FB707AA11486}"/>
              </a:ext>
            </a:extLst>
          </p:cNvPr>
          <p:cNvSpPr>
            <a:spLocks noChangeArrowheads="1"/>
          </p:cNvSpPr>
          <p:nvPr/>
        </p:nvSpPr>
        <p:spPr bwMode="auto">
          <a:xfrm>
            <a:off x="184150" y="182563"/>
            <a:ext cx="1841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endParaRPr kumimoji="0" lang="en-AU" altLang="zh-TW">
              <a:solidFill>
                <a:srgbClr val="FFFFFF"/>
              </a:solidFill>
              <a:latin typeface="Calibri" panose="020F0502020204030204" pitchFamily="34" charset="0"/>
            </a:endParaRPr>
          </a:p>
          <a:p>
            <a:pPr algn="ctr" eaLnBrk="1" hangingPunct="1"/>
            <a:endParaRPr kumimoji="0" lang="en-AU" altLang="zh-TW">
              <a:solidFill>
                <a:srgbClr val="FFFFFF"/>
              </a:solidFill>
              <a:latin typeface="Calibri" panose="020F0502020204030204" pitchFamily="34" charset="0"/>
            </a:endParaRPr>
          </a:p>
        </p:txBody>
      </p:sp>
      <p:sp>
        <p:nvSpPr>
          <p:cNvPr id="25603" name="Rectangle 2">
            <a:extLst>
              <a:ext uri="{FF2B5EF4-FFF2-40B4-BE49-F238E27FC236}">
                <a16:creationId xmlns:a16="http://schemas.microsoft.com/office/drawing/2014/main" id="{79EBDB12-2DE7-4C72-8045-DB9BE7FF95EC}"/>
              </a:ext>
            </a:extLst>
          </p:cNvPr>
          <p:cNvSpPr>
            <a:spLocks noChangeArrowheads="1"/>
          </p:cNvSpPr>
          <p:nvPr/>
        </p:nvSpPr>
        <p:spPr bwMode="auto">
          <a:xfrm>
            <a:off x="619125" y="144463"/>
            <a:ext cx="8501063" cy="5221287"/>
          </a:xfrm>
          <a:prstGeom prst="rect">
            <a:avLst/>
          </a:prstGeom>
          <a:noFill/>
          <a:ln>
            <a:noFill/>
          </a:ln>
        </p:spPr>
        <p:txBody>
          <a:bodyPr>
            <a:spAutoFit/>
          </a:bodyPr>
          <a:lstStyle>
            <a:lvl1pPr eaLnBrk="0" hangingPunct="0">
              <a:tabLst>
                <a:tab pos="457200" algn="l"/>
              </a:tabLst>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tabLst>
                <a:tab pos="457200" algn="l"/>
              </a:tabLst>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tabLst>
                <a:tab pos="457200" algn="l"/>
              </a:tabLst>
              <a:defRPr kumimoji="1">
                <a:solidFill>
                  <a:schemeClr val="tx1"/>
                </a:solidFill>
                <a:latin typeface="Arial" panose="020B0604020202020204" pitchFamily="34" charset="0"/>
                <a:ea typeface="新細明體" panose="02020500000000000000" pitchFamily="18" charset="-120"/>
              </a:defRPr>
            </a:lvl9pPr>
          </a:lstStyle>
          <a:p>
            <a:pPr algn="ctr" eaLnBrk="1" hangingPunct="1">
              <a:lnSpc>
                <a:spcPts val="6000"/>
              </a:lnSpc>
            </a:pPr>
            <a:r>
              <a:rPr kumimoji="0" lang="zh-TW" altLang="en-AU" sz="6200">
                <a:solidFill>
                  <a:srgbClr val="CCECFF"/>
                </a:solidFill>
                <a:latin typeface="標楷體" panose="03000509000000000000" pitchFamily="65" charset="-120"/>
                <a:ea typeface="標楷體" panose="03000509000000000000" pitchFamily="65" charset="-120"/>
              </a:rPr>
              <a:t>赞美圣若瑟圣母之净配</a:t>
            </a:r>
            <a:r>
              <a:rPr kumimoji="0" lang="en-US" altLang="zh-TW" sz="6200">
                <a:solidFill>
                  <a:srgbClr val="CCECFF"/>
                </a:solidFill>
                <a:latin typeface="標楷體" panose="03000509000000000000" pitchFamily="65" charset="-120"/>
                <a:ea typeface="標楷體" panose="03000509000000000000" pitchFamily="65" charset="-120"/>
              </a:rPr>
              <a:t>.</a:t>
            </a:r>
            <a:endParaRPr kumimoji="0" lang="zh-TW" altLang="en-AU" sz="6200">
              <a:solidFill>
                <a:srgbClr val="CCECFF"/>
              </a:solidFill>
              <a:latin typeface="標楷體" panose="03000509000000000000" pitchFamily="65" charset="-120"/>
              <a:ea typeface="標楷體" panose="03000509000000000000" pitchFamily="65" charset="-120"/>
            </a:endParaRPr>
          </a:p>
          <a:p>
            <a:pPr algn="ctr" eaLnBrk="1" hangingPunct="1">
              <a:lnSpc>
                <a:spcPts val="6000"/>
              </a:lnSpc>
            </a:pPr>
            <a:r>
              <a:rPr kumimoji="0" lang="zh-TW" altLang="en-AU" sz="6200">
                <a:solidFill>
                  <a:srgbClr val="CCECFF"/>
                </a:solidFill>
                <a:latin typeface="標楷體" panose="03000509000000000000" pitchFamily="65" charset="-120"/>
                <a:ea typeface="標楷體" panose="03000509000000000000" pitchFamily="65" charset="-120"/>
              </a:rPr>
              <a:t>赞美天主于其天神及诸圣人中</a:t>
            </a:r>
            <a:r>
              <a:rPr kumimoji="0" lang="en-US" altLang="zh-TW" sz="6200">
                <a:solidFill>
                  <a:srgbClr val="CCECFF"/>
                </a:solidFill>
                <a:latin typeface="標楷體" panose="03000509000000000000" pitchFamily="65" charset="-120"/>
                <a:ea typeface="標楷體" panose="03000509000000000000" pitchFamily="65" charset="-120"/>
              </a:rPr>
              <a:t>,</a:t>
            </a:r>
            <a:r>
              <a:rPr kumimoji="0" lang="zh-TW" altLang="en-AU" sz="6200">
                <a:solidFill>
                  <a:srgbClr val="CCECFF"/>
                </a:solidFill>
                <a:latin typeface="標楷體" panose="03000509000000000000" pitchFamily="65" charset="-120"/>
                <a:ea typeface="標楷體" panose="03000509000000000000" pitchFamily="65" charset="-120"/>
              </a:rPr>
              <a:t>至于世世</a:t>
            </a:r>
            <a:r>
              <a:rPr kumimoji="0" lang="en-US" altLang="zh-TW" sz="6200">
                <a:solidFill>
                  <a:srgbClr val="CCECFF"/>
                </a:solidFill>
                <a:latin typeface="標楷體" panose="03000509000000000000" pitchFamily="65" charset="-120"/>
                <a:ea typeface="標楷體" panose="03000509000000000000" pitchFamily="65" charset="-120"/>
              </a:rPr>
              <a:t>. </a:t>
            </a:r>
            <a:r>
              <a:rPr kumimoji="0" lang="zh-TW" altLang="en-AU" sz="6200">
                <a:solidFill>
                  <a:srgbClr val="CCECFF"/>
                </a:solidFill>
                <a:latin typeface="標楷體" panose="03000509000000000000" pitchFamily="65" charset="-120"/>
                <a:ea typeface="標楷體" panose="03000509000000000000" pitchFamily="65" charset="-120"/>
              </a:rPr>
              <a:t>亚孟</a:t>
            </a:r>
            <a:r>
              <a:rPr kumimoji="0" lang="en-US" altLang="zh-TW" sz="6200">
                <a:solidFill>
                  <a:srgbClr val="CCECFF"/>
                </a:solidFill>
                <a:latin typeface="標楷體" panose="03000509000000000000" pitchFamily="65" charset="-120"/>
                <a:ea typeface="標楷體" panose="03000509000000000000" pitchFamily="65" charset="-120"/>
              </a:rPr>
              <a:t>.</a:t>
            </a:r>
          </a:p>
          <a:p>
            <a:pPr algn="ctr" eaLnBrk="1" hangingPunct="1">
              <a:lnSpc>
                <a:spcPts val="5500"/>
              </a:lnSpc>
            </a:pPr>
            <a:r>
              <a:rPr kumimoji="0" lang="en-US" altLang="zh-TW" sz="6200">
                <a:solidFill>
                  <a:srgbClr val="CCECFF"/>
                </a:solidFill>
                <a:latin typeface="標楷體" panose="03000509000000000000" pitchFamily="65" charset="-120"/>
                <a:ea typeface="標楷體" panose="03000509000000000000" pitchFamily="65" charset="-120"/>
              </a:rPr>
              <a:t> </a:t>
            </a:r>
            <a:r>
              <a:rPr kumimoji="0" lang="en-US" altLang="zh-TW" sz="6200">
                <a:solidFill>
                  <a:srgbClr val="FFFFFF"/>
                </a:solidFill>
                <a:latin typeface="Calibri" panose="020F0502020204030204" pitchFamily="34" charset="0"/>
                <a:ea typeface="標楷體" panose="03000509000000000000" pitchFamily="65" charset="-120"/>
              </a:rPr>
              <a:t>Blessed be Saint Joseph, her most chaste spouse. </a:t>
            </a:r>
          </a:p>
          <a:p>
            <a:pPr algn="ctr" eaLnBrk="1" hangingPunct="1">
              <a:lnSpc>
                <a:spcPts val="5500"/>
              </a:lnSpc>
            </a:pPr>
            <a:r>
              <a:rPr kumimoji="0" lang="en-US" altLang="zh-TW" sz="6200">
                <a:solidFill>
                  <a:srgbClr val="FFFFFF"/>
                </a:solidFill>
                <a:latin typeface="Calibri" panose="020F0502020204030204" pitchFamily="34" charset="0"/>
                <a:ea typeface="標楷體" panose="03000509000000000000" pitchFamily="65" charset="-120"/>
              </a:rPr>
              <a:t>Blessed be God in His angels and His saints.    Amen.</a:t>
            </a:r>
            <a:endParaRPr kumimoji="0" lang="en-US" altLang="zh-TW" sz="6500">
              <a:solidFill>
                <a:srgbClr val="FFFFFF"/>
              </a:solidFill>
              <a:latin typeface="Calibri" panose="020F050202020403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FFAE559-8279-4F86-864D-05AFD24A9A5D}"/>
              </a:ext>
            </a:extLst>
          </p:cNvPr>
          <p:cNvSpPr>
            <a:spLocks noChangeArrowheads="1"/>
          </p:cNvSpPr>
          <p:nvPr/>
        </p:nvSpPr>
        <p:spPr bwMode="auto">
          <a:xfrm>
            <a:off x="571500" y="0"/>
            <a:ext cx="8572500" cy="6869113"/>
          </a:xfrm>
          <a:prstGeom prst="rect">
            <a:avLst/>
          </a:prstGeom>
          <a:noFill/>
          <a:ln w="9525">
            <a:noFill/>
            <a:miter lim="800000"/>
            <a:headEnd/>
            <a:tailEnd/>
          </a:ln>
        </p:spPr>
        <p:txBody>
          <a:bodyPr>
            <a:spAutoFit/>
          </a:bodyPr>
          <a:lstStyle/>
          <a:p>
            <a:pPr algn="ctr">
              <a:lnSpc>
                <a:spcPts val="5000"/>
              </a:lnSpc>
              <a:defRPr/>
            </a:pPr>
            <a:r>
              <a:rPr kumimoji="0" lang="en-US" altLang="zh-TW" sz="5500" b="1" u="sng" dirty="0">
                <a:solidFill>
                  <a:prstClr val="white"/>
                </a:solidFill>
                <a:latin typeface="Calibri"/>
                <a:ea typeface="新細明體"/>
              </a:rPr>
              <a:t> </a:t>
            </a:r>
            <a:r>
              <a:rPr kumimoji="0" lang="zh-TW" altLang="en-GB" sz="5400" u="sng" dirty="0">
                <a:solidFill>
                  <a:srgbClr val="66FFFF"/>
                </a:solidFill>
                <a:latin typeface="標楷體" pitchFamily="65" charset="-120"/>
                <a:ea typeface="標楷體" pitchFamily="65" charset="-120"/>
              </a:rPr>
              <a:t>我的灵魂 </a:t>
            </a:r>
            <a:r>
              <a:rPr kumimoji="0" lang="en-US" altLang="zh-TW" sz="5400" u="sng" dirty="0">
                <a:solidFill>
                  <a:srgbClr val="66FFFF"/>
                </a:solidFill>
                <a:latin typeface="Calibri"/>
                <a:ea typeface="新細明體"/>
              </a:rPr>
              <a:t>/ </a:t>
            </a:r>
            <a:r>
              <a:rPr kumimoji="0" lang="en-AU" altLang="zh-TW" sz="5400" u="sng" dirty="0">
                <a:solidFill>
                  <a:srgbClr val="66FFFF"/>
                </a:solidFill>
                <a:latin typeface="Calibri"/>
                <a:ea typeface="新細明體"/>
              </a:rPr>
              <a:t>Magnificat </a:t>
            </a:r>
          </a:p>
          <a:p>
            <a:pPr>
              <a:lnSpc>
                <a:spcPct val="20000"/>
              </a:lnSpc>
              <a:defRPr/>
            </a:pPr>
            <a:endParaRPr kumimoji="0" lang="en-AU" altLang="zh-TW" sz="6000" u="sng" dirty="0">
              <a:solidFill>
                <a:srgbClr val="CCFFCC"/>
              </a:solidFill>
              <a:latin typeface="Calibri"/>
              <a:ea typeface="新細明體"/>
            </a:endParaRPr>
          </a:p>
          <a:p>
            <a:pPr>
              <a:lnSpc>
                <a:spcPts val="5600"/>
              </a:lnSpc>
              <a:defRPr/>
            </a:pPr>
            <a:r>
              <a:rPr kumimoji="0" lang="zh-TW" altLang="en-GB" sz="6000" dirty="0">
                <a:solidFill>
                  <a:prstClr val="white"/>
                </a:solidFill>
                <a:latin typeface="標楷體" pitchFamily="65" charset="-120"/>
                <a:ea typeface="標楷體" pitchFamily="65" charset="-120"/>
              </a:rPr>
              <a:t>我的灵魂颂扬上主</a:t>
            </a:r>
            <a:r>
              <a:rPr kumimoji="0" lang="en-US" altLang="zh-TW" sz="6000" dirty="0">
                <a:solidFill>
                  <a:prstClr val="white"/>
                </a:solidFill>
                <a:latin typeface="標楷體" pitchFamily="65" charset="-120"/>
                <a:ea typeface="標楷體" pitchFamily="65" charset="-120"/>
              </a:rPr>
              <a:t>,</a:t>
            </a:r>
          </a:p>
          <a:p>
            <a:pPr fontAlgn="auto">
              <a:lnSpc>
                <a:spcPts val="5600"/>
              </a:lnSpc>
              <a:spcBef>
                <a:spcPts val="0"/>
              </a:spcBef>
              <a:spcAft>
                <a:spcPts val="0"/>
              </a:spcAft>
              <a:defRPr/>
            </a:pPr>
            <a:r>
              <a:rPr kumimoji="0" lang="zh-TW" altLang="en-GB" sz="6000" dirty="0">
                <a:solidFill>
                  <a:prstClr val="white"/>
                </a:solidFill>
                <a:latin typeface="標楷體" pitchFamily="65" charset="-120"/>
                <a:ea typeface="標楷體" pitchFamily="65" charset="-120"/>
              </a:rPr>
              <a:t>衷心赞美我们的天主上主</a:t>
            </a:r>
            <a:r>
              <a:rPr kumimoji="0" lang="en-US" altLang="zh-TW" sz="6000" dirty="0">
                <a:solidFill>
                  <a:prstClr val="white"/>
                </a:solidFill>
                <a:latin typeface="標楷體" pitchFamily="65" charset="-120"/>
                <a:ea typeface="標楷體" pitchFamily="65" charset="-120"/>
              </a:rPr>
              <a:t>,</a:t>
            </a:r>
            <a:r>
              <a:rPr kumimoji="0" lang="zh-TW" altLang="en-GB" sz="6000" dirty="0">
                <a:solidFill>
                  <a:prstClr val="white"/>
                </a:solidFill>
                <a:latin typeface="標楷體" pitchFamily="65" charset="-120"/>
                <a:ea typeface="標楷體" pitchFamily="65" charset="-120"/>
              </a:rPr>
              <a:t>衷心赞美</a:t>
            </a:r>
            <a:r>
              <a:rPr kumimoji="0" lang="en-US" altLang="zh-TW" sz="6000" dirty="0">
                <a:solidFill>
                  <a:prstClr val="white"/>
                </a:solidFill>
                <a:latin typeface="標楷體" pitchFamily="65" charset="-120"/>
                <a:ea typeface="標楷體" pitchFamily="65" charset="-120"/>
              </a:rPr>
              <a:t>,</a:t>
            </a:r>
            <a:r>
              <a:rPr kumimoji="0" lang="zh-TW" altLang="en-GB" sz="6000" dirty="0">
                <a:solidFill>
                  <a:prstClr val="white"/>
                </a:solidFill>
                <a:latin typeface="標楷體" pitchFamily="65" charset="-120"/>
                <a:ea typeface="標楷體" pitchFamily="65" charset="-120"/>
              </a:rPr>
              <a:t>衷心赞美</a:t>
            </a:r>
            <a:r>
              <a:rPr kumimoji="0" lang="en-US" altLang="zh-TW" sz="6000" dirty="0">
                <a:solidFill>
                  <a:prstClr val="white"/>
                </a:solidFill>
                <a:latin typeface="標楷體" pitchFamily="65" charset="-120"/>
                <a:ea typeface="標楷體" pitchFamily="65" charset="-120"/>
              </a:rPr>
              <a:t>,</a:t>
            </a:r>
          </a:p>
          <a:p>
            <a:pPr fontAlgn="auto">
              <a:lnSpc>
                <a:spcPts val="5600"/>
              </a:lnSpc>
              <a:spcBef>
                <a:spcPts val="0"/>
              </a:spcBef>
              <a:spcAft>
                <a:spcPts val="0"/>
              </a:spcAft>
              <a:defRPr/>
            </a:pPr>
            <a:r>
              <a:rPr kumimoji="0" lang="zh-TW" altLang="en-GB" sz="6000" dirty="0">
                <a:solidFill>
                  <a:prstClr val="white"/>
                </a:solidFill>
                <a:latin typeface="標楷體" pitchFamily="65" charset="-120"/>
                <a:ea typeface="標楷體" pitchFamily="65" charset="-120"/>
              </a:rPr>
              <a:t>衷心赞美我们的上主</a:t>
            </a:r>
            <a:r>
              <a:rPr kumimoji="0" lang="en-US" altLang="zh-TW" sz="6000" dirty="0">
                <a:solidFill>
                  <a:prstClr val="white"/>
                </a:solidFill>
                <a:latin typeface="標楷體" pitchFamily="65" charset="-120"/>
                <a:ea typeface="標楷體" pitchFamily="65" charset="-120"/>
              </a:rPr>
              <a:t>.</a:t>
            </a:r>
          </a:p>
          <a:p>
            <a:pPr>
              <a:lnSpc>
                <a:spcPts val="4800"/>
              </a:lnSpc>
              <a:defRPr/>
            </a:pPr>
            <a:r>
              <a:rPr kumimoji="0" lang="en-AU" altLang="zh-TW" sz="6000" spc="-150" dirty="0" err="1">
                <a:solidFill>
                  <a:srgbClr val="CCFFCC"/>
                </a:solidFill>
                <a:latin typeface="Calibri"/>
                <a:ea typeface="新細明體"/>
              </a:rPr>
              <a:t>Magni</a:t>
            </a:r>
            <a:r>
              <a:rPr kumimoji="0" lang="en-AU" altLang="zh-TW" sz="6000" spc="-150" dirty="0">
                <a:solidFill>
                  <a:srgbClr val="CCFFCC"/>
                </a:solidFill>
                <a:latin typeface="Calibri"/>
                <a:ea typeface="新細明體"/>
              </a:rPr>
              <a:t>-</a:t>
            </a:r>
            <a:r>
              <a:rPr kumimoji="0" lang="en-AU" altLang="zh-TW" sz="6000" spc="-150" dirty="0" err="1">
                <a:solidFill>
                  <a:srgbClr val="CCFFCC"/>
                </a:solidFill>
                <a:latin typeface="Calibri"/>
                <a:ea typeface="新細明體"/>
              </a:rPr>
              <a:t>fi</a:t>
            </a:r>
            <a:r>
              <a:rPr kumimoji="0" lang="en-AU" altLang="zh-TW" sz="6000" spc="-150" dirty="0">
                <a:solidFill>
                  <a:srgbClr val="CCFFCC"/>
                </a:solidFill>
                <a:latin typeface="Calibri"/>
                <a:ea typeface="新細明體"/>
              </a:rPr>
              <a:t>-cat, ma-</a:t>
            </a:r>
            <a:r>
              <a:rPr kumimoji="0" lang="en-AU" altLang="zh-TW" sz="6000" spc="-150" dirty="0" err="1">
                <a:solidFill>
                  <a:srgbClr val="CCFFCC"/>
                </a:solidFill>
                <a:latin typeface="Calibri"/>
                <a:ea typeface="新細明體"/>
              </a:rPr>
              <a:t>gni</a:t>
            </a:r>
            <a:r>
              <a:rPr kumimoji="0" lang="en-AU" altLang="zh-TW" sz="6000" spc="-150" dirty="0">
                <a:solidFill>
                  <a:srgbClr val="CCFFCC"/>
                </a:solidFill>
                <a:latin typeface="Calibri"/>
                <a:ea typeface="新細明體"/>
              </a:rPr>
              <a:t>-</a:t>
            </a:r>
            <a:r>
              <a:rPr kumimoji="0" lang="en-AU" altLang="zh-TW" sz="6000" spc="-150" dirty="0" err="1">
                <a:solidFill>
                  <a:srgbClr val="CCFFCC"/>
                </a:solidFill>
                <a:latin typeface="Calibri"/>
                <a:ea typeface="新細明體"/>
              </a:rPr>
              <a:t>fi</a:t>
            </a:r>
            <a:r>
              <a:rPr kumimoji="0" lang="en-AU" altLang="zh-TW" sz="6000" spc="-150" dirty="0">
                <a:solidFill>
                  <a:srgbClr val="CCFFCC"/>
                </a:solidFill>
                <a:latin typeface="Calibri"/>
                <a:ea typeface="新細明體"/>
              </a:rPr>
              <a:t>-cat, </a:t>
            </a:r>
          </a:p>
          <a:p>
            <a:pPr>
              <a:lnSpc>
                <a:spcPts val="4800"/>
              </a:lnSpc>
              <a:defRPr/>
            </a:pPr>
            <a:r>
              <a:rPr kumimoji="0" lang="en-AU" altLang="zh-TW" sz="6000" spc="-150" dirty="0">
                <a:solidFill>
                  <a:srgbClr val="CCFFCC"/>
                </a:solidFill>
                <a:latin typeface="Calibri"/>
                <a:ea typeface="新細明體"/>
              </a:rPr>
              <a:t>Ma-</a:t>
            </a:r>
            <a:r>
              <a:rPr kumimoji="0" lang="en-AU" altLang="zh-TW" sz="6000" spc="-150" dirty="0" err="1">
                <a:solidFill>
                  <a:srgbClr val="CCFFCC"/>
                </a:solidFill>
                <a:latin typeface="Calibri"/>
                <a:ea typeface="新細明體"/>
              </a:rPr>
              <a:t>gni</a:t>
            </a:r>
            <a:r>
              <a:rPr kumimoji="0" lang="en-AU" altLang="zh-TW" sz="6000" spc="-150" dirty="0">
                <a:solidFill>
                  <a:srgbClr val="CCFFCC"/>
                </a:solidFill>
                <a:latin typeface="Calibri"/>
                <a:ea typeface="新細明體"/>
              </a:rPr>
              <a:t>-</a:t>
            </a:r>
            <a:r>
              <a:rPr kumimoji="0" lang="en-AU" altLang="zh-TW" sz="6000" spc="-150" dirty="0" err="1">
                <a:solidFill>
                  <a:srgbClr val="CCFFCC"/>
                </a:solidFill>
                <a:latin typeface="Calibri"/>
                <a:ea typeface="新細明體"/>
              </a:rPr>
              <a:t>fi</a:t>
            </a:r>
            <a:r>
              <a:rPr kumimoji="0" lang="en-AU" altLang="zh-TW" sz="6000" spc="-150" dirty="0">
                <a:solidFill>
                  <a:srgbClr val="CCFFCC"/>
                </a:solidFill>
                <a:latin typeface="Calibri"/>
                <a:ea typeface="新細明體"/>
              </a:rPr>
              <a:t>-cat a-</a:t>
            </a:r>
            <a:r>
              <a:rPr kumimoji="0" lang="en-AU" altLang="zh-TW" sz="6000" spc="-150" dirty="0" err="1">
                <a:solidFill>
                  <a:srgbClr val="CCFFCC"/>
                </a:solidFill>
                <a:latin typeface="Calibri"/>
                <a:ea typeface="新細明體"/>
              </a:rPr>
              <a:t>ni</a:t>
            </a:r>
            <a:r>
              <a:rPr kumimoji="0" lang="en-AU" altLang="zh-TW" sz="6000" spc="-150" dirty="0">
                <a:solidFill>
                  <a:srgbClr val="CCFFCC"/>
                </a:solidFill>
                <a:latin typeface="Calibri"/>
                <a:ea typeface="新細明體"/>
              </a:rPr>
              <a:t> </a:t>
            </a:r>
          </a:p>
          <a:p>
            <a:pPr fontAlgn="auto">
              <a:lnSpc>
                <a:spcPts val="4800"/>
              </a:lnSpc>
              <a:spcBef>
                <a:spcPts val="0"/>
              </a:spcBef>
              <a:spcAft>
                <a:spcPts val="0"/>
              </a:spcAft>
              <a:defRPr/>
            </a:pPr>
            <a:r>
              <a:rPr kumimoji="0" lang="en-AU" altLang="zh-TW" sz="6000" spc="-150" dirty="0">
                <a:solidFill>
                  <a:srgbClr val="CCFFCC"/>
                </a:solidFill>
                <a:latin typeface="Calibri"/>
                <a:ea typeface="新細明體"/>
              </a:rPr>
              <a:t>ma me-a Do-mi-num. </a:t>
            </a:r>
          </a:p>
          <a:p>
            <a:pPr fontAlgn="auto">
              <a:lnSpc>
                <a:spcPts val="4800"/>
              </a:lnSpc>
              <a:spcBef>
                <a:spcPts val="0"/>
              </a:spcBef>
              <a:spcAft>
                <a:spcPts val="0"/>
              </a:spcAft>
              <a:defRPr/>
            </a:pPr>
            <a:r>
              <a:rPr kumimoji="0" lang="en-AU" altLang="zh-TW" sz="6000" spc="-150" dirty="0">
                <a:solidFill>
                  <a:srgbClr val="CCFFCC"/>
                </a:solidFill>
                <a:latin typeface="Calibri"/>
                <a:ea typeface="新細明體"/>
              </a:rPr>
              <a:t>Ma-</a:t>
            </a:r>
            <a:r>
              <a:rPr kumimoji="0" lang="en-AU" altLang="zh-TW" sz="6000" spc="-150" dirty="0" err="1">
                <a:solidFill>
                  <a:srgbClr val="CCFFCC"/>
                </a:solidFill>
                <a:latin typeface="Calibri"/>
                <a:ea typeface="新細明體"/>
              </a:rPr>
              <a:t>gni</a:t>
            </a:r>
            <a:r>
              <a:rPr kumimoji="0" lang="en-AU" altLang="zh-TW" sz="6000" spc="-150" dirty="0">
                <a:solidFill>
                  <a:srgbClr val="CCFFCC"/>
                </a:solidFill>
                <a:latin typeface="Calibri"/>
                <a:ea typeface="新細明體"/>
              </a:rPr>
              <a:t>-</a:t>
            </a:r>
            <a:r>
              <a:rPr kumimoji="0" lang="en-AU" altLang="zh-TW" sz="6000" spc="-150" dirty="0" err="1">
                <a:solidFill>
                  <a:srgbClr val="CCFFCC"/>
                </a:solidFill>
                <a:latin typeface="Calibri"/>
                <a:ea typeface="新細明體"/>
              </a:rPr>
              <a:t>fi</a:t>
            </a:r>
            <a:r>
              <a:rPr kumimoji="0" lang="en-AU" altLang="zh-TW" sz="6000" spc="-150" dirty="0">
                <a:solidFill>
                  <a:srgbClr val="CCFFCC"/>
                </a:solidFill>
                <a:latin typeface="Calibri"/>
                <a:ea typeface="新細明體"/>
              </a:rPr>
              <a:t>-cat, ma-</a:t>
            </a:r>
            <a:r>
              <a:rPr kumimoji="0" lang="en-AU" altLang="zh-TW" sz="6000" spc="-150" dirty="0" err="1">
                <a:solidFill>
                  <a:srgbClr val="CCFFCC"/>
                </a:solidFill>
                <a:latin typeface="Calibri"/>
                <a:ea typeface="新細明體"/>
              </a:rPr>
              <a:t>gni</a:t>
            </a:r>
            <a:r>
              <a:rPr kumimoji="0" lang="en-AU" altLang="zh-TW" sz="6000" spc="-150" dirty="0">
                <a:solidFill>
                  <a:srgbClr val="CCFFCC"/>
                </a:solidFill>
                <a:latin typeface="Calibri"/>
                <a:ea typeface="新細明體"/>
              </a:rPr>
              <a:t>-</a:t>
            </a:r>
            <a:r>
              <a:rPr kumimoji="0" lang="en-AU" altLang="zh-TW" sz="6000" spc="-150" dirty="0" err="1">
                <a:solidFill>
                  <a:srgbClr val="CCFFCC"/>
                </a:solidFill>
                <a:latin typeface="Calibri"/>
                <a:ea typeface="新細明體"/>
              </a:rPr>
              <a:t>fi</a:t>
            </a:r>
            <a:r>
              <a:rPr kumimoji="0" lang="en-AU" altLang="zh-TW" sz="6000" spc="-150" dirty="0">
                <a:solidFill>
                  <a:srgbClr val="CCFFCC"/>
                </a:solidFill>
                <a:latin typeface="Calibri"/>
                <a:ea typeface="新細明體"/>
              </a:rPr>
              <a:t>-cat, </a:t>
            </a:r>
          </a:p>
          <a:p>
            <a:pPr fontAlgn="auto">
              <a:lnSpc>
                <a:spcPts val="4800"/>
              </a:lnSpc>
              <a:spcBef>
                <a:spcPts val="0"/>
              </a:spcBef>
              <a:spcAft>
                <a:spcPts val="0"/>
              </a:spcAft>
              <a:defRPr/>
            </a:pPr>
            <a:r>
              <a:rPr kumimoji="0" lang="en-AU" altLang="zh-TW" sz="6000" spc="-150" dirty="0">
                <a:solidFill>
                  <a:srgbClr val="CCFFCC"/>
                </a:solidFill>
                <a:latin typeface="Calibri"/>
                <a:ea typeface="新細明體"/>
              </a:rPr>
              <a:t>Ma-</a:t>
            </a:r>
            <a:r>
              <a:rPr kumimoji="0" lang="en-AU" altLang="zh-TW" sz="6000" spc="-150" dirty="0" err="1">
                <a:solidFill>
                  <a:srgbClr val="CCFFCC"/>
                </a:solidFill>
                <a:latin typeface="Calibri"/>
                <a:ea typeface="新細明體"/>
              </a:rPr>
              <a:t>gni</a:t>
            </a:r>
            <a:r>
              <a:rPr kumimoji="0" lang="en-AU" altLang="zh-TW" sz="6000" spc="-150" dirty="0">
                <a:solidFill>
                  <a:srgbClr val="CCFFCC"/>
                </a:solidFill>
                <a:latin typeface="Calibri"/>
                <a:ea typeface="新細明體"/>
              </a:rPr>
              <a:t>-</a:t>
            </a:r>
            <a:r>
              <a:rPr kumimoji="0" lang="en-AU" altLang="zh-TW" sz="6000" spc="-150" dirty="0" err="1">
                <a:solidFill>
                  <a:srgbClr val="CCFFCC"/>
                </a:solidFill>
                <a:latin typeface="Calibri"/>
                <a:ea typeface="新細明體"/>
              </a:rPr>
              <a:t>fi</a:t>
            </a:r>
            <a:r>
              <a:rPr kumimoji="0" lang="en-AU" altLang="zh-TW" sz="6000" spc="-150" dirty="0">
                <a:solidFill>
                  <a:srgbClr val="CCFFCC"/>
                </a:solidFill>
                <a:latin typeface="Calibri"/>
                <a:ea typeface="新細明體"/>
              </a:rPr>
              <a:t>-cat a-</a:t>
            </a:r>
            <a:r>
              <a:rPr kumimoji="0" lang="en-AU" altLang="zh-TW" sz="6000" spc="-150" dirty="0" err="1">
                <a:solidFill>
                  <a:srgbClr val="CCFFCC"/>
                </a:solidFill>
                <a:latin typeface="Calibri"/>
                <a:ea typeface="新細明體"/>
              </a:rPr>
              <a:t>ni</a:t>
            </a:r>
            <a:r>
              <a:rPr kumimoji="0" lang="en-AU" altLang="zh-TW" sz="6000" spc="-150" dirty="0">
                <a:solidFill>
                  <a:srgbClr val="CCFFCC"/>
                </a:solidFill>
                <a:latin typeface="Calibri"/>
                <a:ea typeface="新細明體"/>
              </a:rPr>
              <a:t>  ma me-a.</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a:extLst>
              <a:ext uri="{FF2B5EF4-FFF2-40B4-BE49-F238E27FC236}">
                <a16:creationId xmlns:a16="http://schemas.microsoft.com/office/drawing/2014/main" id="{1080FAB5-6D90-43DD-900A-5B66B57B05CD}"/>
              </a:ext>
            </a:extLst>
          </p:cNvPr>
          <p:cNvSpPr>
            <a:spLocks noGrp="1"/>
          </p:cNvSpPr>
          <p:nvPr>
            <p:ph type="ctrTitle"/>
          </p:nvPr>
        </p:nvSpPr>
        <p:spPr>
          <a:xfrm>
            <a:off x="422275" y="1371600"/>
            <a:ext cx="8229600" cy="1828800"/>
          </a:xfrm>
        </p:spPr>
        <p:txBody>
          <a:bodyPr/>
          <a:lstStyle/>
          <a:p>
            <a:pPr>
              <a:defRPr/>
            </a:pPr>
            <a:endParaRPr lang="zh-TW" altLang="en-US"/>
          </a:p>
        </p:txBody>
      </p:sp>
      <p:sp>
        <p:nvSpPr>
          <p:cNvPr id="49155" name="副標題 3">
            <a:extLst>
              <a:ext uri="{FF2B5EF4-FFF2-40B4-BE49-F238E27FC236}">
                <a16:creationId xmlns:a16="http://schemas.microsoft.com/office/drawing/2014/main" id="{3C5C3E4B-1BC6-41FB-BFF1-31B2BF547648}"/>
              </a:ext>
            </a:extLst>
          </p:cNvPr>
          <p:cNvSpPr>
            <a:spLocks noGrp="1"/>
          </p:cNvSpPr>
          <p:nvPr>
            <p:ph type="subTitle" idx="1"/>
          </p:nvPr>
        </p:nvSpPr>
        <p:spPr>
          <a:xfrm>
            <a:off x="1371600" y="3332163"/>
            <a:ext cx="6400800" cy="1752600"/>
          </a:xfrm>
        </p:spPr>
        <p:txBody>
          <a:bodyPr/>
          <a:lstStyle/>
          <a:p>
            <a:endParaRPr lang="zh-TW" altLang="en-US"/>
          </a:p>
        </p:txBody>
      </p:sp>
      <p:sp>
        <p:nvSpPr>
          <p:cNvPr id="2" name="投影片編號版面配置區 1">
            <a:extLst>
              <a:ext uri="{FF2B5EF4-FFF2-40B4-BE49-F238E27FC236}">
                <a16:creationId xmlns:a16="http://schemas.microsoft.com/office/drawing/2014/main" id="{A971A34B-7951-4462-9242-8A7E6E3FECC2}"/>
              </a:ext>
            </a:extLst>
          </p:cNvPr>
          <p:cNvSpPr>
            <a:spLocks noGrp="1"/>
          </p:cNvSpPr>
          <p:nvPr>
            <p:ph type="sldNum" sz="quarter" idx="12"/>
          </p:nvPr>
        </p:nvSpPr>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9E44CAF4-47FC-4542-B2CD-6F0DD907669F}" type="slidenum">
              <a:rPr kumimoji="0" lang="zh-TW" altLang="en-US">
                <a:solidFill>
                  <a:srgbClr val="BCBCBC"/>
                </a:solidFill>
                <a:latin typeface="Rockwell" panose="02060603020205020403" pitchFamily="18" charset="0"/>
                <a:ea typeface="標楷體" panose="03000509000000000000" pitchFamily="65" charset="-120"/>
              </a:rPr>
              <a:pPr eaLnBrk="1" hangingPunct="1"/>
              <a:t>32</a:t>
            </a:fld>
            <a:endParaRPr kumimoji="0" lang="zh-TW" altLang="en-US">
              <a:solidFill>
                <a:srgbClr val="BCBCBC"/>
              </a:solidFill>
              <a:latin typeface="Rockwell" panose="02060603020205020403" pitchFamily="18" charset="0"/>
              <a:ea typeface="標楷體" panose="03000509000000000000" pitchFamily="65" charset="-12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543466"/>
        </a:solidFill>
        <a:effectLst/>
      </p:bgPr>
    </p:bg>
    <p:spTree>
      <p:nvGrpSpPr>
        <p:cNvPr id="1" name=""/>
        <p:cNvGrpSpPr/>
        <p:nvPr/>
      </p:nvGrpSpPr>
      <p:grpSpPr>
        <a:xfrm>
          <a:off x="0" y="0"/>
          <a:ext cx="0" cy="0"/>
          <a:chOff x="0" y="0"/>
          <a:chExt cx="0" cy="0"/>
        </a:xfrm>
      </p:grpSpPr>
      <p:sp>
        <p:nvSpPr>
          <p:cNvPr id="50178" name="Text Box 5">
            <a:extLst>
              <a:ext uri="{FF2B5EF4-FFF2-40B4-BE49-F238E27FC236}">
                <a16:creationId xmlns:a16="http://schemas.microsoft.com/office/drawing/2014/main" id="{B4832868-B4D2-476B-A049-C4C3407918D4}"/>
              </a:ext>
            </a:extLst>
          </p:cNvPr>
          <p:cNvSpPr txBox="1">
            <a:spLocks noChangeArrowheads="1"/>
          </p:cNvSpPr>
          <p:nvPr/>
        </p:nvSpPr>
        <p:spPr bwMode="auto">
          <a:xfrm>
            <a:off x="611188" y="0"/>
            <a:ext cx="8532812" cy="628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8373" tIns="39187" rIns="78373" bIns="39187">
            <a:spAutoFit/>
          </a:bodyPr>
          <a:lstStyle>
            <a:lvl1pPr defTabSz="784225"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defTabSz="784225"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defTabSz="784225"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defTabSz="784225"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defTabSz="784225"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defTabSz="784225"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defTabSz="784225"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defTabSz="784225"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defTabSz="784225"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lang="zh-TW" altLang="en-US" sz="5400" u="sng">
                <a:solidFill>
                  <a:srgbClr val="66FFFF"/>
                </a:solidFill>
                <a:latin typeface="標楷體" panose="03000509000000000000" pitchFamily="65" charset="-120"/>
                <a:ea typeface="標楷體" panose="03000509000000000000" pitchFamily="65" charset="-120"/>
              </a:rPr>
              <a:t>心颂</a:t>
            </a:r>
            <a:r>
              <a:rPr lang="en-US" altLang="zh-TW" sz="5400" u="sng">
                <a:solidFill>
                  <a:srgbClr val="66FFFF"/>
                </a:solidFill>
                <a:latin typeface="標楷體" panose="03000509000000000000" pitchFamily="65" charset="-120"/>
                <a:ea typeface="標楷體" panose="03000509000000000000" pitchFamily="65" charset="-120"/>
              </a:rPr>
              <a:t>#576</a:t>
            </a:r>
            <a:r>
              <a:rPr lang="zh-TW" altLang="en-US" sz="5400" u="sng">
                <a:solidFill>
                  <a:srgbClr val="66FFFF"/>
                </a:solidFill>
                <a:latin typeface="標楷體" panose="03000509000000000000" pitchFamily="65" charset="-120"/>
                <a:ea typeface="標楷體" panose="03000509000000000000" pitchFamily="65" charset="-120"/>
              </a:rPr>
              <a:t> 圣母颂</a:t>
            </a:r>
            <a:endParaRPr lang="en-US" altLang="zh-TW" sz="5400" u="sng">
              <a:solidFill>
                <a:srgbClr val="66FFFF"/>
              </a:solidFill>
              <a:latin typeface="標楷體" panose="03000509000000000000" pitchFamily="65" charset="-120"/>
              <a:ea typeface="標楷體" panose="03000509000000000000" pitchFamily="65" charset="-120"/>
            </a:endParaRPr>
          </a:p>
          <a:p>
            <a:pPr algn="ctr" eaLnBrk="1" hangingPunct="1">
              <a:lnSpc>
                <a:spcPct val="20000"/>
              </a:lnSpc>
            </a:pPr>
            <a:endParaRPr lang="zh-TW" altLang="en-US" sz="5400" u="sng">
              <a:solidFill>
                <a:srgbClr val="FF66FF"/>
              </a:solidFill>
              <a:latin typeface="標楷體" panose="03000509000000000000" pitchFamily="65" charset="-120"/>
              <a:ea typeface="標楷體" panose="03000509000000000000" pitchFamily="65" charset="-120"/>
            </a:endParaRPr>
          </a:p>
          <a:p>
            <a:pPr algn="ct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万福玛利亚，</a:t>
            </a:r>
            <a:endParaRPr lang="en-US" altLang="zh-TW" sz="6000">
              <a:solidFill>
                <a:srgbClr val="FFFF00"/>
              </a:solidFill>
              <a:latin typeface="標楷體" panose="03000509000000000000" pitchFamily="65" charset="-120"/>
              <a:ea typeface="標楷體" panose="03000509000000000000" pitchFamily="65" charset="-120"/>
            </a:endParaRPr>
          </a:p>
          <a:p>
            <a:pPr algn="ct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满被圣宠者，</a:t>
            </a:r>
            <a:endParaRPr lang="en-US" altLang="zh-TW" sz="6000">
              <a:solidFill>
                <a:srgbClr val="FFFF00"/>
              </a:solidFill>
              <a:latin typeface="標楷體" panose="03000509000000000000" pitchFamily="65" charset="-120"/>
              <a:ea typeface="標楷體" panose="03000509000000000000" pitchFamily="65" charset="-120"/>
            </a:endParaRPr>
          </a:p>
          <a:p>
            <a:pPr algn="ct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主与你相偕，</a:t>
            </a:r>
            <a:endParaRPr lang="en-US" altLang="zh-TW" sz="6000">
              <a:solidFill>
                <a:srgbClr val="FFFF00"/>
              </a:solidFill>
              <a:latin typeface="標楷體" panose="03000509000000000000" pitchFamily="65" charset="-120"/>
              <a:ea typeface="標楷體" panose="03000509000000000000" pitchFamily="65" charset="-120"/>
            </a:endParaRPr>
          </a:p>
          <a:p>
            <a:pPr algn="ct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主与你相偕。</a:t>
            </a:r>
          </a:p>
          <a:p>
            <a:pPr algn="ct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女子之中唯你堪受赞美，也堪受赞颂你圣胎之子主耶稣。</a:t>
            </a:r>
            <a:endParaRPr lang="en-US" altLang="zh-TW" sz="6000">
              <a:solidFill>
                <a:srgbClr val="FFFF00"/>
              </a:solidFill>
              <a:latin typeface="標楷體" panose="03000509000000000000" pitchFamily="65" charset="-120"/>
              <a:ea typeface="標楷體" panose="03000509000000000000" pitchFamily="65" charset="-12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543466"/>
        </a:solidFill>
        <a:effectLst/>
      </p:bgPr>
    </p:bg>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AABCA193-EB33-4442-AB5A-66CFA962FE47}"/>
              </a:ext>
            </a:extLst>
          </p:cNvPr>
          <p:cNvSpPr>
            <a:spLocks noChangeArrowheads="1"/>
          </p:cNvSpPr>
          <p:nvPr/>
        </p:nvSpPr>
        <p:spPr bwMode="auto">
          <a:xfrm>
            <a:off x="611188" y="0"/>
            <a:ext cx="8532812" cy="529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万福玛利亚，天主之母；</a:t>
            </a:r>
            <a:endParaRPr lang="en-US" altLang="zh-TW" sz="6000">
              <a:solidFill>
                <a:srgbClr val="FFFF00"/>
              </a:solidFill>
              <a:latin typeface="標楷體" panose="03000509000000000000" pitchFamily="65" charset="-120"/>
              <a:ea typeface="標楷體" panose="03000509000000000000" pitchFamily="65" charset="-120"/>
            </a:endParaRPr>
          </a:p>
          <a:p>
            <a:pPr algn="ct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万福玛利亚，天主之母。</a:t>
            </a:r>
          </a:p>
          <a:p>
            <a:pPr algn="ct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为我等罪人祈祷。</a:t>
            </a:r>
            <a:endParaRPr lang="en-US" altLang="zh-TW" sz="6000">
              <a:solidFill>
                <a:srgbClr val="FFFF00"/>
              </a:solidFill>
              <a:latin typeface="標楷體" panose="03000509000000000000" pitchFamily="65" charset="-120"/>
              <a:ea typeface="標楷體" panose="03000509000000000000" pitchFamily="65" charset="-120"/>
            </a:endParaRPr>
          </a:p>
          <a:p>
            <a:pPr algn="ct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此刻，并于我等死候。亚孟。</a:t>
            </a:r>
            <a:endParaRPr lang="en-US" altLang="zh-TW" sz="6000">
              <a:solidFill>
                <a:srgbClr val="FFFF00"/>
              </a:solidFill>
              <a:latin typeface="標楷體" panose="03000509000000000000" pitchFamily="65" charset="-120"/>
              <a:ea typeface="標楷體" panose="03000509000000000000" pitchFamily="65" charset="-120"/>
            </a:endParaRPr>
          </a:p>
          <a:p>
            <a:pP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万福玛利亚，天主之母，为我等祈求，为我等祈。</a:t>
            </a:r>
            <a:r>
              <a:rPr lang="zh-TW" altLang="en-US" sz="6000">
                <a:solidFill>
                  <a:srgbClr val="CCFFFF"/>
                </a:solidFill>
                <a:latin typeface="標楷體" panose="03000509000000000000" pitchFamily="65" charset="-120"/>
                <a:ea typeface="標楷體" panose="03000509000000000000" pitchFamily="65" charset="-120"/>
              </a:rPr>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543466"/>
        </a:solidFill>
        <a:effectLst/>
      </p:bgPr>
    </p:bg>
    <p:spTree>
      <p:nvGrpSpPr>
        <p:cNvPr id="1" name=""/>
        <p:cNvGrpSpPr/>
        <p:nvPr/>
      </p:nvGrpSpPr>
      <p:grpSpPr>
        <a:xfrm>
          <a:off x="0" y="0"/>
          <a:ext cx="0" cy="0"/>
          <a:chOff x="0" y="0"/>
          <a:chExt cx="0" cy="0"/>
        </a:xfrm>
      </p:grpSpPr>
      <p:sp>
        <p:nvSpPr>
          <p:cNvPr id="52226" name="Text Box 5">
            <a:extLst>
              <a:ext uri="{FF2B5EF4-FFF2-40B4-BE49-F238E27FC236}">
                <a16:creationId xmlns:a16="http://schemas.microsoft.com/office/drawing/2014/main" id="{CE59A880-9FD8-4478-97F8-596239C7F97F}"/>
              </a:ext>
            </a:extLst>
          </p:cNvPr>
          <p:cNvSpPr txBox="1">
            <a:spLocks noChangeArrowheads="1"/>
          </p:cNvSpPr>
          <p:nvPr/>
        </p:nvSpPr>
        <p:spPr bwMode="auto">
          <a:xfrm>
            <a:off x="468313" y="0"/>
            <a:ext cx="8675687" cy="628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8373" tIns="39187" rIns="78373" bIns="39187">
            <a:spAutoFit/>
          </a:bodyPr>
          <a:lstStyle>
            <a:lvl1pPr defTabSz="784225"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defTabSz="784225"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defTabSz="784225"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defTabSz="784225"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defTabSz="784225"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defTabSz="784225"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defTabSz="784225"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defTabSz="784225"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defTabSz="784225"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lang="zh-TW" altLang="en-US" sz="5400" u="sng">
                <a:solidFill>
                  <a:srgbClr val="66FFFF"/>
                </a:solidFill>
                <a:latin typeface="標楷體" panose="03000509000000000000" pitchFamily="65" charset="-120"/>
                <a:ea typeface="標楷體" panose="03000509000000000000" pitchFamily="65" charset="-120"/>
              </a:rPr>
              <a:t>颂恩</a:t>
            </a:r>
            <a:r>
              <a:rPr lang="en-US" altLang="zh-TW" sz="5400" u="sng">
                <a:solidFill>
                  <a:srgbClr val="66FFFF"/>
                </a:solidFill>
                <a:latin typeface="標楷體" panose="03000509000000000000" pitchFamily="65" charset="-120"/>
                <a:ea typeface="標楷體" panose="03000509000000000000" pitchFamily="65" charset="-120"/>
              </a:rPr>
              <a:t>#234</a:t>
            </a:r>
            <a:r>
              <a:rPr lang="zh-TW" altLang="en-US" sz="5400" u="sng">
                <a:solidFill>
                  <a:srgbClr val="66FFFF"/>
                </a:solidFill>
                <a:latin typeface="標楷體" panose="03000509000000000000" pitchFamily="65" charset="-120"/>
                <a:ea typeface="標楷體" panose="03000509000000000000" pitchFamily="65" charset="-120"/>
              </a:rPr>
              <a:t> 圣母经</a:t>
            </a:r>
            <a:endParaRPr lang="en-US" altLang="zh-TW" sz="5400" u="sng">
              <a:solidFill>
                <a:srgbClr val="66FFFF"/>
              </a:solidFill>
              <a:latin typeface="標楷體" panose="03000509000000000000" pitchFamily="65" charset="-120"/>
              <a:ea typeface="標楷體" panose="03000509000000000000" pitchFamily="65" charset="-120"/>
            </a:endParaRPr>
          </a:p>
          <a:p>
            <a:pPr algn="ctr" eaLnBrk="1" hangingPunct="1">
              <a:lnSpc>
                <a:spcPct val="20000"/>
              </a:lnSpc>
            </a:pPr>
            <a:endParaRPr lang="zh-TW" altLang="en-US" sz="5400" u="sng">
              <a:solidFill>
                <a:srgbClr val="FF66FF"/>
              </a:solidFill>
              <a:latin typeface="標楷體" panose="03000509000000000000" pitchFamily="65" charset="-120"/>
              <a:ea typeface="標楷體" panose="03000509000000000000" pitchFamily="65" charset="-120"/>
            </a:endParaRPr>
          </a:p>
          <a:p>
            <a:pP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万福玛利亚</a:t>
            </a:r>
            <a:r>
              <a:rPr lang="en-US" altLang="zh-TW" sz="6000">
                <a:solidFill>
                  <a:srgbClr val="FFFF00"/>
                </a:solidFill>
                <a:latin typeface="標楷體" panose="03000509000000000000" pitchFamily="65" charset="-120"/>
                <a:ea typeface="標楷體" panose="03000509000000000000" pitchFamily="65" charset="-120"/>
              </a:rPr>
              <a:t>,</a:t>
            </a:r>
            <a:r>
              <a:rPr lang="zh-TW" altLang="en-US" sz="6000">
                <a:solidFill>
                  <a:srgbClr val="FFFF00"/>
                </a:solidFill>
                <a:latin typeface="標楷體" panose="03000509000000000000" pitchFamily="65" charset="-120"/>
                <a:ea typeface="標楷體" panose="03000509000000000000" pitchFamily="65" charset="-120"/>
              </a:rPr>
              <a:t>满被圣宠者</a:t>
            </a:r>
            <a:r>
              <a:rPr lang="en-US" altLang="zh-TW" sz="6000">
                <a:solidFill>
                  <a:srgbClr val="FFFF00"/>
                </a:solidFill>
                <a:latin typeface="標楷體" panose="03000509000000000000" pitchFamily="65" charset="-120"/>
                <a:ea typeface="標楷體" panose="03000509000000000000" pitchFamily="65" charset="-120"/>
              </a:rPr>
              <a:t>,</a:t>
            </a:r>
          </a:p>
          <a:p>
            <a:pPr algn="ct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主与尔皆焉</a:t>
            </a:r>
            <a:r>
              <a:rPr lang="en-US" altLang="zh-TW" sz="6000">
                <a:solidFill>
                  <a:srgbClr val="FFFF00"/>
                </a:solidFill>
                <a:latin typeface="標楷體" panose="03000509000000000000" pitchFamily="65" charset="-120"/>
                <a:ea typeface="標楷體" panose="03000509000000000000" pitchFamily="65" charset="-120"/>
              </a:rPr>
              <a:t>,</a:t>
            </a:r>
            <a:endParaRPr lang="zh-TW" altLang="en-US" sz="6000">
              <a:solidFill>
                <a:srgbClr val="FFFF00"/>
              </a:solidFill>
              <a:latin typeface="標楷體" panose="03000509000000000000" pitchFamily="65" charset="-120"/>
              <a:ea typeface="標楷體" panose="03000509000000000000" pitchFamily="65" charset="-120"/>
            </a:endParaRPr>
          </a:p>
          <a:p>
            <a:pPr algn="ct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女人中尔为赞美</a:t>
            </a:r>
            <a:r>
              <a:rPr lang="en-US" altLang="zh-TW" sz="6000">
                <a:solidFill>
                  <a:srgbClr val="FFFF00"/>
                </a:solidFill>
                <a:latin typeface="標楷體" panose="03000509000000000000" pitchFamily="65" charset="-120"/>
                <a:ea typeface="標楷體" panose="03000509000000000000" pitchFamily="65" charset="-120"/>
              </a:rPr>
              <a:t>,</a:t>
            </a:r>
            <a:endParaRPr lang="zh-TW" altLang="en-US" sz="6000">
              <a:solidFill>
                <a:srgbClr val="FFFF00"/>
              </a:solidFill>
              <a:latin typeface="標楷體" panose="03000509000000000000" pitchFamily="65" charset="-120"/>
              <a:ea typeface="標楷體" panose="03000509000000000000" pitchFamily="65" charset="-120"/>
            </a:endParaRPr>
          </a:p>
          <a:p>
            <a:pPr algn="ct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尔胎子耶稣并为赞美</a:t>
            </a:r>
            <a:r>
              <a:rPr lang="en-US" altLang="zh-TW" sz="6000">
                <a:solidFill>
                  <a:srgbClr val="FFFF00"/>
                </a:solidFill>
                <a:latin typeface="標楷體" panose="03000509000000000000" pitchFamily="65" charset="-120"/>
                <a:ea typeface="標楷體" panose="03000509000000000000" pitchFamily="65" charset="-120"/>
              </a:rPr>
              <a:t>.</a:t>
            </a:r>
            <a:endParaRPr lang="zh-TW" altLang="en-US" sz="6000">
              <a:solidFill>
                <a:srgbClr val="FFFF00"/>
              </a:solidFill>
              <a:latin typeface="標楷體" panose="03000509000000000000" pitchFamily="65" charset="-120"/>
              <a:ea typeface="標楷體" panose="03000509000000000000" pitchFamily="65" charset="-120"/>
            </a:endParaRPr>
          </a:p>
          <a:p>
            <a:pPr algn="ct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天主圣母玛利亚</a:t>
            </a:r>
            <a:r>
              <a:rPr lang="en-US" altLang="zh-TW" sz="6000">
                <a:solidFill>
                  <a:srgbClr val="FFFF00"/>
                </a:solidFill>
                <a:latin typeface="標楷體" panose="03000509000000000000" pitchFamily="65" charset="-120"/>
                <a:ea typeface="標楷體" panose="03000509000000000000" pitchFamily="65" charset="-120"/>
              </a:rPr>
              <a:t>,</a:t>
            </a:r>
            <a:endParaRPr lang="zh-TW" altLang="en-US" sz="6000">
              <a:solidFill>
                <a:srgbClr val="FFFF00"/>
              </a:solidFill>
              <a:latin typeface="標楷體" panose="03000509000000000000" pitchFamily="65" charset="-120"/>
              <a:ea typeface="標楷體" panose="03000509000000000000" pitchFamily="65" charset="-120"/>
            </a:endParaRPr>
          </a:p>
          <a:p>
            <a:pPr algn="ct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为我等罪人</a:t>
            </a:r>
            <a:r>
              <a:rPr lang="en-US" altLang="zh-TW" sz="6000">
                <a:solidFill>
                  <a:srgbClr val="FFFF00"/>
                </a:solidFill>
                <a:latin typeface="標楷體" panose="03000509000000000000" pitchFamily="65" charset="-120"/>
                <a:ea typeface="標楷體" panose="03000509000000000000" pitchFamily="65" charset="-120"/>
              </a:rPr>
              <a:t>,</a:t>
            </a:r>
            <a:r>
              <a:rPr lang="zh-TW" altLang="en-US" sz="6000">
                <a:solidFill>
                  <a:srgbClr val="FFFF00"/>
                </a:solidFill>
                <a:latin typeface="標楷體" panose="03000509000000000000" pitchFamily="65" charset="-120"/>
                <a:ea typeface="標楷體" panose="03000509000000000000" pitchFamily="65" charset="-120"/>
              </a:rPr>
              <a:t>今祈天主</a:t>
            </a:r>
            <a:r>
              <a:rPr lang="en-US" altLang="zh-TW" sz="6000">
                <a:solidFill>
                  <a:srgbClr val="FFFF00"/>
                </a:solidFill>
                <a:latin typeface="標楷體" panose="03000509000000000000" pitchFamily="65" charset="-120"/>
                <a:ea typeface="標楷體" panose="03000509000000000000" pitchFamily="65" charset="-120"/>
              </a:rPr>
              <a:t>,</a:t>
            </a:r>
            <a:endParaRPr lang="zh-TW" altLang="en-US" sz="6000">
              <a:solidFill>
                <a:srgbClr val="FFFF00"/>
              </a:solidFill>
              <a:latin typeface="標楷體" panose="03000509000000000000" pitchFamily="65" charset="-120"/>
              <a:ea typeface="標楷體" panose="03000509000000000000" pitchFamily="65" charset="-120"/>
            </a:endParaRPr>
          </a:p>
          <a:p>
            <a:pPr algn="ct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及我等死候</a:t>
            </a:r>
            <a:r>
              <a:rPr lang="en-US" altLang="zh-TW" sz="6000">
                <a:solidFill>
                  <a:srgbClr val="FFFF00"/>
                </a:solidFill>
                <a:latin typeface="標楷體" panose="03000509000000000000" pitchFamily="65" charset="-120"/>
                <a:ea typeface="標楷體" panose="03000509000000000000" pitchFamily="65" charset="-120"/>
              </a:rPr>
              <a:t>.</a:t>
            </a:r>
            <a:r>
              <a:rPr lang="zh-TW" altLang="en-US" sz="6000">
                <a:solidFill>
                  <a:srgbClr val="FFFF00"/>
                </a:solidFill>
                <a:latin typeface="標楷體" panose="03000509000000000000" pitchFamily="65" charset="-120"/>
                <a:ea typeface="標楷體" panose="03000509000000000000" pitchFamily="65" charset="-120"/>
              </a:rPr>
              <a:t>亚孟</a:t>
            </a:r>
            <a:r>
              <a:rPr lang="en-US" altLang="zh-TW" sz="6000">
                <a:solidFill>
                  <a:srgbClr val="FFFF00"/>
                </a:solidFill>
                <a:latin typeface="標楷體" panose="03000509000000000000" pitchFamily="65" charset="-120"/>
                <a:ea typeface="標楷體" panose="03000509000000000000" pitchFamily="65" charset="-120"/>
              </a:rPr>
              <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543466"/>
        </a:solidFill>
        <a:effectLst/>
      </p:bgPr>
    </p:bg>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4FE2A468-F1CE-4EFD-8105-8FC6DC32FA1E}"/>
              </a:ext>
            </a:extLst>
          </p:cNvPr>
          <p:cNvSpPr>
            <a:spLocks noChangeArrowheads="1"/>
          </p:cNvSpPr>
          <p:nvPr/>
        </p:nvSpPr>
        <p:spPr bwMode="auto">
          <a:xfrm>
            <a:off x="611188" y="0"/>
            <a:ext cx="8532812" cy="529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万福玛利亚，天主之母；</a:t>
            </a:r>
            <a:endParaRPr lang="en-US" altLang="zh-TW" sz="6000">
              <a:solidFill>
                <a:srgbClr val="FFFF00"/>
              </a:solidFill>
              <a:latin typeface="標楷體" panose="03000509000000000000" pitchFamily="65" charset="-120"/>
              <a:ea typeface="標楷體" panose="03000509000000000000" pitchFamily="65" charset="-120"/>
            </a:endParaRPr>
          </a:p>
          <a:p>
            <a:pPr algn="ct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万福玛利亚，天主之母。</a:t>
            </a:r>
          </a:p>
          <a:p>
            <a:pP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为我等罪人祈祷。</a:t>
            </a:r>
            <a:endParaRPr lang="en-US" altLang="zh-TW" sz="6000">
              <a:solidFill>
                <a:srgbClr val="FFFF00"/>
              </a:solidFill>
              <a:latin typeface="標楷體" panose="03000509000000000000" pitchFamily="65" charset="-120"/>
              <a:ea typeface="標楷體" panose="03000509000000000000" pitchFamily="65" charset="-120"/>
            </a:endParaRPr>
          </a:p>
          <a:p>
            <a:pP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此刻，并于我等死候。亚孟。</a:t>
            </a:r>
            <a:endParaRPr lang="en-US" altLang="zh-TW" sz="6000">
              <a:solidFill>
                <a:srgbClr val="FFFF00"/>
              </a:solidFill>
              <a:latin typeface="標楷體" panose="03000509000000000000" pitchFamily="65" charset="-120"/>
              <a:ea typeface="標楷體" panose="03000509000000000000" pitchFamily="65" charset="-120"/>
            </a:endParaRPr>
          </a:p>
          <a:p>
            <a:pPr eaLnBrk="1" hangingPunct="1">
              <a:lnSpc>
                <a:spcPts val="5800"/>
              </a:lnSpc>
            </a:pPr>
            <a:r>
              <a:rPr lang="zh-TW" altLang="en-US" sz="6000">
                <a:solidFill>
                  <a:srgbClr val="FFFF00"/>
                </a:solidFill>
                <a:latin typeface="標楷體" panose="03000509000000000000" pitchFamily="65" charset="-120"/>
                <a:ea typeface="標楷體" panose="03000509000000000000" pitchFamily="65" charset="-120"/>
              </a:rPr>
              <a:t>万福玛利亚，天主之母，为我等祈求，为我等祈。</a:t>
            </a:r>
            <a:r>
              <a:rPr lang="zh-TW" altLang="en-US" sz="6000">
                <a:solidFill>
                  <a:srgbClr val="CCFFFF"/>
                </a:solidFill>
                <a:latin typeface="標楷體" panose="03000509000000000000" pitchFamily="65" charset="-120"/>
                <a:ea typeface="標楷體" panose="03000509000000000000" pitchFamily="65" charset="-120"/>
              </a:rPr>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A7CBAD9C-B1DE-4EB7-8308-B7A2797794B2}"/>
              </a:ext>
            </a:extLst>
          </p:cNvPr>
          <p:cNvSpPr>
            <a:spLocks noGrp="1"/>
          </p:cNvSpPr>
          <p:nvPr>
            <p:ph type="sldNum" sz="quarter" idx="12"/>
          </p:nvPr>
        </p:nvSpPr>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B8656786-AB32-425E-A52B-7DC6A8D3C389}" type="slidenum">
              <a:rPr kumimoji="0" lang="zh-TW" altLang="en-US">
                <a:solidFill>
                  <a:srgbClr val="BCBCBC"/>
                </a:solidFill>
                <a:latin typeface="Rockwell" panose="02060603020205020403" pitchFamily="18" charset="0"/>
                <a:ea typeface="標楷體" panose="03000509000000000000" pitchFamily="65" charset="-120"/>
              </a:rPr>
              <a:pPr eaLnBrk="1" hangingPunct="1"/>
              <a:t>37</a:t>
            </a:fld>
            <a:endParaRPr kumimoji="0" lang="zh-TW" altLang="en-US">
              <a:solidFill>
                <a:srgbClr val="BCBCBC"/>
              </a:solidFill>
              <a:latin typeface="Rockwell" panose="02060603020205020403" pitchFamily="18" charset="0"/>
              <a:ea typeface="標楷體" panose="03000509000000000000" pitchFamily="65" charset="-120"/>
            </a:endParaRPr>
          </a:p>
        </p:txBody>
      </p:sp>
      <p:sp>
        <p:nvSpPr>
          <p:cNvPr id="3" name="矩形 2">
            <a:extLst>
              <a:ext uri="{FF2B5EF4-FFF2-40B4-BE49-F238E27FC236}">
                <a16:creationId xmlns:a16="http://schemas.microsoft.com/office/drawing/2014/main" id="{05021A7F-4C24-46F0-B686-EE181D8E84F3}"/>
              </a:ext>
            </a:extLst>
          </p:cNvPr>
          <p:cNvSpPr/>
          <p:nvPr/>
        </p:nvSpPr>
        <p:spPr>
          <a:xfrm>
            <a:off x="468313" y="15875"/>
            <a:ext cx="8675687" cy="2740025"/>
          </a:xfrm>
          <a:prstGeom prst="rect">
            <a:avLst/>
          </a:prstGeom>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lang="zh-TW" altLang="zh-HK" sz="5400" u="sng">
                <a:solidFill>
                  <a:srgbClr val="66FFFF"/>
                </a:solidFill>
                <a:latin typeface="標楷體" panose="03000509000000000000" pitchFamily="65" charset="-120"/>
                <a:ea typeface="標楷體" panose="03000509000000000000" pitchFamily="65" charset="-120"/>
                <a:cs typeface="Times New Roman" panose="02020603050405020304" pitchFamily="18" charset="0"/>
              </a:rPr>
              <a:t>三钟经</a:t>
            </a:r>
            <a:r>
              <a:rPr lang="en-US" altLang="zh-TW" sz="5400" u="sng">
                <a:solidFill>
                  <a:srgbClr val="66FFFF"/>
                </a:solidFill>
                <a:latin typeface="標楷體" panose="03000509000000000000" pitchFamily="65" charset="-120"/>
                <a:ea typeface="標楷體" panose="03000509000000000000" pitchFamily="65" charset="-120"/>
                <a:cs typeface="Times New Roman" panose="02020603050405020304" pitchFamily="18" charset="0"/>
              </a:rPr>
              <a:t> </a:t>
            </a:r>
            <a:r>
              <a:rPr lang="en-US" altLang="zh-HK" sz="5400" u="sng">
                <a:solidFill>
                  <a:srgbClr val="66FFFF"/>
                </a:solidFill>
                <a:latin typeface="Calibri" panose="020F0502020204030204" pitchFamily="34" charset="0"/>
                <a:ea typeface="標楷體" panose="03000509000000000000" pitchFamily="65" charset="-120"/>
                <a:cs typeface="Calibri" panose="020F0502020204030204" pitchFamily="34" charset="0"/>
              </a:rPr>
              <a:t>The Angelus</a:t>
            </a:r>
          </a:p>
          <a:p>
            <a:pPr eaLnBrk="1" hangingPunct="1">
              <a:lnSpc>
                <a:spcPts val="6000"/>
              </a:lnSpc>
            </a:pPr>
            <a:r>
              <a:rPr lang="zh-TW" altLang="en-US" sz="5400">
                <a:solidFill>
                  <a:srgbClr val="66FFFF"/>
                </a:solidFill>
                <a:latin typeface="Calibri" panose="020F0502020204030204" pitchFamily="34" charset="0"/>
                <a:ea typeface="標楷體" panose="03000509000000000000" pitchFamily="65" charset="-120"/>
                <a:cs typeface="Calibri" panose="020F0502020204030204" pitchFamily="34" charset="0"/>
              </a:rPr>
              <a:t>启</a:t>
            </a:r>
            <a:r>
              <a:rPr lang="en-US" altLang="zh-TW" sz="5400">
                <a:solidFill>
                  <a:srgbClr val="66FFFF"/>
                </a:solidFill>
                <a:latin typeface="Calibri" panose="020F0502020204030204" pitchFamily="34" charset="0"/>
                <a:ea typeface="標楷體" panose="03000509000000000000" pitchFamily="65" charset="-120"/>
                <a:cs typeface="Calibri" panose="020F0502020204030204" pitchFamily="34" charset="0"/>
              </a:rPr>
              <a:t>:</a:t>
            </a:r>
            <a:r>
              <a:rPr lang="zh-TW" altLang="en-US" sz="5400">
                <a:solidFill>
                  <a:srgbClr val="66FFFF"/>
                </a:solidFill>
                <a:latin typeface="Calibri" panose="020F0502020204030204" pitchFamily="34" charset="0"/>
                <a:ea typeface="標楷體" panose="03000509000000000000" pitchFamily="65" charset="-120"/>
                <a:cs typeface="Calibri" panose="020F0502020204030204" pitchFamily="34" charset="0"/>
              </a:rPr>
              <a:t>主的天使向玛利亚报喜。</a:t>
            </a:r>
          </a:p>
          <a:p>
            <a:pPr eaLnBrk="1" hangingPunct="1">
              <a:lnSpc>
                <a:spcPts val="6000"/>
              </a:lnSpc>
            </a:pPr>
            <a:r>
              <a:rPr lang="zh-TW" altLang="en-US" sz="5400">
                <a:solidFill>
                  <a:srgbClr val="66FFFF"/>
                </a:solidFill>
                <a:latin typeface="Calibri" panose="020F0502020204030204" pitchFamily="34" charset="0"/>
                <a:ea typeface="標楷體" panose="03000509000000000000" pitchFamily="65" charset="-120"/>
                <a:cs typeface="Calibri" panose="020F0502020204030204" pitchFamily="34" charset="0"/>
              </a:rPr>
              <a:t>应</a:t>
            </a:r>
            <a:r>
              <a:rPr lang="en-US" altLang="zh-TW" sz="5400">
                <a:solidFill>
                  <a:srgbClr val="66FFFF"/>
                </a:solidFill>
                <a:latin typeface="Calibri" panose="020F0502020204030204" pitchFamily="34" charset="0"/>
                <a:ea typeface="標楷體" panose="03000509000000000000" pitchFamily="65" charset="-120"/>
                <a:cs typeface="Calibri" panose="020F0502020204030204" pitchFamily="34" charset="0"/>
              </a:rPr>
              <a:t>:</a:t>
            </a:r>
            <a:r>
              <a:rPr lang="zh-TW" altLang="en-US" sz="5400">
                <a:solidFill>
                  <a:srgbClr val="66FFFF"/>
                </a:solidFill>
                <a:latin typeface="Calibri" panose="020F0502020204030204" pitchFamily="34" charset="0"/>
                <a:ea typeface="標楷體" panose="03000509000000000000" pitchFamily="65" charset="-120"/>
                <a:cs typeface="Calibri" panose="020F0502020204030204" pitchFamily="34" charset="0"/>
              </a:rPr>
              <a:t>祂因圣神受孕</a:t>
            </a:r>
            <a:r>
              <a:rPr lang="zh-TW" altLang="en-US" sz="4000">
                <a:solidFill>
                  <a:srgbClr val="66FFFF"/>
                </a:solidFill>
                <a:latin typeface="Calibri" panose="020F0502020204030204" pitchFamily="34" charset="0"/>
                <a:ea typeface="標楷體" panose="03000509000000000000" pitchFamily="65" charset="-120"/>
                <a:cs typeface="Calibri" panose="020F0502020204030204" pitchFamily="34" charset="0"/>
              </a:rPr>
              <a:t>。 </a:t>
            </a:r>
            <a:r>
              <a:rPr lang="en-US" altLang="zh-TW" sz="4000" i="1">
                <a:latin typeface="Calibri" panose="020F0502020204030204" pitchFamily="34" charset="0"/>
                <a:ea typeface="標楷體" panose="03000509000000000000" pitchFamily="65" charset="-120"/>
                <a:cs typeface="Calibri" panose="020F0502020204030204" pitchFamily="34" charset="0"/>
              </a:rPr>
              <a:t>(</a:t>
            </a:r>
            <a:r>
              <a:rPr lang="zh-TW" altLang="en-US" sz="4000" i="1">
                <a:latin typeface="Calibri" panose="020F0502020204030204" pitchFamily="34" charset="0"/>
                <a:ea typeface="標楷體" panose="03000509000000000000" pitchFamily="65" charset="-120"/>
                <a:cs typeface="Calibri" panose="020F0502020204030204" pitchFamily="34" charset="0"/>
              </a:rPr>
              <a:t>圣母经一篇</a:t>
            </a:r>
            <a:r>
              <a:rPr lang="en-US" altLang="zh-TW" sz="4000" i="1">
                <a:latin typeface="Calibri" panose="020F0502020204030204" pitchFamily="34" charset="0"/>
                <a:ea typeface="標楷體" panose="03000509000000000000" pitchFamily="65" charset="-120"/>
                <a:cs typeface="Calibri" panose="020F0502020204030204" pitchFamily="34" charset="0"/>
              </a:rPr>
              <a:t>)</a:t>
            </a:r>
            <a:endParaRPr lang="zh-TW" altLang="zh-HK" sz="5400" u="sng">
              <a:solidFill>
                <a:srgbClr val="66FFFF"/>
              </a:solidFill>
              <a:latin typeface="Calibri" panose="020F0502020204030204" pitchFamily="34" charset="0"/>
              <a:ea typeface="標楷體" panose="03000509000000000000" pitchFamily="65" charset="-120"/>
              <a:cs typeface="Calibri" panose="020F0502020204030204" pitchFamily="34" charset="0"/>
            </a:endParaRPr>
          </a:p>
          <a:p>
            <a:pPr eaLnBrk="1" hangingPunct="1"/>
            <a:endParaRPr lang="zh-HK" altLang="en-US"/>
          </a:p>
        </p:txBody>
      </p:sp>
      <p:sp>
        <p:nvSpPr>
          <p:cNvPr id="4" name="矩形 3">
            <a:extLst>
              <a:ext uri="{FF2B5EF4-FFF2-40B4-BE49-F238E27FC236}">
                <a16:creationId xmlns:a16="http://schemas.microsoft.com/office/drawing/2014/main" id="{BC293F64-4D55-4121-A9DD-F153B97F55B2}"/>
              </a:ext>
            </a:extLst>
          </p:cNvPr>
          <p:cNvSpPr/>
          <p:nvPr/>
        </p:nvSpPr>
        <p:spPr>
          <a:xfrm>
            <a:off x="612471" y="2749617"/>
            <a:ext cx="8280920" cy="267522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nSpc>
                <a:spcPts val="5000"/>
              </a:lnSpc>
              <a:defRPr/>
            </a:pPr>
            <a:r>
              <a:rPr lang="en-US" altLang="zh-HK" sz="6000" i="1" dirty="0">
                <a:solidFill>
                  <a:srgbClr val="C00000"/>
                </a:solidFill>
                <a:latin typeface="Calibri" pitchFamily="34" charset="0"/>
                <a:ea typeface="Times New Roman" pitchFamily="18" charset="0"/>
                <a:cs typeface="Calibri" pitchFamily="34" charset="0"/>
              </a:rPr>
              <a:t>The Angel of the Lord declared to Mary: </a:t>
            </a:r>
            <a:br>
              <a:rPr lang="en-US" altLang="zh-HK" sz="6000" i="1" dirty="0">
                <a:solidFill>
                  <a:srgbClr val="C00000"/>
                </a:solidFill>
                <a:latin typeface="Calibri" pitchFamily="34" charset="0"/>
                <a:ea typeface="Times New Roman" pitchFamily="18" charset="0"/>
                <a:cs typeface="Calibri" pitchFamily="34" charset="0"/>
              </a:rPr>
            </a:br>
            <a:r>
              <a:rPr lang="en-US" altLang="zh-HK" sz="6000" i="1" dirty="0">
                <a:solidFill>
                  <a:srgbClr val="C00000"/>
                </a:solidFill>
                <a:latin typeface="Calibri" pitchFamily="34" charset="0"/>
                <a:ea typeface="Times New Roman" pitchFamily="18" charset="0"/>
                <a:cs typeface="Calibri" pitchFamily="34" charset="0"/>
              </a:rPr>
              <a:t>And she conceived of the Holy Spirit.           </a:t>
            </a:r>
            <a:r>
              <a:rPr lang="en-US" altLang="zh-HK" sz="4400" i="1" dirty="0">
                <a:solidFill>
                  <a:srgbClr val="C00000"/>
                </a:solidFill>
                <a:latin typeface="Calibri" pitchFamily="34" charset="0"/>
                <a:ea typeface="Times New Roman" pitchFamily="18" charset="0"/>
                <a:cs typeface="Calibri" pitchFamily="34" charset="0"/>
              </a:rPr>
              <a:t>(Hail Mary)</a:t>
            </a:r>
            <a:endParaRPr lang="zh-TW" altLang="zh-HK" sz="4400" i="1" dirty="0">
              <a:solidFill>
                <a:srgbClr val="C00000"/>
              </a:solidFill>
              <a:latin typeface="Calibri" pitchFamily="34" charset="0"/>
              <a:ea typeface="Times New Roman" pitchFamily="18" charset="0"/>
              <a:cs typeface="Calibri"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矩形 4">
            <a:extLst>
              <a:ext uri="{FF2B5EF4-FFF2-40B4-BE49-F238E27FC236}">
                <a16:creationId xmlns:a16="http://schemas.microsoft.com/office/drawing/2014/main" id="{4E45C07C-E76F-475C-9824-76ADC79E8087}"/>
              </a:ext>
            </a:extLst>
          </p:cNvPr>
          <p:cNvSpPr>
            <a:spLocks noChangeArrowheads="1"/>
          </p:cNvSpPr>
          <p:nvPr/>
        </p:nvSpPr>
        <p:spPr bwMode="auto">
          <a:xfrm>
            <a:off x="428625" y="0"/>
            <a:ext cx="8715375" cy="6986588"/>
          </a:xfrm>
          <a:prstGeom prst="rect">
            <a:avLst/>
          </a:prstGeom>
          <a:noFill/>
          <a:ln w="9525">
            <a:noFill/>
            <a:miter lim="800000"/>
            <a:headEnd/>
            <a:tailEnd/>
          </a:ln>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4000"/>
              </a:lnSpc>
            </a:pPr>
            <a:r>
              <a:rPr lang="zh-TW" altLang="en-US" sz="4000" u="sng">
                <a:solidFill>
                  <a:srgbClr val="00FFFF"/>
                </a:solidFill>
                <a:effectLst>
                  <a:outerShdw blurRad="38100" dist="38100" dir="2700000" algn="tl">
                    <a:srgbClr val="FFFFFF"/>
                  </a:outerShdw>
                </a:effectLst>
                <a:latin typeface="標楷體" panose="03000509000000000000" pitchFamily="65" charset="-120"/>
                <a:ea typeface="標楷體" panose="03000509000000000000" pitchFamily="65" charset="-120"/>
              </a:rPr>
              <a:t>圣母经</a:t>
            </a:r>
            <a:r>
              <a:rPr lang="en-US" altLang="zh-TW" sz="4000" u="sng">
                <a:solidFill>
                  <a:srgbClr val="00FFFF"/>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en-US" altLang="zh-TW" sz="4000" u="sng">
                <a:solidFill>
                  <a:srgbClr val="00FFFF"/>
                </a:solidFill>
                <a:effectLst>
                  <a:outerShdw blurRad="38100" dist="38100" dir="2700000" algn="tl">
                    <a:srgbClr val="FFFFFF"/>
                  </a:outerShdw>
                </a:effectLst>
              </a:rPr>
              <a:t>The Hail Mary:</a:t>
            </a:r>
          </a:p>
          <a:p>
            <a:pPr eaLnBrk="1" hangingPunct="1">
              <a:lnSpc>
                <a:spcPct val="20000"/>
              </a:lnSpc>
            </a:pPr>
            <a:endParaRPr lang="en-US" altLang="zh-TW" sz="4000" b="1" u="sng">
              <a:solidFill>
                <a:srgbClr val="FFC000"/>
              </a:solidFill>
              <a:effectLst>
                <a:outerShdw blurRad="38100" dist="38100" dir="2700000" algn="tl">
                  <a:srgbClr val="FFFFFF"/>
                </a:outerShdw>
              </a:effectLst>
              <a:latin typeface="標楷體" panose="03000509000000000000" pitchFamily="65" charset="-120"/>
              <a:ea typeface="標楷體" panose="03000509000000000000" pitchFamily="65" charset="-120"/>
            </a:endParaRPr>
          </a:p>
          <a:p>
            <a:pPr eaLnBrk="1" hangingPunct="1">
              <a:lnSpc>
                <a:spcPts val="4000"/>
              </a:lnSpc>
            </a:pP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万福玛利亚</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你充满圣宠</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主与你同在</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你在妇女中受赞颂</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你的亲子耶稣同受赞颂</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天主圣母玛利亚</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求您现在和我们临终时</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为我们罪人祈求天主</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亚孟</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p>
          <a:p>
            <a:pPr eaLnBrk="1" hangingPunct="1">
              <a:lnSpc>
                <a:spcPts val="3600"/>
              </a:lnSpc>
            </a:pPr>
            <a:r>
              <a:rPr lang="en-US" altLang="zh-TW" sz="4800">
                <a:solidFill>
                  <a:srgbClr val="FFFF00"/>
                </a:solidFill>
                <a:effectLst>
                  <a:outerShdw blurRad="38100" dist="38100" dir="2700000" algn="tl">
                    <a:srgbClr val="FFFFFF"/>
                  </a:outerShdw>
                </a:effectLst>
              </a:rPr>
              <a:t>Hail Mary, full of grace; the Lord is with thee: blessed art thou among women, and blessed is the fruit of thy womb, Jesus. Holy Mary, Mother of God, pray for us sinners, now and at the hour of our death. Amen</a:t>
            </a:r>
            <a:endParaRPr lang="zh-TW" altLang="en-US" sz="4800">
              <a:solidFill>
                <a:srgbClr val="000000"/>
              </a:solidFill>
              <a:effectLst>
                <a:outerShdw blurRad="38100" dist="38100" dir="2700000" algn="tl">
                  <a:srgbClr val="FFFFFF"/>
                </a:outerShdw>
              </a:effectLst>
              <a:latin typeface="標楷體" panose="03000509000000000000" pitchFamily="65" charset="-120"/>
              <a:ea typeface="標楷體" panose="03000509000000000000" pitchFamily="65" charset="-12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B9AFF4E8-6872-4D8E-BB65-751F01CC5CB3}"/>
              </a:ext>
            </a:extLst>
          </p:cNvPr>
          <p:cNvSpPr>
            <a:spLocks noGrp="1"/>
          </p:cNvSpPr>
          <p:nvPr>
            <p:ph type="sldNum" sz="quarter" idx="12"/>
          </p:nvPr>
        </p:nvSpPr>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1597D731-2BD9-4E1E-A93D-5347A5C2FE33}" type="slidenum">
              <a:rPr kumimoji="0" lang="zh-TW" altLang="en-US">
                <a:solidFill>
                  <a:srgbClr val="BCBCBC"/>
                </a:solidFill>
                <a:latin typeface="Rockwell" panose="02060603020205020403" pitchFamily="18" charset="0"/>
                <a:ea typeface="標楷體" panose="03000509000000000000" pitchFamily="65" charset="-120"/>
              </a:rPr>
              <a:pPr eaLnBrk="1" hangingPunct="1"/>
              <a:t>39</a:t>
            </a:fld>
            <a:endParaRPr kumimoji="0" lang="zh-TW" altLang="en-US">
              <a:solidFill>
                <a:srgbClr val="BCBCBC"/>
              </a:solidFill>
              <a:latin typeface="Rockwell" panose="02060603020205020403" pitchFamily="18" charset="0"/>
              <a:ea typeface="標楷體" panose="03000509000000000000" pitchFamily="65" charset="-120"/>
            </a:endParaRPr>
          </a:p>
        </p:txBody>
      </p:sp>
      <p:sp>
        <p:nvSpPr>
          <p:cNvPr id="3" name="矩形 2">
            <a:extLst>
              <a:ext uri="{FF2B5EF4-FFF2-40B4-BE49-F238E27FC236}">
                <a16:creationId xmlns:a16="http://schemas.microsoft.com/office/drawing/2014/main" id="{E1BE6DA2-4353-40CD-A9BB-1F7C32213987}"/>
              </a:ext>
            </a:extLst>
          </p:cNvPr>
          <p:cNvSpPr/>
          <p:nvPr/>
        </p:nvSpPr>
        <p:spPr>
          <a:xfrm>
            <a:off x="414338" y="260350"/>
            <a:ext cx="8677275" cy="2678113"/>
          </a:xfrm>
          <a:prstGeom prst="rect">
            <a:avLst/>
          </a:prstGeom>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6000"/>
              </a:lnSpc>
            </a:pPr>
            <a:r>
              <a:rPr lang="zh-TW" altLang="en-US" sz="5400">
                <a:solidFill>
                  <a:srgbClr val="66FFFF"/>
                </a:solidFill>
                <a:latin typeface="Calibri" panose="020F0502020204030204" pitchFamily="34" charset="0"/>
                <a:ea typeface="標楷體" panose="03000509000000000000" pitchFamily="65" charset="-120"/>
                <a:cs typeface="Calibri" panose="020F0502020204030204" pitchFamily="34" charset="0"/>
              </a:rPr>
              <a:t>启</a:t>
            </a:r>
            <a:r>
              <a:rPr lang="en-US" altLang="zh-TW" sz="5400">
                <a:solidFill>
                  <a:srgbClr val="66FFFF"/>
                </a:solidFill>
                <a:latin typeface="Calibri" panose="020F0502020204030204" pitchFamily="34" charset="0"/>
                <a:ea typeface="標楷體" panose="03000509000000000000" pitchFamily="65" charset="-120"/>
                <a:cs typeface="Calibri" panose="020F0502020204030204" pitchFamily="34" charset="0"/>
              </a:rPr>
              <a:t>:</a:t>
            </a:r>
            <a:r>
              <a:rPr lang="zh-HK" altLang="en-US" sz="5400">
                <a:solidFill>
                  <a:srgbClr val="66FFFF"/>
                </a:solidFill>
                <a:latin typeface="Calibri" panose="020F0502020204030204" pitchFamily="34" charset="0"/>
                <a:ea typeface="標楷體" panose="03000509000000000000" pitchFamily="65" charset="-120"/>
                <a:cs typeface="Calibri" panose="020F0502020204030204" pitchFamily="34" charset="0"/>
              </a:rPr>
              <a:t>我是主的婢女。</a:t>
            </a:r>
            <a:endParaRPr lang="zh-TW" altLang="en-US" sz="5400">
              <a:solidFill>
                <a:srgbClr val="66FFFF"/>
              </a:solidFill>
              <a:latin typeface="Calibri" panose="020F0502020204030204" pitchFamily="34" charset="0"/>
              <a:ea typeface="標楷體" panose="03000509000000000000" pitchFamily="65" charset="-120"/>
              <a:cs typeface="Calibri" panose="020F0502020204030204" pitchFamily="34" charset="0"/>
            </a:endParaRPr>
          </a:p>
          <a:p>
            <a:pPr eaLnBrk="1" hangingPunct="1">
              <a:lnSpc>
                <a:spcPts val="6000"/>
              </a:lnSpc>
            </a:pPr>
            <a:r>
              <a:rPr lang="zh-TW" altLang="en-US" sz="5400">
                <a:solidFill>
                  <a:srgbClr val="66FFFF"/>
                </a:solidFill>
                <a:latin typeface="Calibri" panose="020F0502020204030204" pitchFamily="34" charset="0"/>
                <a:ea typeface="標楷體" panose="03000509000000000000" pitchFamily="65" charset="-120"/>
                <a:cs typeface="Calibri" panose="020F0502020204030204" pitchFamily="34" charset="0"/>
              </a:rPr>
              <a:t>应</a:t>
            </a:r>
            <a:r>
              <a:rPr lang="en-US" altLang="zh-TW" sz="5400">
                <a:solidFill>
                  <a:srgbClr val="66FFFF"/>
                </a:solidFill>
                <a:latin typeface="Calibri" panose="020F0502020204030204" pitchFamily="34" charset="0"/>
                <a:ea typeface="標楷體" panose="03000509000000000000" pitchFamily="65" charset="-120"/>
                <a:cs typeface="Calibri" panose="020F0502020204030204" pitchFamily="34" charset="0"/>
              </a:rPr>
              <a:t>:</a:t>
            </a:r>
            <a:r>
              <a:rPr lang="zh-TW" altLang="en-US" sz="5400">
                <a:solidFill>
                  <a:srgbClr val="66FFFF"/>
                </a:solidFill>
                <a:latin typeface="Calibri" panose="020F0502020204030204" pitchFamily="34" charset="0"/>
                <a:ea typeface="標楷體" panose="03000509000000000000" pitchFamily="65" charset="-120"/>
                <a:cs typeface="Calibri" panose="020F0502020204030204" pitchFamily="34" charset="0"/>
              </a:rPr>
              <a:t>请依照祢的话在我身上</a:t>
            </a:r>
            <a:r>
              <a:rPr lang="en-US" altLang="zh-TW" sz="5400">
                <a:solidFill>
                  <a:srgbClr val="66FFFF"/>
                </a:solidFill>
                <a:latin typeface="Calibri" panose="020F0502020204030204" pitchFamily="34" charset="0"/>
                <a:ea typeface="標楷體" panose="03000509000000000000" pitchFamily="65" charset="-120"/>
                <a:cs typeface="Calibri" panose="020F0502020204030204" pitchFamily="34" charset="0"/>
              </a:rPr>
              <a:t>	</a:t>
            </a:r>
            <a:r>
              <a:rPr lang="zh-TW" altLang="en-US" sz="5400">
                <a:solidFill>
                  <a:srgbClr val="66FFFF"/>
                </a:solidFill>
                <a:latin typeface="Calibri" panose="020F0502020204030204" pitchFamily="34" charset="0"/>
                <a:ea typeface="標楷體" panose="03000509000000000000" pitchFamily="65" charset="-120"/>
                <a:cs typeface="Calibri" panose="020F0502020204030204" pitchFamily="34" charset="0"/>
              </a:rPr>
              <a:t>成就吧。</a:t>
            </a:r>
            <a:r>
              <a:rPr lang="zh-TW" altLang="en-US" sz="4000">
                <a:solidFill>
                  <a:srgbClr val="66FFFF"/>
                </a:solidFill>
                <a:latin typeface="Calibri" panose="020F0502020204030204" pitchFamily="34" charset="0"/>
                <a:ea typeface="標楷體" panose="03000509000000000000" pitchFamily="65" charset="-120"/>
                <a:cs typeface="Calibri" panose="020F0502020204030204" pitchFamily="34" charset="0"/>
              </a:rPr>
              <a:t> </a:t>
            </a:r>
            <a:r>
              <a:rPr lang="en-US" altLang="zh-TW" sz="4000" i="1">
                <a:latin typeface="Calibri" panose="020F0502020204030204" pitchFamily="34" charset="0"/>
                <a:ea typeface="標楷體" panose="03000509000000000000" pitchFamily="65" charset="-120"/>
                <a:cs typeface="Calibri" panose="020F0502020204030204" pitchFamily="34" charset="0"/>
              </a:rPr>
              <a:t>(</a:t>
            </a:r>
            <a:r>
              <a:rPr lang="zh-TW" altLang="en-US" sz="4000" i="1">
                <a:latin typeface="Calibri" panose="020F0502020204030204" pitchFamily="34" charset="0"/>
                <a:ea typeface="標楷體" panose="03000509000000000000" pitchFamily="65" charset="-120"/>
                <a:cs typeface="Calibri" panose="020F0502020204030204" pitchFamily="34" charset="0"/>
              </a:rPr>
              <a:t>圣母经一篇</a:t>
            </a:r>
            <a:r>
              <a:rPr lang="en-US" altLang="zh-TW" sz="4000" i="1">
                <a:latin typeface="Calibri" panose="020F0502020204030204" pitchFamily="34" charset="0"/>
                <a:ea typeface="標楷體" panose="03000509000000000000" pitchFamily="65" charset="-120"/>
                <a:cs typeface="Calibri" panose="020F0502020204030204" pitchFamily="34" charset="0"/>
              </a:rPr>
              <a:t>)</a:t>
            </a:r>
            <a:endParaRPr lang="zh-TW" altLang="zh-HK" sz="5400" u="sng">
              <a:solidFill>
                <a:srgbClr val="66FFFF"/>
              </a:solidFill>
              <a:latin typeface="Calibri" panose="020F0502020204030204" pitchFamily="34" charset="0"/>
              <a:ea typeface="標楷體" panose="03000509000000000000" pitchFamily="65" charset="-120"/>
              <a:cs typeface="Calibri" panose="020F0502020204030204" pitchFamily="34" charset="0"/>
            </a:endParaRPr>
          </a:p>
          <a:p>
            <a:pPr eaLnBrk="1" hangingPunct="1"/>
            <a:endParaRPr lang="zh-HK" altLang="en-US">
              <a:cs typeface="Calibri" panose="020F0502020204030204" pitchFamily="34" charset="0"/>
            </a:endParaRPr>
          </a:p>
        </p:txBody>
      </p:sp>
      <p:sp>
        <p:nvSpPr>
          <p:cNvPr id="4" name="矩形 3">
            <a:extLst>
              <a:ext uri="{FF2B5EF4-FFF2-40B4-BE49-F238E27FC236}">
                <a16:creationId xmlns:a16="http://schemas.microsoft.com/office/drawing/2014/main" id="{50D10DEC-15DB-46A3-9D3E-B4CEDFEE66D5}"/>
              </a:ext>
            </a:extLst>
          </p:cNvPr>
          <p:cNvSpPr/>
          <p:nvPr/>
        </p:nvSpPr>
        <p:spPr>
          <a:xfrm>
            <a:off x="584140" y="2938304"/>
            <a:ext cx="8280920" cy="3341171"/>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nSpc>
                <a:spcPts val="5000"/>
              </a:lnSpc>
              <a:defRPr/>
            </a:pPr>
            <a:r>
              <a:rPr lang="en-US" altLang="zh-HK" sz="6000" i="1" dirty="0">
                <a:solidFill>
                  <a:srgbClr val="C00000"/>
                </a:solidFill>
                <a:latin typeface="Calibri" pitchFamily="34" charset="0"/>
                <a:ea typeface="Times New Roman" pitchFamily="18" charset="0"/>
                <a:cs typeface="Calibri" pitchFamily="34" charset="0"/>
              </a:rPr>
              <a:t>Behold the handmaid of the Lord: </a:t>
            </a:r>
          </a:p>
          <a:p>
            <a:pPr>
              <a:lnSpc>
                <a:spcPts val="5000"/>
              </a:lnSpc>
              <a:defRPr/>
            </a:pPr>
            <a:r>
              <a:rPr lang="en-US" altLang="zh-HK" sz="6000" i="1" dirty="0">
                <a:solidFill>
                  <a:srgbClr val="C00000"/>
                </a:solidFill>
                <a:latin typeface="Calibri" pitchFamily="34" charset="0"/>
                <a:ea typeface="Times New Roman" pitchFamily="18" charset="0"/>
                <a:cs typeface="Calibri" pitchFamily="34" charset="0"/>
              </a:rPr>
              <a:t>Be it done unto me according to Thy word.</a:t>
            </a:r>
          </a:p>
          <a:p>
            <a:pPr algn="r">
              <a:lnSpc>
                <a:spcPts val="5000"/>
              </a:lnSpc>
              <a:defRPr/>
            </a:pPr>
            <a:r>
              <a:rPr lang="en-US" altLang="zh-HK" sz="6000" i="1" dirty="0">
                <a:solidFill>
                  <a:srgbClr val="C00000"/>
                </a:solidFill>
                <a:latin typeface="Calibri" pitchFamily="34" charset="0"/>
                <a:ea typeface="Times New Roman" pitchFamily="18" charset="0"/>
                <a:cs typeface="Calibri" pitchFamily="34" charset="0"/>
              </a:rPr>
              <a:t> </a:t>
            </a:r>
            <a:r>
              <a:rPr lang="en-US" altLang="zh-HK" sz="4400" i="1" dirty="0">
                <a:solidFill>
                  <a:srgbClr val="C00000"/>
                </a:solidFill>
                <a:latin typeface="Calibri" pitchFamily="34" charset="0"/>
                <a:ea typeface="Times New Roman" pitchFamily="18" charset="0"/>
                <a:cs typeface="Calibri" pitchFamily="34" charset="0"/>
              </a:rPr>
              <a:t>(Hail Mary)</a:t>
            </a:r>
            <a:endParaRPr lang="zh-TW" altLang="zh-HK" sz="4400" i="1" dirty="0">
              <a:solidFill>
                <a:srgbClr val="C00000"/>
              </a:solidFill>
              <a:latin typeface="Calibri" pitchFamily="34" charset="0"/>
              <a:ea typeface="Times New Roman" pitchFamily="18"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B2448"/>
        </a:solidFill>
        <a:effectLst/>
      </p:bgPr>
    </p:bg>
    <p:spTree>
      <p:nvGrpSpPr>
        <p:cNvPr id="1" name=""/>
        <p:cNvGrpSpPr/>
        <p:nvPr/>
      </p:nvGrpSpPr>
      <p:grpSpPr>
        <a:xfrm>
          <a:off x="0" y="0"/>
          <a:ext cx="0" cy="0"/>
          <a:chOff x="0" y="0"/>
          <a:chExt cx="0" cy="0"/>
        </a:xfrm>
      </p:grpSpPr>
      <p:sp>
        <p:nvSpPr>
          <p:cNvPr id="21506" name="Rectangle 1">
            <a:extLst>
              <a:ext uri="{FF2B5EF4-FFF2-40B4-BE49-F238E27FC236}">
                <a16:creationId xmlns:a16="http://schemas.microsoft.com/office/drawing/2014/main" id="{C217792B-F219-4D44-B93F-EB358186AC56}"/>
              </a:ext>
            </a:extLst>
          </p:cNvPr>
          <p:cNvSpPr>
            <a:spLocks noChangeArrowheads="1"/>
          </p:cNvSpPr>
          <p:nvPr/>
        </p:nvSpPr>
        <p:spPr bwMode="auto">
          <a:xfrm>
            <a:off x="285750" y="0"/>
            <a:ext cx="885825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4800"/>
              </a:lnSpc>
            </a:pPr>
            <a:r>
              <a:rPr kumimoji="0" lang="zh-TW" altLang="en-AU" sz="5400">
                <a:solidFill>
                  <a:srgbClr val="FFFFFF"/>
                </a:solidFill>
                <a:latin typeface="標楷體" panose="03000509000000000000" pitchFamily="65" charset="-120"/>
                <a:ea typeface="標楷體" panose="03000509000000000000" pitchFamily="65" charset="-120"/>
              </a:rPr>
              <a:t>至圣圣三</a:t>
            </a:r>
            <a:r>
              <a:rPr kumimoji="0" lang="en-US" altLang="zh-TW" sz="5400">
                <a:solidFill>
                  <a:srgbClr val="FFFFFF"/>
                </a:solidFill>
                <a:latin typeface="標楷體" panose="03000509000000000000" pitchFamily="65" charset="-120"/>
                <a:ea typeface="標楷體" panose="03000509000000000000" pitchFamily="65" charset="-120"/>
              </a:rPr>
              <a:t>,</a:t>
            </a:r>
            <a:r>
              <a:rPr kumimoji="0" lang="zh-TW" altLang="en-AU" sz="5400">
                <a:solidFill>
                  <a:srgbClr val="FFFFFF"/>
                </a:solidFill>
                <a:latin typeface="標楷體" panose="03000509000000000000" pitchFamily="65" charset="-120"/>
                <a:ea typeface="標楷體" panose="03000509000000000000" pitchFamily="65" charset="-120"/>
              </a:rPr>
              <a:t>父子及圣神</a:t>
            </a:r>
            <a:r>
              <a:rPr kumimoji="0" lang="en-US" altLang="zh-TW" sz="5400">
                <a:solidFill>
                  <a:srgbClr val="FFFFFF"/>
                </a:solidFill>
                <a:latin typeface="標楷體" panose="03000509000000000000" pitchFamily="65" charset="-120"/>
                <a:ea typeface="標楷體" panose="03000509000000000000" pitchFamily="65" charset="-120"/>
              </a:rPr>
              <a:t>,</a:t>
            </a:r>
            <a:r>
              <a:rPr kumimoji="0" lang="zh-TW" altLang="en-AU" sz="5400">
                <a:solidFill>
                  <a:srgbClr val="FFFFFF"/>
                </a:solidFill>
                <a:latin typeface="標楷體" panose="03000509000000000000" pitchFamily="65" charset="-120"/>
                <a:ea typeface="標楷體" panose="03000509000000000000" pitchFamily="65" charset="-120"/>
              </a:rPr>
              <a:t>我深深地钦崇祢</a:t>
            </a:r>
            <a:r>
              <a:rPr kumimoji="0" lang="en-US" altLang="zh-TW" sz="5400">
                <a:solidFill>
                  <a:srgbClr val="FFFFFF"/>
                </a:solidFill>
                <a:latin typeface="標楷體" panose="03000509000000000000" pitchFamily="65" charset="-120"/>
                <a:ea typeface="標楷體" panose="03000509000000000000" pitchFamily="65" charset="-120"/>
              </a:rPr>
              <a:t>,</a:t>
            </a:r>
            <a:r>
              <a:rPr kumimoji="0" lang="zh-TW" altLang="en-AU" sz="5400">
                <a:solidFill>
                  <a:srgbClr val="FFFFFF"/>
                </a:solidFill>
                <a:latin typeface="標楷體" panose="03000509000000000000" pitchFamily="65" charset="-120"/>
                <a:ea typeface="標楷體" panose="03000509000000000000" pitchFamily="65" charset="-120"/>
              </a:rPr>
              <a:t>并将存于世界每一圣体龛内的耶稣基督至尊圣体宝血</a:t>
            </a:r>
            <a:r>
              <a:rPr kumimoji="0" lang="en-US" altLang="zh-TW" sz="5400">
                <a:solidFill>
                  <a:srgbClr val="FFFFFF"/>
                </a:solidFill>
                <a:latin typeface="標楷體" panose="03000509000000000000" pitchFamily="65" charset="-120"/>
                <a:ea typeface="標楷體" panose="03000509000000000000" pitchFamily="65" charset="-120"/>
              </a:rPr>
              <a:t>,</a:t>
            </a:r>
            <a:r>
              <a:rPr kumimoji="0" lang="zh-TW" altLang="en-AU" sz="5400">
                <a:solidFill>
                  <a:srgbClr val="FFFFFF"/>
                </a:solidFill>
                <a:latin typeface="標楷體" panose="03000509000000000000" pitchFamily="65" charset="-120"/>
                <a:ea typeface="標楷體" panose="03000509000000000000" pitchFamily="65" charset="-120"/>
              </a:rPr>
              <a:t>灵魂和天主性全献于祢</a:t>
            </a:r>
            <a:r>
              <a:rPr kumimoji="0" lang="en-US" altLang="zh-TW" sz="5400">
                <a:solidFill>
                  <a:srgbClr val="FFFFFF"/>
                </a:solidFill>
                <a:latin typeface="標楷體" panose="03000509000000000000" pitchFamily="65" charset="-120"/>
                <a:ea typeface="標楷體" panose="03000509000000000000" pitchFamily="65" charset="-120"/>
              </a:rPr>
              <a:t>,</a:t>
            </a:r>
            <a:r>
              <a:rPr kumimoji="0" lang="zh-TW" altLang="en-AU" sz="5400">
                <a:solidFill>
                  <a:srgbClr val="FFFFFF"/>
                </a:solidFill>
                <a:latin typeface="標楷體" panose="03000509000000000000" pitchFamily="65" charset="-120"/>
                <a:ea typeface="標楷體" panose="03000509000000000000" pitchFamily="65" charset="-120"/>
              </a:rPr>
              <a:t>为补偿</a:t>
            </a:r>
            <a:r>
              <a:rPr kumimoji="0" lang="ja-JP" altLang="en-AU" sz="5400">
                <a:solidFill>
                  <a:srgbClr val="FFFFFF"/>
                </a:solidFill>
                <a:latin typeface="標楷體" panose="03000509000000000000" pitchFamily="65" charset="-120"/>
                <a:ea typeface="標楷體" panose="03000509000000000000" pitchFamily="65" charset="-120"/>
              </a:rPr>
              <a:t>祢</a:t>
            </a:r>
            <a:r>
              <a:rPr kumimoji="0" lang="zh-TW" altLang="en-AU" sz="5400">
                <a:solidFill>
                  <a:srgbClr val="FFFFFF"/>
                </a:solidFill>
                <a:latin typeface="標楷體" panose="03000509000000000000" pitchFamily="65" charset="-120"/>
                <a:ea typeface="標楷體" panose="03000509000000000000" pitchFamily="65" charset="-120"/>
              </a:rPr>
              <a:t>因他人之冒犯</a:t>
            </a:r>
            <a:r>
              <a:rPr kumimoji="0" lang="en-US" altLang="zh-TW" sz="5400">
                <a:solidFill>
                  <a:srgbClr val="FFFFFF"/>
                </a:solidFill>
                <a:latin typeface="標楷體" panose="03000509000000000000" pitchFamily="65" charset="-120"/>
                <a:ea typeface="標楷體" panose="03000509000000000000" pitchFamily="65" charset="-120"/>
              </a:rPr>
              <a:t>,</a:t>
            </a:r>
            <a:endParaRPr kumimoji="0" lang="zh-TW" altLang="en-US" sz="5400">
              <a:solidFill>
                <a:srgbClr val="FFFFFF"/>
              </a:solidFill>
              <a:latin typeface="標楷體" panose="03000509000000000000" pitchFamily="65" charset="-120"/>
              <a:ea typeface="標楷體" panose="03000509000000000000" pitchFamily="65" charset="-120"/>
            </a:endParaRPr>
          </a:p>
        </p:txBody>
      </p:sp>
      <p:sp>
        <p:nvSpPr>
          <p:cNvPr id="4099" name="Rectangle 2">
            <a:extLst>
              <a:ext uri="{FF2B5EF4-FFF2-40B4-BE49-F238E27FC236}">
                <a16:creationId xmlns:a16="http://schemas.microsoft.com/office/drawing/2014/main" id="{A077043B-3826-4D48-9277-234DD26914FA}"/>
              </a:ext>
            </a:extLst>
          </p:cNvPr>
          <p:cNvSpPr>
            <a:spLocks noChangeArrowheads="1"/>
          </p:cNvSpPr>
          <p:nvPr/>
        </p:nvSpPr>
        <p:spPr bwMode="auto">
          <a:xfrm>
            <a:off x="285750" y="3214688"/>
            <a:ext cx="8858250" cy="3365500"/>
          </a:xfrm>
          <a:prstGeom prst="rect">
            <a:avLst/>
          </a:prstGeom>
          <a:noFill/>
          <a:ln w="9525">
            <a:noFill/>
            <a:miter lim="800000"/>
            <a:headEnd/>
            <a:tailEnd/>
          </a:ln>
        </p:spPr>
        <p:txBody>
          <a:bodyPr>
            <a:spAutoFit/>
          </a:bodyPr>
          <a:lstStyle/>
          <a:p>
            <a:pPr fontAlgn="auto">
              <a:lnSpc>
                <a:spcPts val="4200"/>
              </a:lnSpc>
              <a:spcBef>
                <a:spcPts val="0"/>
              </a:spcBef>
              <a:spcAft>
                <a:spcPts val="0"/>
              </a:spcAft>
              <a:defRPr/>
            </a:pPr>
            <a:r>
              <a:rPr kumimoji="0" lang="en-AU" altLang="zh-TW" sz="5300" spc="-150" dirty="0">
                <a:solidFill>
                  <a:srgbClr val="FFFFCC"/>
                </a:solidFill>
                <a:latin typeface="Calibri"/>
                <a:ea typeface="新細明體"/>
              </a:rPr>
              <a:t>O Most Holy Trinity, Father, Son and Holy Spirit, I adore Thee profoundly. I offer Thee the most Precious Body, Blood, Soul and Divinity of Jesus Christ, </a:t>
            </a:r>
            <a:r>
              <a:rPr kumimoji="0" lang="en-US" altLang="zh-TW" sz="5300" spc="-150" dirty="0">
                <a:solidFill>
                  <a:srgbClr val="FFFFCC"/>
                </a:solidFill>
                <a:latin typeface="Calibri"/>
                <a:ea typeface="新細明體"/>
              </a:rPr>
              <a:t>p</a:t>
            </a:r>
            <a:r>
              <a:rPr kumimoji="0" lang="en-AU" altLang="zh-TW" sz="5300" spc="-150" dirty="0">
                <a:solidFill>
                  <a:srgbClr val="FFFFCC"/>
                </a:solidFill>
                <a:latin typeface="Calibri"/>
                <a:ea typeface="新細明體"/>
              </a:rPr>
              <a:t>resent in all the tabernacles of the world,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矩形 4">
            <a:extLst>
              <a:ext uri="{FF2B5EF4-FFF2-40B4-BE49-F238E27FC236}">
                <a16:creationId xmlns:a16="http://schemas.microsoft.com/office/drawing/2014/main" id="{BD797634-4C80-4DC5-A0D5-0F94EBE30493}"/>
              </a:ext>
            </a:extLst>
          </p:cNvPr>
          <p:cNvSpPr>
            <a:spLocks noChangeArrowheads="1"/>
          </p:cNvSpPr>
          <p:nvPr/>
        </p:nvSpPr>
        <p:spPr bwMode="auto">
          <a:xfrm>
            <a:off x="428625" y="0"/>
            <a:ext cx="8715375" cy="6986588"/>
          </a:xfrm>
          <a:prstGeom prst="rect">
            <a:avLst/>
          </a:prstGeom>
          <a:noFill/>
          <a:ln w="9525">
            <a:noFill/>
            <a:miter lim="800000"/>
            <a:headEnd/>
            <a:tailEnd/>
          </a:ln>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4000"/>
              </a:lnSpc>
            </a:pPr>
            <a:r>
              <a:rPr lang="zh-TW" altLang="en-US" sz="4000" u="sng">
                <a:solidFill>
                  <a:srgbClr val="00FFFF"/>
                </a:solidFill>
                <a:effectLst>
                  <a:outerShdw blurRad="38100" dist="38100" dir="2700000" algn="tl">
                    <a:srgbClr val="FFFFFF"/>
                  </a:outerShdw>
                </a:effectLst>
                <a:latin typeface="標楷體" panose="03000509000000000000" pitchFamily="65" charset="-120"/>
                <a:ea typeface="標楷體" panose="03000509000000000000" pitchFamily="65" charset="-120"/>
              </a:rPr>
              <a:t>圣母经</a:t>
            </a:r>
            <a:r>
              <a:rPr lang="en-US" altLang="zh-TW" sz="4000" u="sng">
                <a:solidFill>
                  <a:srgbClr val="00FFFF"/>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en-US" altLang="zh-TW" sz="4000" u="sng">
                <a:solidFill>
                  <a:srgbClr val="00FFFF"/>
                </a:solidFill>
                <a:effectLst>
                  <a:outerShdw blurRad="38100" dist="38100" dir="2700000" algn="tl">
                    <a:srgbClr val="FFFFFF"/>
                  </a:outerShdw>
                </a:effectLst>
              </a:rPr>
              <a:t>The Hail Mary:</a:t>
            </a:r>
          </a:p>
          <a:p>
            <a:pPr eaLnBrk="1" hangingPunct="1">
              <a:lnSpc>
                <a:spcPct val="20000"/>
              </a:lnSpc>
            </a:pPr>
            <a:endParaRPr lang="en-US" altLang="zh-TW" sz="4000" b="1" u="sng">
              <a:solidFill>
                <a:srgbClr val="FFC000"/>
              </a:solidFill>
              <a:effectLst>
                <a:outerShdw blurRad="38100" dist="38100" dir="2700000" algn="tl">
                  <a:srgbClr val="FFFFFF"/>
                </a:outerShdw>
              </a:effectLst>
              <a:latin typeface="標楷體" panose="03000509000000000000" pitchFamily="65" charset="-120"/>
              <a:ea typeface="標楷體" panose="03000509000000000000" pitchFamily="65" charset="-120"/>
            </a:endParaRPr>
          </a:p>
          <a:p>
            <a:pPr eaLnBrk="1" hangingPunct="1">
              <a:lnSpc>
                <a:spcPts val="4000"/>
              </a:lnSpc>
            </a:pP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万福玛利亚</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你充满圣宠</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主与你同在</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你在妇女中受赞颂</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你的亲子耶稣同受赞颂</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天主圣母玛利亚</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求您现在和我们临终时</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为我们罪人祈求天主</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亚孟</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p>
          <a:p>
            <a:pPr eaLnBrk="1" hangingPunct="1">
              <a:lnSpc>
                <a:spcPts val="3600"/>
              </a:lnSpc>
            </a:pPr>
            <a:r>
              <a:rPr lang="en-US" altLang="zh-TW" sz="4800">
                <a:solidFill>
                  <a:srgbClr val="FFFF00"/>
                </a:solidFill>
                <a:effectLst>
                  <a:outerShdw blurRad="38100" dist="38100" dir="2700000" algn="tl">
                    <a:srgbClr val="FFFFFF"/>
                  </a:outerShdw>
                </a:effectLst>
              </a:rPr>
              <a:t>Hail Mary, full of grace; the Lord is with thee: blessed art thou among women, and blessed is the fruit of thy womb, Jesus. Holy Mary, Mother of God, pray for us sinners, now and at the hour of our death. Amen</a:t>
            </a:r>
            <a:endParaRPr lang="zh-TW" altLang="en-US" sz="4800">
              <a:solidFill>
                <a:srgbClr val="000000"/>
              </a:solidFill>
              <a:effectLst>
                <a:outerShdw blurRad="38100" dist="38100" dir="2700000" algn="tl">
                  <a:srgbClr val="FFFFFF"/>
                </a:outerShdw>
              </a:effectLst>
              <a:latin typeface="標楷體" panose="03000509000000000000" pitchFamily="65" charset="-120"/>
              <a:ea typeface="標楷體" panose="03000509000000000000" pitchFamily="65" charset="-12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6186FE8F-FB4B-4021-90D4-3EA83860CC2B}"/>
              </a:ext>
            </a:extLst>
          </p:cNvPr>
          <p:cNvSpPr>
            <a:spLocks noGrp="1"/>
          </p:cNvSpPr>
          <p:nvPr>
            <p:ph type="sldNum" sz="quarter" idx="12"/>
          </p:nvPr>
        </p:nvSpPr>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91DD5ECF-16BE-400D-A52F-BA23EDB1384D}" type="slidenum">
              <a:rPr kumimoji="0" lang="zh-TW" altLang="en-US">
                <a:solidFill>
                  <a:srgbClr val="BCBCBC"/>
                </a:solidFill>
                <a:latin typeface="Rockwell" panose="02060603020205020403" pitchFamily="18" charset="0"/>
                <a:ea typeface="標楷體" panose="03000509000000000000" pitchFamily="65" charset="-120"/>
              </a:rPr>
              <a:pPr eaLnBrk="1" hangingPunct="1"/>
              <a:t>41</a:t>
            </a:fld>
            <a:endParaRPr kumimoji="0" lang="zh-TW" altLang="en-US">
              <a:solidFill>
                <a:srgbClr val="BCBCBC"/>
              </a:solidFill>
              <a:latin typeface="Rockwell" panose="02060603020205020403" pitchFamily="18" charset="0"/>
              <a:ea typeface="標楷體" panose="03000509000000000000" pitchFamily="65" charset="-120"/>
            </a:endParaRPr>
          </a:p>
        </p:txBody>
      </p:sp>
      <p:sp>
        <p:nvSpPr>
          <p:cNvPr id="3" name="矩形 2">
            <a:extLst>
              <a:ext uri="{FF2B5EF4-FFF2-40B4-BE49-F238E27FC236}">
                <a16:creationId xmlns:a16="http://schemas.microsoft.com/office/drawing/2014/main" id="{F637CB86-EB11-4072-AFC0-58ECC848B9B2}"/>
              </a:ext>
            </a:extLst>
          </p:cNvPr>
          <p:cNvSpPr/>
          <p:nvPr/>
        </p:nvSpPr>
        <p:spPr>
          <a:xfrm>
            <a:off x="414338" y="260350"/>
            <a:ext cx="8677275" cy="2678113"/>
          </a:xfrm>
          <a:prstGeom prst="rect">
            <a:avLst/>
          </a:prstGeom>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6000"/>
              </a:lnSpc>
            </a:pPr>
            <a:r>
              <a:rPr lang="zh-TW" altLang="en-US" sz="5400">
                <a:solidFill>
                  <a:srgbClr val="66FFFF"/>
                </a:solidFill>
                <a:latin typeface="Calibri" panose="020F0502020204030204" pitchFamily="34" charset="0"/>
                <a:ea typeface="標楷體" panose="03000509000000000000" pitchFamily="65" charset="-120"/>
                <a:cs typeface="Calibri" panose="020F0502020204030204" pitchFamily="34" charset="0"/>
              </a:rPr>
              <a:t>启</a:t>
            </a:r>
            <a:r>
              <a:rPr lang="en-US" altLang="zh-TW" sz="5400">
                <a:solidFill>
                  <a:srgbClr val="66FFFF"/>
                </a:solidFill>
                <a:latin typeface="Calibri" panose="020F0502020204030204" pitchFamily="34" charset="0"/>
                <a:ea typeface="標楷體" panose="03000509000000000000" pitchFamily="65" charset="-120"/>
                <a:cs typeface="Calibri" panose="020F0502020204030204" pitchFamily="34" charset="0"/>
              </a:rPr>
              <a:t>:</a:t>
            </a:r>
            <a:r>
              <a:rPr lang="zh-TW" altLang="en-US" sz="5400">
                <a:solidFill>
                  <a:srgbClr val="66FFFF"/>
                </a:solidFill>
                <a:latin typeface="Calibri" panose="020F0502020204030204" pitchFamily="34" charset="0"/>
                <a:ea typeface="標楷體" panose="03000509000000000000" pitchFamily="65" charset="-120"/>
                <a:cs typeface="Calibri" panose="020F0502020204030204" pitchFamily="34" charset="0"/>
              </a:rPr>
              <a:t>天主圣子降生成人。</a:t>
            </a:r>
            <a:endParaRPr lang="en-US" altLang="zh-TW" sz="5400">
              <a:solidFill>
                <a:srgbClr val="66FFFF"/>
              </a:solidFill>
              <a:latin typeface="Calibri" panose="020F0502020204030204" pitchFamily="34" charset="0"/>
              <a:ea typeface="標楷體" panose="03000509000000000000" pitchFamily="65" charset="-120"/>
              <a:cs typeface="Calibri" panose="020F0502020204030204" pitchFamily="34" charset="0"/>
            </a:endParaRPr>
          </a:p>
          <a:p>
            <a:pPr eaLnBrk="1" hangingPunct="1">
              <a:lnSpc>
                <a:spcPts val="6000"/>
              </a:lnSpc>
            </a:pPr>
            <a:r>
              <a:rPr lang="zh-TW" altLang="en-US" sz="5400">
                <a:solidFill>
                  <a:srgbClr val="66FFFF"/>
                </a:solidFill>
                <a:latin typeface="Calibri" panose="020F0502020204030204" pitchFamily="34" charset="0"/>
                <a:ea typeface="標楷體" panose="03000509000000000000" pitchFamily="65" charset="-120"/>
                <a:cs typeface="Calibri" panose="020F0502020204030204" pitchFamily="34" charset="0"/>
              </a:rPr>
              <a:t>应</a:t>
            </a:r>
            <a:r>
              <a:rPr lang="en-US" altLang="zh-TW" sz="5400">
                <a:solidFill>
                  <a:srgbClr val="66FFFF"/>
                </a:solidFill>
                <a:latin typeface="Calibri" panose="020F0502020204030204" pitchFamily="34" charset="0"/>
                <a:ea typeface="標楷體" panose="03000509000000000000" pitchFamily="65" charset="-120"/>
                <a:cs typeface="Calibri" panose="020F0502020204030204" pitchFamily="34" charset="0"/>
              </a:rPr>
              <a:t>:</a:t>
            </a:r>
            <a:r>
              <a:rPr lang="zh-TW" altLang="en-US" sz="5400">
                <a:solidFill>
                  <a:srgbClr val="66FFFF"/>
                </a:solidFill>
                <a:latin typeface="Calibri" panose="020F0502020204030204" pitchFamily="34" charset="0"/>
                <a:ea typeface="標楷體" panose="03000509000000000000" pitchFamily="65" charset="-120"/>
                <a:cs typeface="Calibri" panose="020F0502020204030204" pitchFamily="34" charset="0"/>
              </a:rPr>
              <a:t>居住在我们人间。</a:t>
            </a:r>
            <a:endParaRPr lang="en-US" altLang="zh-TW" sz="5400">
              <a:solidFill>
                <a:srgbClr val="66FFFF"/>
              </a:solidFill>
              <a:latin typeface="Calibri" panose="020F0502020204030204" pitchFamily="34" charset="0"/>
              <a:ea typeface="標楷體" panose="03000509000000000000" pitchFamily="65" charset="-120"/>
              <a:cs typeface="Calibri" panose="020F0502020204030204" pitchFamily="34" charset="0"/>
            </a:endParaRPr>
          </a:p>
          <a:p>
            <a:pPr algn="r" eaLnBrk="1" hangingPunct="1">
              <a:lnSpc>
                <a:spcPts val="6000"/>
              </a:lnSpc>
            </a:pPr>
            <a:r>
              <a:rPr lang="zh-TW" altLang="en-US" sz="4000">
                <a:solidFill>
                  <a:srgbClr val="66FFFF"/>
                </a:solidFill>
                <a:latin typeface="Calibri" panose="020F0502020204030204" pitchFamily="34" charset="0"/>
                <a:ea typeface="標楷體" panose="03000509000000000000" pitchFamily="65" charset="-120"/>
                <a:cs typeface="Calibri" panose="020F0502020204030204" pitchFamily="34" charset="0"/>
              </a:rPr>
              <a:t> </a:t>
            </a:r>
            <a:r>
              <a:rPr lang="en-US" altLang="zh-TW" sz="4000" i="1">
                <a:latin typeface="Calibri" panose="020F0502020204030204" pitchFamily="34" charset="0"/>
                <a:ea typeface="標楷體" panose="03000509000000000000" pitchFamily="65" charset="-120"/>
                <a:cs typeface="Calibri" panose="020F0502020204030204" pitchFamily="34" charset="0"/>
              </a:rPr>
              <a:t>(</a:t>
            </a:r>
            <a:r>
              <a:rPr lang="zh-TW" altLang="en-US" sz="4000" i="1">
                <a:latin typeface="Calibri" panose="020F0502020204030204" pitchFamily="34" charset="0"/>
                <a:ea typeface="標楷體" panose="03000509000000000000" pitchFamily="65" charset="-120"/>
                <a:cs typeface="Calibri" panose="020F0502020204030204" pitchFamily="34" charset="0"/>
              </a:rPr>
              <a:t>圣母经一篇</a:t>
            </a:r>
            <a:r>
              <a:rPr lang="en-US" altLang="zh-TW" sz="4000" i="1">
                <a:latin typeface="Calibri" panose="020F0502020204030204" pitchFamily="34" charset="0"/>
                <a:ea typeface="標楷體" panose="03000509000000000000" pitchFamily="65" charset="-120"/>
                <a:cs typeface="Calibri" panose="020F0502020204030204" pitchFamily="34" charset="0"/>
              </a:rPr>
              <a:t>)</a:t>
            </a:r>
            <a:endParaRPr lang="zh-TW" altLang="zh-HK" sz="5400" u="sng">
              <a:solidFill>
                <a:srgbClr val="66FFFF"/>
              </a:solidFill>
              <a:latin typeface="Calibri" panose="020F0502020204030204" pitchFamily="34" charset="0"/>
              <a:ea typeface="標楷體" panose="03000509000000000000" pitchFamily="65" charset="-120"/>
              <a:cs typeface="Calibri" panose="020F0502020204030204" pitchFamily="34" charset="0"/>
            </a:endParaRPr>
          </a:p>
          <a:p>
            <a:pPr eaLnBrk="1" hangingPunct="1"/>
            <a:endParaRPr lang="zh-HK" altLang="en-US">
              <a:cs typeface="Calibri" panose="020F0502020204030204" pitchFamily="34" charset="0"/>
            </a:endParaRPr>
          </a:p>
        </p:txBody>
      </p:sp>
      <p:sp>
        <p:nvSpPr>
          <p:cNvPr id="4" name="矩形 3">
            <a:extLst>
              <a:ext uri="{FF2B5EF4-FFF2-40B4-BE49-F238E27FC236}">
                <a16:creationId xmlns:a16="http://schemas.microsoft.com/office/drawing/2014/main" id="{D9AB1001-916A-48A2-8183-95DFE3663914}"/>
              </a:ext>
            </a:extLst>
          </p:cNvPr>
          <p:cNvSpPr/>
          <p:nvPr/>
        </p:nvSpPr>
        <p:spPr>
          <a:xfrm>
            <a:off x="584140" y="2938304"/>
            <a:ext cx="8280920" cy="2657138"/>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nSpc>
                <a:spcPts val="5000"/>
              </a:lnSpc>
              <a:defRPr/>
            </a:pPr>
            <a:r>
              <a:rPr lang="en-US" altLang="zh-HK" sz="6000" i="1" dirty="0">
                <a:solidFill>
                  <a:srgbClr val="C00000"/>
                </a:solidFill>
                <a:latin typeface="Calibri" pitchFamily="34" charset="0"/>
                <a:ea typeface="Times New Roman" pitchFamily="18" charset="0"/>
                <a:cs typeface="Calibri" pitchFamily="34" charset="0"/>
              </a:rPr>
              <a:t>And the Word was made Flesh: </a:t>
            </a:r>
          </a:p>
          <a:p>
            <a:pPr>
              <a:lnSpc>
                <a:spcPts val="5000"/>
              </a:lnSpc>
              <a:defRPr/>
            </a:pPr>
            <a:r>
              <a:rPr lang="en-US" altLang="zh-HK" sz="6000" i="1" dirty="0">
                <a:solidFill>
                  <a:srgbClr val="C00000"/>
                </a:solidFill>
                <a:latin typeface="Calibri" pitchFamily="34" charset="0"/>
                <a:ea typeface="Times New Roman" pitchFamily="18" charset="0"/>
                <a:cs typeface="Calibri" pitchFamily="34" charset="0"/>
              </a:rPr>
              <a:t>And dwelt among us.  </a:t>
            </a:r>
          </a:p>
          <a:p>
            <a:pPr algn="r">
              <a:lnSpc>
                <a:spcPts val="5000"/>
              </a:lnSpc>
              <a:defRPr/>
            </a:pPr>
            <a:r>
              <a:rPr lang="en-US" altLang="zh-HK" sz="4400" i="1" dirty="0">
                <a:solidFill>
                  <a:srgbClr val="C00000"/>
                </a:solidFill>
                <a:latin typeface="Calibri" pitchFamily="34" charset="0"/>
                <a:ea typeface="Times New Roman" pitchFamily="18" charset="0"/>
                <a:cs typeface="Calibri" pitchFamily="34" charset="0"/>
              </a:rPr>
              <a:t>(Hail Mary)</a:t>
            </a:r>
            <a:endParaRPr lang="zh-TW" altLang="zh-HK" sz="4400" i="1" dirty="0">
              <a:solidFill>
                <a:srgbClr val="C00000"/>
              </a:solidFill>
              <a:latin typeface="Calibri" pitchFamily="34" charset="0"/>
              <a:ea typeface="Times New Roman" pitchFamily="18" charset="0"/>
              <a:cs typeface="Calibri"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矩形 4">
            <a:extLst>
              <a:ext uri="{FF2B5EF4-FFF2-40B4-BE49-F238E27FC236}">
                <a16:creationId xmlns:a16="http://schemas.microsoft.com/office/drawing/2014/main" id="{BA80AE91-0F13-4C09-A119-EB47EC20E619}"/>
              </a:ext>
            </a:extLst>
          </p:cNvPr>
          <p:cNvSpPr>
            <a:spLocks noChangeArrowheads="1"/>
          </p:cNvSpPr>
          <p:nvPr/>
        </p:nvSpPr>
        <p:spPr bwMode="auto">
          <a:xfrm>
            <a:off x="428625" y="0"/>
            <a:ext cx="8715375" cy="6986588"/>
          </a:xfrm>
          <a:prstGeom prst="rect">
            <a:avLst/>
          </a:prstGeom>
          <a:noFill/>
          <a:ln w="9525">
            <a:noFill/>
            <a:miter lim="800000"/>
            <a:headEnd/>
            <a:tailEnd/>
          </a:ln>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4000"/>
              </a:lnSpc>
            </a:pPr>
            <a:r>
              <a:rPr lang="zh-TW" altLang="en-US" sz="4000" u="sng">
                <a:solidFill>
                  <a:srgbClr val="00FFFF"/>
                </a:solidFill>
                <a:effectLst>
                  <a:outerShdw blurRad="38100" dist="38100" dir="2700000" algn="tl">
                    <a:srgbClr val="FFFFFF"/>
                  </a:outerShdw>
                </a:effectLst>
                <a:latin typeface="標楷體" panose="03000509000000000000" pitchFamily="65" charset="-120"/>
                <a:ea typeface="標楷體" panose="03000509000000000000" pitchFamily="65" charset="-120"/>
              </a:rPr>
              <a:t>圣母经</a:t>
            </a:r>
            <a:r>
              <a:rPr lang="en-US" altLang="zh-TW" sz="4000" u="sng">
                <a:solidFill>
                  <a:srgbClr val="00FFFF"/>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en-US" altLang="zh-TW" sz="4000" u="sng">
                <a:solidFill>
                  <a:srgbClr val="00FFFF"/>
                </a:solidFill>
                <a:effectLst>
                  <a:outerShdw blurRad="38100" dist="38100" dir="2700000" algn="tl">
                    <a:srgbClr val="FFFFFF"/>
                  </a:outerShdw>
                </a:effectLst>
              </a:rPr>
              <a:t>The Hail Mary:</a:t>
            </a:r>
          </a:p>
          <a:p>
            <a:pPr eaLnBrk="1" hangingPunct="1">
              <a:lnSpc>
                <a:spcPct val="20000"/>
              </a:lnSpc>
            </a:pPr>
            <a:endParaRPr lang="en-US" altLang="zh-TW" sz="4000" b="1" u="sng">
              <a:solidFill>
                <a:srgbClr val="FFC000"/>
              </a:solidFill>
              <a:effectLst>
                <a:outerShdw blurRad="38100" dist="38100" dir="2700000" algn="tl">
                  <a:srgbClr val="FFFFFF"/>
                </a:outerShdw>
              </a:effectLst>
              <a:latin typeface="標楷體" panose="03000509000000000000" pitchFamily="65" charset="-120"/>
              <a:ea typeface="標楷體" panose="03000509000000000000" pitchFamily="65" charset="-120"/>
            </a:endParaRPr>
          </a:p>
          <a:p>
            <a:pPr eaLnBrk="1" hangingPunct="1">
              <a:lnSpc>
                <a:spcPts val="4000"/>
              </a:lnSpc>
            </a:pP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万福玛利亚</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你充满圣宠</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主与你同在</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你在妇女中受赞颂</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你的亲子耶稣同受赞颂</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天主圣母玛利亚</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求您现在和我们临终时</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为我们罪人祈求天主</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r>
              <a:rPr lang="zh-TW" altLang="en-US"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亚孟</a:t>
            </a:r>
            <a:r>
              <a:rPr lang="en-US" altLang="zh-TW" sz="4800">
                <a:solidFill>
                  <a:srgbClr val="DBEEF4"/>
                </a:solidFill>
                <a:effectLst>
                  <a:outerShdw blurRad="38100" dist="38100" dir="2700000" algn="tl">
                    <a:srgbClr val="FFFFFF"/>
                  </a:outerShdw>
                </a:effectLst>
                <a:latin typeface="標楷體" panose="03000509000000000000" pitchFamily="65" charset="-120"/>
                <a:ea typeface="標楷體" panose="03000509000000000000" pitchFamily="65" charset="-120"/>
              </a:rPr>
              <a:t>.</a:t>
            </a:r>
          </a:p>
          <a:p>
            <a:pPr eaLnBrk="1" hangingPunct="1">
              <a:lnSpc>
                <a:spcPts val="3600"/>
              </a:lnSpc>
            </a:pPr>
            <a:r>
              <a:rPr lang="en-US" altLang="zh-TW" sz="4800">
                <a:solidFill>
                  <a:srgbClr val="FFFF00"/>
                </a:solidFill>
                <a:effectLst>
                  <a:outerShdw blurRad="38100" dist="38100" dir="2700000" algn="tl">
                    <a:srgbClr val="FFFFFF"/>
                  </a:outerShdw>
                </a:effectLst>
              </a:rPr>
              <a:t>Hail Mary, full of grace; the Lord is with thee: blessed art thou among women, and blessed is the fruit of thy womb, Jesus. Holy Mary, Mother of God, pray for us sinners, now and at the hour of our death. Amen</a:t>
            </a:r>
            <a:endParaRPr lang="zh-TW" altLang="en-US" sz="4800">
              <a:solidFill>
                <a:srgbClr val="000000"/>
              </a:solidFill>
              <a:effectLst>
                <a:outerShdw blurRad="38100" dist="38100" dir="2700000" algn="tl">
                  <a:srgbClr val="FFFFFF"/>
                </a:outerShdw>
              </a:effectLst>
              <a:latin typeface="標楷體" panose="03000509000000000000" pitchFamily="65" charset="-120"/>
              <a:ea typeface="標楷體" panose="03000509000000000000" pitchFamily="65" charset="-12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0DA5B072-A695-40C9-BE8E-FEC4F7075E84}"/>
              </a:ext>
            </a:extLst>
          </p:cNvPr>
          <p:cNvSpPr>
            <a:spLocks noGrp="1"/>
          </p:cNvSpPr>
          <p:nvPr>
            <p:ph type="sldNum" sz="quarter" idx="12"/>
          </p:nvPr>
        </p:nvSpPr>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95732F8E-CE47-434C-8435-89DEFE8604BC}" type="slidenum">
              <a:rPr kumimoji="0" lang="zh-TW" altLang="en-US">
                <a:solidFill>
                  <a:srgbClr val="BCBCBC"/>
                </a:solidFill>
                <a:latin typeface="Rockwell" panose="02060603020205020403" pitchFamily="18" charset="0"/>
                <a:ea typeface="標楷體" panose="03000509000000000000" pitchFamily="65" charset="-120"/>
              </a:rPr>
              <a:pPr eaLnBrk="1" hangingPunct="1"/>
              <a:t>43</a:t>
            </a:fld>
            <a:endParaRPr kumimoji="0" lang="zh-TW" altLang="en-US">
              <a:solidFill>
                <a:srgbClr val="BCBCBC"/>
              </a:solidFill>
              <a:latin typeface="Rockwell" panose="02060603020205020403" pitchFamily="18" charset="0"/>
              <a:ea typeface="標楷體" panose="03000509000000000000" pitchFamily="65" charset="-120"/>
            </a:endParaRPr>
          </a:p>
        </p:txBody>
      </p:sp>
      <p:sp>
        <p:nvSpPr>
          <p:cNvPr id="3" name="矩形 2">
            <a:extLst>
              <a:ext uri="{FF2B5EF4-FFF2-40B4-BE49-F238E27FC236}">
                <a16:creationId xmlns:a16="http://schemas.microsoft.com/office/drawing/2014/main" id="{635923AD-A3F8-4627-A648-51326E32EA0E}"/>
              </a:ext>
            </a:extLst>
          </p:cNvPr>
          <p:cNvSpPr/>
          <p:nvPr/>
        </p:nvSpPr>
        <p:spPr>
          <a:xfrm>
            <a:off x="414338" y="260350"/>
            <a:ext cx="8677275" cy="2678113"/>
          </a:xfrm>
          <a:prstGeom prst="rect">
            <a:avLst/>
          </a:prstGeom>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6000"/>
              </a:lnSpc>
            </a:pPr>
            <a:r>
              <a:rPr lang="zh-TW" altLang="en-US" sz="5400">
                <a:solidFill>
                  <a:srgbClr val="66FFFF"/>
                </a:solidFill>
                <a:latin typeface="Calibri" panose="020F0502020204030204" pitchFamily="34" charset="0"/>
                <a:ea typeface="標楷體" panose="03000509000000000000" pitchFamily="65" charset="-120"/>
                <a:cs typeface="Calibri" panose="020F0502020204030204" pitchFamily="34" charset="0"/>
              </a:rPr>
              <a:t>启</a:t>
            </a:r>
            <a:r>
              <a:rPr lang="en-US" altLang="zh-TW" sz="5400">
                <a:solidFill>
                  <a:srgbClr val="66FFFF"/>
                </a:solidFill>
                <a:latin typeface="Calibri" panose="020F0502020204030204" pitchFamily="34" charset="0"/>
                <a:ea typeface="標楷體" panose="03000509000000000000" pitchFamily="65" charset="-120"/>
                <a:cs typeface="Calibri" panose="020F0502020204030204" pitchFamily="34" charset="0"/>
              </a:rPr>
              <a:t>:</a:t>
            </a:r>
            <a:r>
              <a:rPr lang="zh-TW" altLang="en-US" sz="5400">
                <a:solidFill>
                  <a:srgbClr val="66FFFF"/>
                </a:solidFill>
                <a:latin typeface="Calibri" panose="020F0502020204030204" pitchFamily="34" charset="0"/>
                <a:ea typeface="標楷體" panose="03000509000000000000" pitchFamily="65" charset="-120"/>
                <a:cs typeface="Calibri" panose="020F0502020204030204" pitchFamily="34" charset="0"/>
              </a:rPr>
              <a:t>天主圣母，请为我们祈求。</a:t>
            </a:r>
            <a:endParaRPr lang="en-US" altLang="zh-TW" sz="5400">
              <a:solidFill>
                <a:srgbClr val="66FFFF"/>
              </a:solidFill>
              <a:latin typeface="Calibri" panose="020F0502020204030204" pitchFamily="34" charset="0"/>
              <a:ea typeface="標楷體" panose="03000509000000000000" pitchFamily="65" charset="-120"/>
              <a:cs typeface="Calibri" panose="020F0502020204030204" pitchFamily="34" charset="0"/>
            </a:endParaRPr>
          </a:p>
          <a:p>
            <a:pPr eaLnBrk="1" hangingPunct="1">
              <a:lnSpc>
                <a:spcPts val="6000"/>
              </a:lnSpc>
            </a:pPr>
            <a:r>
              <a:rPr lang="zh-TW" altLang="en-US" sz="5400">
                <a:solidFill>
                  <a:srgbClr val="66FFFF"/>
                </a:solidFill>
                <a:latin typeface="Calibri" panose="020F0502020204030204" pitchFamily="34" charset="0"/>
                <a:ea typeface="標楷體" panose="03000509000000000000" pitchFamily="65" charset="-120"/>
                <a:cs typeface="Calibri" panose="020F0502020204030204" pitchFamily="34" charset="0"/>
              </a:rPr>
              <a:t>应</a:t>
            </a:r>
            <a:r>
              <a:rPr lang="en-US" altLang="zh-TW" sz="5400">
                <a:solidFill>
                  <a:srgbClr val="66FFFF"/>
                </a:solidFill>
                <a:latin typeface="Calibri" panose="020F0502020204030204" pitchFamily="34" charset="0"/>
                <a:ea typeface="標楷體" panose="03000509000000000000" pitchFamily="65" charset="-120"/>
                <a:cs typeface="Calibri" panose="020F0502020204030204" pitchFamily="34" charset="0"/>
              </a:rPr>
              <a:t>:</a:t>
            </a:r>
            <a:r>
              <a:rPr lang="zh-TW" altLang="en-US" sz="5400">
                <a:solidFill>
                  <a:srgbClr val="66FFFF"/>
                </a:solidFill>
                <a:latin typeface="Calibri" panose="020F0502020204030204" pitchFamily="34" charset="0"/>
                <a:ea typeface="標楷體" panose="03000509000000000000" pitchFamily="65" charset="-120"/>
                <a:cs typeface="Calibri" panose="020F0502020204030204" pitchFamily="34" charset="0"/>
              </a:rPr>
              <a:t>使我们堪当承受基督的恩 </a:t>
            </a:r>
            <a:r>
              <a:rPr lang="en-US" altLang="zh-TW" sz="5400">
                <a:solidFill>
                  <a:srgbClr val="66FFFF"/>
                </a:solidFill>
                <a:latin typeface="Calibri" panose="020F0502020204030204" pitchFamily="34" charset="0"/>
                <a:ea typeface="標楷體" panose="03000509000000000000" pitchFamily="65" charset="-120"/>
                <a:cs typeface="Calibri" panose="020F0502020204030204" pitchFamily="34" charset="0"/>
              </a:rPr>
              <a:t>	</a:t>
            </a:r>
            <a:r>
              <a:rPr lang="zh-TW" altLang="en-US" sz="5400">
                <a:solidFill>
                  <a:srgbClr val="66FFFF"/>
                </a:solidFill>
                <a:latin typeface="Calibri" panose="020F0502020204030204" pitchFamily="34" charset="0"/>
                <a:ea typeface="標楷體" panose="03000509000000000000" pitchFamily="65" charset="-120"/>
                <a:cs typeface="Calibri" panose="020F0502020204030204" pitchFamily="34" charset="0"/>
              </a:rPr>
              <a:t>许。</a:t>
            </a:r>
            <a:endParaRPr lang="zh-TW" altLang="zh-HK" sz="5400" u="sng">
              <a:solidFill>
                <a:srgbClr val="66FFFF"/>
              </a:solidFill>
              <a:latin typeface="Calibri" panose="020F0502020204030204" pitchFamily="34" charset="0"/>
              <a:ea typeface="標楷體" panose="03000509000000000000" pitchFamily="65" charset="-120"/>
              <a:cs typeface="Calibri" panose="020F0502020204030204" pitchFamily="34" charset="0"/>
            </a:endParaRPr>
          </a:p>
          <a:p>
            <a:pPr eaLnBrk="1" hangingPunct="1"/>
            <a:endParaRPr lang="zh-HK" altLang="en-US">
              <a:cs typeface="Calibri" panose="020F0502020204030204" pitchFamily="34" charset="0"/>
            </a:endParaRPr>
          </a:p>
        </p:txBody>
      </p:sp>
      <p:sp>
        <p:nvSpPr>
          <p:cNvPr id="4" name="矩形 3">
            <a:extLst>
              <a:ext uri="{FF2B5EF4-FFF2-40B4-BE49-F238E27FC236}">
                <a16:creationId xmlns:a16="http://schemas.microsoft.com/office/drawing/2014/main" id="{47B1E0FB-A14F-46C3-B064-8069D2A594F3}"/>
              </a:ext>
            </a:extLst>
          </p:cNvPr>
          <p:cNvSpPr/>
          <p:nvPr/>
        </p:nvSpPr>
        <p:spPr>
          <a:xfrm>
            <a:off x="782943" y="2780928"/>
            <a:ext cx="8280920" cy="269997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nSpc>
                <a:spcPts val="5000"/>
              </a:lnSpc>
              <a:defRPr/>
            </a:pPr>
            <a:r>
              <a:rPr lang="en-US" altLang="zh-HK" sz="6000" i="1" dirty="0">
                <a:solidFill>
                  <a:srgbClr val="C00000"/>
                </a:solidFill>
                <a:latin typeface="Calibri" pitchFamily="34" charset="0"/>
                <a:ea typeface="Times New Roman" pitchFamily="18" charset="0"/>
                <a:cs typeface="Calibri" pitchFamily="34" charset="0"/>
              </a:rPr>
              <a:t>Pray for us, O Holy Mother of God, that we may be made worthy of the promises of Christ.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矩形 1">
            <a:extLst>
              <a:ext uri="{FF2B5EF4-FFF2-40B4-BE49-F238E27FC236}">
                <a16:creationId xmlns:a16="http://schemas.microsoft.com/office/drawing/2014/main" id="{84ACB2EF-38B9-4D52-BA5B-E38C8F0DC02E}"/>
              </a:ext>
            </a:extLst>
          </p:cNvPr>
          <p:cNvSpPr>
            <a:spLocks noChangeArrowheads="1"/>
          </p:cNvSpPr>
          <p:nvPr/>
        </p:nvSpPr>
        <p:spPr bwMode="auto">
          <a:xfrm>
            <a:off x="611188" y="0"/>
            <a:ext cx="8532812"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5400"/>
              </a:lnSpc>
            </a:pPr>
            <a:r>
              <a:rPr lang="zh-TW" altLang="en-US" sz="5400">
                <a:solidFill>
                  <a:srgbClr val="66FFFF"/>
                </a:solidFill>
                <a:latin typeface="標楷體" panose="03000509000000000000" pitchFamily="65" charset="-120"/>
                <a:ea typeface="標楷體" panose="03000509000000000000" pitchFamily="65" charset="-120"/>
              </a:rPr>
              <a:t>启</a:t>
            </a:r>
            <a:r>
              <a:rPr lang="en-US" altLang="zh-TW" sz="5400">
                <a:solidFill>
                  <a:srgbClr val="66FFFF"/>
                </a:solidFill>
                <a:latin typeface="標楷體" panose="03000509000000000000" pitchFamily="65" charset="-120"/>
                <a:ea typeface="標楷體" panose="03000509000000000000" pitchFamily="65" charset="-120"/>
              </a:rPr>
              <a:t>:</a:t>
            </a:r>
            <a:r>
              <a:rPr lang="zh-TW" altLang="en-US" sz="5400">
                <a:solidFill>
                  <a:srgbClr val="66FFFF"/>
                </a:solidFill>
                <a:latin typeface="標楷體" panose="03000509000000000000" pitchFamily="65" charset="-120"/>
                <a:ea typeface="標楷體" panose="03000509000000000000" pitchFamily="65" charset="-120"/>
              </a:rPr>
              <a:t>请众同祷。</a:t>
            </a:r>
          </a:p>
          <a:p>
            <a:pPr eaLnBrk="1" hangingPunct="1">
              <a:lnSpc>
                <a:spcPts val="5400"/>
              </a:lnSpc>
            </a:pPr>
            <a:r>
              <a:rPr lang="zh-TW" altLang="en-US" sz="5400">
                <a:solidFill>
                  <a:srgbClr val="66FFFF"/>
                </a:solidFill>
                <a:latin typeface="標楷體" panose="03000509000000000000" pitchFamily="65" charset="-120"/>
                <a:ea typeface="標楷體" panose="03000509000000000000" pitchFamily="65" charset="-120"/>
              </a:rPr>
              <a:t>应</a:t>
            </a:r>
            <a:r>
              <a:rPr lang="en-US" altLang="zh-TW" sz="5400">
                <a:solidFill>
                  <a:srgbClr val="66FFFF"/>
                </a:solidFill>
                <a:latin typeface="標楷體" panose="03000509000000000000" pitchFamily="65" charset="-120"/>
                <a:ea typeface="標楷體" panose="03000509000000000000" pitchFamily="65" charset="-120"/>
              </a:rPr>
              <a:t>:</a:t>
            </a:r>
            <a:r>
              <a:rPr lang="zh-TW" altLang="en-US" sz="5400">
                <a:solidFill>
                  <a:srgbClr val="66FFFF"/>
                </a:solidFill>
                <a:latin typeface="標楷體" panose="03000509000000000000" pitchFamily="65" charset="-120"/>
                <a:ea typeface="標楷體" panose="03000509000000000000" pitchFamily="65" charset="-120"/>
              </a:rPr>
              <a:t>天主，求祢把祢的圣宠注入我们心中，我们既因天使的预报，得知祢的圣子</a:t>
            </a:r>
          </a:p>
        </p:txBody>
      </p:sp>
      <p:sp>
        <p:nvSpPr>
          <p:cNvPr id="3" name="矩形 2">
            <a:extLst>
              <a:ext uri="{FF2B5EF4-FFF2-40B4-BE49-F238E27FC236}">
                <a16:creationId xmlns:a16="http://schemas.microsoft.com/office/drawing/2014/main" id="{EF5F5519-F1BC-47D7-9484-B4006AF548F2}"/>
              </a:ext>
            </a:extLst>
          </p:cNvPr>
          <p:cNvSpPr/>
          <p:nvPr/>
        </p:nvSpPr>
        <p:spPr>
          <a:xfrm>
            <a:off x="611188" y="2868613"/>
            <a:ext cx="8424862" cy="3938587"/>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nSpc>
                <a:spcPts val="4800"/>
              </a:lnSpc>
              <a:defRPr/>
            </a:pPr>
            <a:r>
              <a:rPr lang="en-US" altLang="zh-HK" sz="5400" i="1" dirty="0">
                <a:solidFill>
                  <a:srgbClr val="C00000"/>
                </a:solidFill>
              </a:rPr>
              <a:t>Let us pray: </a:t>
            </a:r>
          </a:p>
          <a:p>
            <a:pPr>
              <a:lnSpc>
                <a:spcPts val="4800"/>
              </a:lnSpc>
              <a:defRPr/>
            </a:pPr>
            <a:r>
              <a:rPr lang="en-US" altLang="zh-HK" sz="5400" i="1" dirty="0">
                <a:solidFill>
                  <a:srgbClr val="C00000"/>
                </a:solidFill>
              </a:rPr>
              <a:t>Pour forth, we beseech Thee, O Lord, Thy grace into our hearts; that we, to whom the incarnation of Christ, Thy Son, was made known by the  </a:t>
            </a:r>
            <a:endParaRPr lang="zh-HK" altLang="en-US" sz="5400" i="1" dirty="0">
              <a:solidFill>
                <a:srgbClr val="C000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矩形 1">
            <a:extLst>
              <a:ext uri="{FF2B5EF4-FFF2-40B4-BE49-F238E27FC236}">
                <a16:creationId xmlns:a16="http://schemas.microsoft.com/office/drawing/2014/main" id="{4E177AE2-9A43-4F7E-8C0E-7A526A46E70B}"/>
              </a:ext>
            </a:extLst>
          </p:cNvPr>
          <p:cNvSpPr>
            <a:spLocks noChangeArrowheads="1"/>
          </p:cNvSpPr>
          <p:nvPr/>
        </p:nvSpPr>
        <p:spPr bwMode="auto">
          <a:xfrm>
            <a:off x="611188" y="0"/>
            <a:ext cx="8532812"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5400"/>
              </a:lnSpc>
            </a:pPr>
            <a:r>
              <a:rPr lang="zh-TW" altLang="en-US" sz="5400">
                <a:solidFill>
                  <a:srgbClr val="66FFFF"/>
                </a:solidFill>
                <a:latin typeface="標楷體" panose="03000509000000000000" pitchFamily="65" charset="-120"/>
                <a:ea typeface="標楷體" panose="03000509000000000000" pitchFamily="65" charset="-120"/>
              </a:rPr>
              <a:t>降生成人，亦愿赖着祂的苦难及祂的十字圣架，获享复活的光荣。因我们的主基督。</a:t>
            </a:r>
          </a:p>
          <a:p>
            <a:pPr eaLnBrk="1" hangingPunct="1">
              <a:lnSpc>
                <a:spcPts val="5400"/>
              </a:lnSpc>
            </a:pPr>
            <a:r>
              <a:rPr lang="zh-TW" altLang="en-US" sz="5400">
                <a:solidFill>
                  <a:srgbClr val="66FFFF"/>
                </a:solidFill>
                <a:latin typeface="標楷體" panose="03000509000000000000" pitchFamily="65" charset="-120"/>
                <a:ea typeface="標楷體" panose="03000509000000000000" pitchFamily="65" charset="-120"/>
              </a:rPr>
              <a:t>应：亚孟。</a:t>
            </a:r>
          </a:p>
        </p:txBody>
      </p:sp>
      <p:sp>
        <p:nvSpPr>
          <p:cNvPr id="3" name="矩形 2">
            <a:extLst>
              <a:ext uri="{FF2B5EF4-FFF2-40B4-BE49-F238E27FC236}">
                <a16:creationId xmlns:a16="http://schemas.microsoft.com/office/drawing/2014/main" id="{55AB55BE-0913-40FC-B4F9-F0076D8724F8}"/>
              </a:ext>
            </a:extLst>
          </p:cNvPr>
          <p:cNvSpPr/>
          <p:nvPr/>
        </p:nvSpPr>
        <p:spPr>
          <a:xfrm>
            <a:off x="773113" y="2859088"/>
            <a:ext cx="8208962" cy="3319462"/>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nSpc>
                <a:spcPts val="4800"/>
              </a:lnSpc>
              <a:defRPr/>
            </a:pPr>
            <a:r>
              <a:rPr lang="en-US" altLang="zh-HK" sz="5400" i="1" dirty="0">
                <a:solidFill>
                  <a:srgbClr val="C00000"/>
                </a:solidFill>
              </a:rPr>
              <a:t>message of an angel, may by His Passion and Cross be brought to the glory of His Resurrection, through the same Christ Our Lord. Amen.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矩形 4">
            <a:extLst>
              <a:ext uri="{FF2B5EF4-FFF2-40B4-BE49-F238E27FC236}">
                <a16:creationId xmlns:a16="http://schemas.microsoft.com/office/drawing/2014/main" id="{98CD9C2C-BE32-4E63-9713-1E827C2CE414}"/>
              </a:ext>
            </a:extLst>
          </p:cNvPr>
          <p:cNvSpPr>
            <a:spLocks noChangeArrowheads="1"/>
          </p:cNvSpPr>
          <p:nvPr/>
        </p:nvSpPr>
        <p:spPr bwMode="auto">
          <a:xfrm>
            <a:off x="428625" y="0"/>
            <a:ext cx="8715375" cy="720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4000"/>
              </a:lnSpc>
            </a:pPr>
            <a:r>
              <a:rPr lang="zh-TW" altLang="en-US" sz="4000" u="sng">
                <a:solidFill>
                  <a:srgbClr val="66FFFF"/>
                </a:solidFill>
                <a:latin typeface="標楷體" panose="03000509000000000000" pitchFamily="65" charset="-120"/>
                <a:ea typeface="標楷體" panose="03000509000000000000" pitchFamily="65" charset="-120"/>
              </a:rPr>
              <a:t>圣三光荣经</a:t>
            </a:r>
            <a:r>
              <a:rPr lang="en-US" altLang="zh-TW" sz="4000" u="sng">
                <a:solidFill>
                  <a:srgbClr val="66FFFF"/>
                </a:solidFill>
                <a:latin typeface="標楷體" panose="03000509000000000000" pitchFamily="65" charset="-120"/>
                <a:ea typeface="標楷體" panose="03000509000000000000" pitchFamily="65" charset="-120"/>
              </a:rPr>
              <a:t>/</a:t>
            </a:r>
            <a:r>
              <a:rPr lang="en-US" altLang="zh-TW" sz="4000" u="sng">
                <a:solidFill>
                  <a:srgbClr val="66FFFF"/>
                </a:solidFill>
              </a:rPr>
              <a:t>Glory Be to the Father:</a:t>
            </a:r>
          </a:p>
          <a:p>
            <a:pPr eaLnBrk="1" hangingPunct="1">
              <a:lnSpc>
                <a:spcPct val="20000"/>
              </a:lnSpc>
            </a:pPr>
            <a:r>
              <a:rPr lang="en-US" altLang="zh-TW" sz="4000" u="sng">
                <a:solidFill>
                  <a:srgbClr val="002060"/>
                </a:solidFill>
              </a:rPr>
              <a:t>:</a:t>
            </a:r>
          </a:p>
          <a:p>
            <a:pPr eaLnBrk="1" hangingPunct="1">
              <a:lnSpc>
                <a:spcPts val="5500"/>
              </a:lnSpc>
            </a:pPr>
            <a:r>
              <a:rPr lang="zh-TW" altLang="en-US" sz="6000">
                <a:solidFill>
                  <a:srgbClr val="66FFCC"/>
                </a:solidFill>
                <a:latin typeface="標楷體" panose="03000509000000000000" pitchFamily="65" charset="-120"/>
                <a:ea typeface="標楷體" panose="03000509000000000000" pitchFamily="65" charset="-120"/>
              </a:rPr>
              <a:t>愿光荣归于父</a:t>
            </a:r>
            <a:r>
              <a:rPr lang="en-US" altLang="zh-TW" sz="6000">
                <a:solidFill>
                  <a:srgbClr val="66FFCC"/>
                </a:solidFill>
                <a:latin typeface="標楷體" panose="03000509000000000000" pitchFamily="65" charset="-120"/>
                <a:ea typeface="標楷體" panose="03000509000000000000" pitchFamily="65" charset="-120"/>
              </a:rPr>
              <a:t>,</a:t>
            </a:r>
            <a:r>
              <a:rPr lang="zh-TW" altLang="en-US" sz="6000">
                <a:solidFill>
                  <a:srgbClr val="66FFCC"/>
                </a:solidFill>
                <a:latin typeface="標楷體" panose="03000509000000000000" pitchFamily="65" charset="-120"/>
                <a:ea typeface="標楷體" panose="03000509000000000000" pitchFamily="65" charset="-120"/>
              </a:rPr>
              <a:t>及子</a:t>
            </a:r>
            <a:r>
              <a:rPr lang="en-US" altLang="zh-TW" sz="6000">
                <a:solidFill>
                  <a:srgbClr val="66FFCC"/>
                </a:solidFill>
                <a:latin typeface="標楷體" panose="03000509000000000000" pitchFamily="65" charset="-120"/>
                <a:ea typeface="標楷體" panose="03000509000000000000" pitchFamily="65" charset="-120"/>
              </a:rPr>
              <a:t>,</a:t>
            </a:r>
            <a:r>
              <a:rPr lang="zh-TW" altLang="en-US" sz="6000">
                <a:solidFill>
                  <a:srgbClr val="66FFCC"/>
                </a:solidFill>
                <a:latin typeface="標楷體" panose="03000509000000000000" pitchFamily="65" charset="-120"/>
                <a:ea typeface="標楷體" panose="03000509000000000000" pitchFamily="65" charset="-120"/>
              </a:rPr>
              <a:t>及圣神</a:t>
            </a:r>
            <a:r>
              <a:rPr lang="en-US" altLang="zh-TW" sz="6000">
                <a:solidFill>
                  <a:srgbClr val="66FFCC"/>
                </a:solidFill>
                <a:latin typeface="標楷體" panose="03000509000000000000" pitchFamily="65" charset="-120"/>
                <a:ea typeface="標楷體" panose="03000509000000000000" pitchFamily="65" charset="-120"/>
              </a:rPr>
              <a:t>,</a:t>
            </a:r>
            <a:r>
              <a:rPr lang="zh-TW" altLang="en-US" sz="6000">
                <a:solidFill>
                  <a:srgbClr val="66FFCC"/>
                </a:solidFill>
                <a:latin typeface="標楷體" panose="03000509000000000000" pitchFamily="65" charset="-120"/>
                <a:ea typeface="標楷體" panose="03000509000000000000" pitchFamily="65" charset="-120"/>
              </a:rPr>
              <a:t>起初如何</a:t>
            </a:r>
            <a:r>
              <a:rPr lang="en-US" altLang="zh-TW" sz="6000">
                <a:solidFill>
                  <a:srgbClr val="66FFCC"/>
                </a:solidFill>
                <a:latin typeface="標楷體" panose="03000509000000000000" pitchFamily="65" charset="-120"/>
                <a:ea typeface="標楷體" panose="03000509000000000000" pitchFamily="65" charset="-120"/>
              </a:rPr>
              <a:t>,</a:t>
            </a:r>
            <a:r>
              <a:rPr lang="zh-TW" altLang="en-US" sz="6000">
                <a:solidFill>
                  <a:srgbClr val="66FFCC"/>
                </a:solidFill>
                <a:latin typeface="標楷體" panose="03000509000000000000" pitchFamily="65" charset="-120"/>
                <a:ea typeface="標楷體" panose="03000509000000000000" pitchFamily="65" charset="-120"/>
              </a:rPr>
              <a:t>今日亦然</a:t>
            </a:r>
            <a:r>
              <a:rPr lang="en-US" altLang="zh-TW" sz="6000">
                <a:solidFill>
                  <a:srgbClr val="66FFCC"/>
                </a:solidFill>
                <a:latin typeface="標楷體" panose="03000509000000000000" pitchFamily="65" charset="-120"/>
                <a:ea typeface="標楷體" panose="03000509000000000000" pitchFamily="65" charset="-120"/>
              </a:rPr>
              <a:t>,</a:t>
            </a:r>
            <a:r>
              <a:rPr lang="zh-TW" altLang="en-US" sz="6000">
                <a:solidFill>
                  <a:srgbClr val="66FFCC"/>
                </a:solidFill>
                <a:latin typeface="標楷體" panose="03000509000000000000" pitchFamily="65" charset="-120"/>
                <a:ea typeface="標楷體" panose="03000509000000000000" pitchFamily="65" charset="-120"/>
              </a:rPr>
              <a:t>直到永远</a:t>
            </a:r>
            <a:r>
              <a:rPr lang="en-US" altLang="zh-TW" sz="6000">
                <a:solidFill>
                  <a:srgbClr val="66FFCC"/>
                </a:solidFill>
                <a:latin typeface="標楷體" panose="03000509000000000000" pitchFamily="65" charset="-120"/>
                <a:ea typeface="標楷體" panose="03000509000000000000" pitchFamily="65" charset="-120"/>
              </a:rPr>
              <a:t>.</a:t>
            </a:r>
            <a:r>
              <a:rPr lang="zh-TW" altLang="en-US" sz="6000">
                <a:solidFill>
                  <a:srgbClr val="66FFCC"/>
                </a:solidFill>
                <a:latin typeface="標楷體" panose="03000509000000000000" pitchFamily="65" charset="-120"/>
                <a:ea typeface="標楷體" panose="03000509000000000000" pitchFamily="65" charset="-120"/>
              </a:rPr>
              <a:t>亚孟</a:t>
            </a:r>
            <a:r>
              <a:rPr lang="en-US" altLang="zh-TW" sz="6000">
                <a:solidFill>
                  <a:srgbClr val="66FFCC"/>
                </a:solidFill>
                <a:latin typeface="標楷體" panose="03000509000000000000" pitchFamily="65" charset="-120"/>
                <a:ea typeface="標楷體" panose="03000509000000000000" pitchFamily="65" charset="-120"/>
              </a:rPr>
              <a:t>.</a:t>
            </a:r>
            <a:r>
              <a:rPr lang="zh-TW" altLang="en-US" sz="6000">
                <a:solidFill>
                  <a:srgbClr val="66FFCC"/>
                </a:solidFill>
                <a:latin typeface="標楷體" panose="03000509000000000000" pitchFamily="65" charset="-120"/>
                <a:ea typeface="標楷體" panose="03000509000000000000" pitchFamily="65" charset="-120"/>
              </a:rPr>
              <a:t> </a:t>
            </a:r>
            <a:endParaRPr lang="en-US" altLang="zh-TW" sz="6000">
              <a:solidFill>
                <a:srgbClr val="66FFCC"/>
              </a:solidFill>
              <a:latin typeface="標楷體" panose="03000509000000000000" pitchFamily="65" charset="-120"/>
              <a:ea typeface="標楷體" panose="03000509000000000000" pitchFamily="65" charset="-120"/>
            </a:endParaRPr>
          </a:p>
          <a:p>
            <a:pPr algn="r" eaLnBrk="1" hangingPunct="1">
              <a:lnSpc>
                <a:spcPts val="4000"/>
              </a:lnSpc>
            </a:pPr>
            <a:r>
              <a:rPr lang="en-US" altLang="zh-TW" sz="4000" i="1">
                <a:latin typeface="標楷體" panose="03000509000000000000" pitchFamily="65" charset="-120"/>
                <a:ea typeface="標楷體" panose="03000509000000000000" pitchFamily="65" charset="-120"/>
              </a:rPr>
              <a:t>(</a:t>
            </a:r>
            <a:r>
              <a:rPr lang="zh-TW" altLang="en-US" sz="4000" i="1">
                <a:latin typeface="標楷體" panose="03000509000000000000" pitchFamily="65" charset="-120"/>
                <a:ea typeface="標楷體" panose="03000509000000000000" pitchFamily="65" charset="-120"/>
              </a:rPr>
              <a:t>圣三光荣经三篇</a:t>
            </a:r>
            <a:r>
              <a:rPr lang="en-US" altLang="zh-TW" sz="4000" i="1">
                <a:latin typeface="標楷體" panose="03000509000000000000" pitchFamily="65" charset="-120"/>
                <a:ea typeface="標楷體" panose="03000509000000000000" pitchFamily="65" charset="-120"/>
              </a:rPr>
              <a:t>)</a:t>
            </a:r>
          </a:p>
          <a:p>
            <a:pPr eaLnBrk="1" hangingPunct="1">
              <a:lnSpc>
                <a:spcPts val="4800"/>
              </a:lnSpc>
            </a:pPr>
            <a:r>
              <a:rPr lang="en-US" altLang="zh-TW" sz="6000" i="1">
                <a:solidFill>
                  <a:srgbClr val="FFFF00"/>
                </a:solidFill>
                <a:latin typeface="Calibri" panose="020F0502020204030204" pitchFamily="34" charset="0"/>
              </a:rPr>
              <a:t>Glory be to the Father, and to the Son and to the Holy Ghost. As it was in the beginning, is now and ever shall be, world without end. Amen. </a:t>
            </a:r>
            <a:r>
              <a:rPr lang="en-US" altLang="zh-TW" sz="5400" i="1">
                <a:latin typeface="Calibri" panose="020F0502020204030204" pitchFamily="34" charset="0"/>
              </a:rPr>
              <a:t>(x3)</a:t>
            </a:r>
          </a:p>
        </p:txBody>
      </p:sp>
    </p:spTree>
  </p:cSld>
  <p:clrMapOvr>
    <a:overrideClrMapping bg1="dk1" tx1="lt1" bg2="dk2" tx2="lt2" accent1="accent1" accent2="accent2" accent3="accent3" accent4="accent4" accent5="accent5" accent6="accent6" hlink="hlink" folHlink="folHlink"/>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91708B04-0CEB-47A1-806D-8874B68FC082}"/>
              </a:ext>
            </a:extLst>
          </p:cNvPr>
          <p:cNvSpPr/>
          <p:nvPr/>
        </p:nvSpPr>
        <p:spPr>
          <a:xfrm>
            <a:off x="-73025" y="12700"/>
            <a:ext cx="9142413" cy="1374775"/>
          </a:xfrm>
          <a:prstGeom prst="rect">
            <a:avLst/>
          </a:prstGeom>
        </p:spPr>
        <p:txBody>
          <a:bodyPr wrap="none">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lnSpc>
                <a:spcPts val="5000"/>
              </a:lnSpc>
            </a:pPr>
            <a:r>
              <a:rPr lang="zh-TW" altLang="en-US" sz="5000" u="sng">
                <a:solidFill>
                  <a:srgbClr val="66FFFF"/>
                </a:solidFill>
                <a:effectLst>
                  <a:outerShdw blurRad="38100" dist="38100" dir="2700000" algn="tl">
                    <a:srgbClr val="FFFFFF"/>
                  </a:outerShdw>
                </a:effectLst>
                <a:latin typeface="標楷體" panose="03000509000000000000" pitchFamily="65" charset="-120"/>
                <a:ea typeface="標楷體" panose="03000509000000000000" pitchFamily="65" charset="-120"/>
                <a:cs typeface="新細明體" panose="02020500000000000000" pitchFamily="18" charset="-120"/>
              </a:rPr>
              <a:t>为</a:t>
            </a:r>
            <a:r>
              <a:rPr lang="zh-HK" altLang="en-US" sz="5000" u="sng">
                <a:solidFill>
                  <a:srgbClr val="66FFFF"/>
                </a:solidFill>
                <a:effectLst>
                  <a:outerShdw blurRad="38100" dist="38100" dir="2700000" algn="tl">
                    <a:srgbClr val="FFFFFF"/>
                  </a:outerShdw>
                </a:effectLst>
                <a:latin typeface="標楷體" panose="03000509000000000000" pitchFamily="65" charset="-120"/>
                <a:ea typeface="標楷體" panose="03000509000000000000" pitchFamily="65" charset="-120"/>
                <a:cs typeface="新細明體" panose="02020500000000000000" pitchFamily="18" charset="-120"/>
              </a:rPr>
              <a:t>炼灵</a:t>
            </a:r>
            <a:r>
              <a:rPr lang="zh-TW" altLang="en-US" sz="5000" u="sng">
                <a:solidFill>
                  <a:srgbClr val="66FFFF"/>
                </a:solidFill>
                <a:effectLst>
                  <a:outerShdw blurRad="38100" dist="38100" dir="2700000" algn="tl">
                    <a:srgbClr val="FFFFFF"/>
                  </a:outerShdw>
                </a:effectLst>
                <a:latin typeface="標楷體" panose="03000509000000000000" pitchFamily="65" charset="-120"/>
                <a:ea typeface="標楷體" panose="03000509000000000000" pitchFamily="65" charset="-120"/>
                <a:cs typeface="新細明體" panose="02020500000000000000" pitchFamily="18" charset="-120"/>
              </a:rPr>
              <a:t>祈祷文</a:t>
            </a:r>
            <a:r>
              <a:rPr lang="zh-TW" altLang="en-US" sz="5000">
                <a:solidFill>
                  <a:srgbClr val="66FFFF"/>
                </a:solidFill>
                <a:effectLst>
                  <a:outerShdw blurRad="38100" dist="38100" dir="2700000" algn="tl">
                    <a:srgbClr val="FFFFFF"/>
                  </a:outerShdw>
                </a:effectLst>
                <a:latin typeface="標楷體" panose="03000509000000000000" pitchFamily="65" charset="-120"/>
                <a:ea typeface="標楷體" panose="03000509000000000000" pitchFamily="65" charset="-120"/>
                <a:cs typeface="新細明體" panose="02020500000000000000" pitchFamily="18" charset="-120"/>
              </a:rPr>
              <a:t> </a:t>
            </a:r>
            <a:endParaRPr lang="en-US" altLang="zh-TW" sz="5000">
              <a:solidFill>
                <a:srgbClr val="66FFFF"/>
              </a:solidFill>
              <a:effectLst>
                <a:outerShdw blurRad="38100" dist="38100" dir="2700000" algn="tl">
                  <a:srgbClr val="FFFFFF"/>
                </a:outerShdw>
              </a:effectLst>
              <a:latin typeface="標楷體" panose="03000509000000000000" pitchFamily="65" charset="-120"/>
              <a:ea typeface="標楷體" panose="03000509000000000000" pitchFamily="65" charset="-120"/>
              <a:cs typeface="新細明體" panose="02020500000000000000" pitchFamily="18" charset="-120"/>
            </a:endParaRPr>
          </a:p>
          <a:p>
            <a:pPr algn="ctr" eaLnBrk="1" hangingPunct="1">
              <a:lnSpc>
                <a:spcPts val="5000"/>
              </a:lnSpc>
            </a:pPr>
            <a:r>
              <a:rPr lang="zh-TW" altLang="en-US" sz="5000">
                <a:solidFill>
                  <a:srgbClr val="66FFFF"/>
                </a:solidFill>
                <a:effectLst>
                  <a:outerShdw blurRad="38100" dist="38100" dir="2700000" algn="tl">
                    <a:srgbClr val="FFFFFF"/>
                  </a:outerShdw>
                </a:effectLst>
                <a:latin typeface="新細明體" panose="02020500000000000000" pitchFamily="18" charset="-120"/>
                <a:ea typeface="標楷體" panose="03000509000000000000" pitchFamily="65" charset="-120"/>
                <a:cs typeface="新細明體" panose="02020500000000000000" pitchFamily="18" charset="-120"/>
              </a:rPr>
              <a:t> </a:t>
            </a:r>
            <a:r>
              <a:rPr lang="en-US" altLang="zh-HK" sz="5000" i="1" u="sng">
                <a:solidFill>
                  <a:srgbClr val="66FFFF"/>
                </a:solidFill>
                <a:effectLst>
                  <a:outerShdw blurRad="38100" dist="38100" dir="2700000" algn="tl">
                    <a:srgbClr val="FFFFFF"/>
                  </a:outerShdw>
                </a:effectLst>
                <a:ea typeface="標楷體" panose="03000509000000000000" pitchFamily="65" charset="-120"/>
                <a:cs typeface="Calibri" panose="020F0502020204030204" pitchFamily="34" charset="0"/>
              </a:rPr>
              <a:t>Prayers For Souls In Purgatory</a:t>
            </a:r>
            <a:endParaRPr lang="zh-HK" altLang="en-US" sz="5000" i="1" u="sng">
              <a:solidFill>
                <a:srgbClr val="66FFFF"/>
              </a:solidFill>
              <a:effectLst>
                <a:outerShdw blurRad="38100" dist="38100" dir="2700000" algn="tl">
                  <a:srgbClr val="FFFFFF"/>
                </a:outerShdw>
              </a:effectLst>
              <a:ea typeface="標楷體" panose="03000509000000000000" pitchFamily="65" charset="-120"/>
              <a:cs typeface="Calibri" panose="020F0502020204030204" pitchFamily="34" charset="0"/>
            </a:endParaRPr>
          </a:p>
        </p:txBody>
      </p:sp>
      <p:sp>
        <p:nvSpPr>
          <p:cNvPr id="3" name="矩形 2">
            <a:extLst>
              <a:ext uri="{FF2B5EF4-FFF2-40B4-BE49-F238E27FC236}">
                <a16:creationId xmlns:a16="http://schemas.microsoft.com/office/drawing/2014/main" id="{24FD0EFF-75A1-4203-8838-6EA4F9EDB024}"/>
              </a:ext>
            </a:extLst>
          </p:cNvPr>
          <p:cNvSpPr/>
          <p:nvPr/>
        </p:nvSpPr>
        <p:spPr>
          <a:xfrm>
            <a:off x="431800" y="1406525"/>
            <a:ext cx="8604250" cy="5222875"/>
          </a:xfrm>
          <a:prstGeom prst="rect">
            <a:avLst/>
          </a:prstGeom>
        </p:spPr>
        <p:txBody>
          <a:bodyPr>
            <a:spAutoFit/>
          </a:bodyPr>
          <a:lstStyle/>
          <a:p>
            <a:pPr>
              <a:lnSpc>
                <a:spcPts val="5000"/>
              </a:lnSpc>
              <a:spcAft>
                <a:spcPts val="0"/>
              </a:spcAft>
              <a:defRPr/>
            </a:pPr>
            <a:r>
              <a:rPr lang="zh-TW" altLang="zh-HK" sz="5400" kern="0" dirty="0">
                <a:effectLst>
                  <a:outerShdw blurRad="38100" dist="38100" dir="2700000" algn="tl">
                    <a:srgbClr val="000000">
                      <a:alpha val="43137"/>
                    </a:srgbClr>
                  </a:outerShdw>
                </a:effectLst>
                <a:latin typeface="標楷體" pitchFamily="65" charset="-120"/>
                <a:ea typeface="標楷體" pitchFamily="65" charset="-120"/>
                <a:cs typeface="新細明體"/>
              </a:rPr>
              <a:t>望主赐</a:t>
            </a:r>
            <a:r>
              <a:rPr lang="zh-TW" altLang="en-US" sz="5400" kern="0" dirty="0">
                <a:effectLst>
                  <a:outerShdw blurRad="38100" dist="38100" dir="2700000" algn="tl">
                    <a:srgbClr val="000000">
                      <a:alpha val="43137"/>
                    </a:srgbClr>
                  </a:outerShdw>
                </a:effectLst>
                <a:latin typeface="標楷體" pitchFamily="65" charset="-120"/>
                <a:ea typeface="標楷體" pitchFamily="65" charset="-120"/>
                <a:cs typeface="新細明體"/>
              </a:rPr>
              <a:t>伊</a:t>
            </a:r>
            <a:r>
              <a:rPr lang="zh-TW" altLang="zh-HK" sz="5400" kern="0" dirty="0">
                <a:effectLst>
                  <a:outerShdw blurRad="38100" dist="38100" dir="2700000" algn="tl">
                    <a:srgbClr val="000000">
                      <a:alpha val="43137"/>
                    </a:srgbClr>
                  </a:outerShdw>
                </a:effectLst>
                <a:latin typeface="標楷體" pitchFamily="65" charset="-120"/>
                <a:ea typeface="標楷體" pitchFamily="65" charset="-120"/>
                <a:cs typeface="新細明體"/>
              </a:rPr>
              <a:t>等永</a:t>
            </a:r>
            <a:r>
              <a:rPr lang="zh-TW" altLang="en-US" sz="5400" kern="0" dirty="0">
                <a:effectLst>
                  <a:outerShdw blurRad="38100" dist="38100" dir="2700000" algn="tl">
                    <a:srgbClr val="000000">
                      <a:alpha val="43137"/>
                    </a:srgbClr>
                  </a:outerShdw>
                </a:effectLst>
                <a:latin typeface="標楷體" pitchFamily="65" charset="-120"/>
                <a:ea typeface="標楷體" pitchFamily="65" charset="-120"/>
                <a:cs typeface="新細明體"/>
              </a:rPr>
              <a:t>光</a:t>
            </a:r>
            <a:r>
              <a:rPr lang="zh-TW" altLang="zh-HK" sz="5400" kern="0" dirty="0">
                <a:effectLst>
                  <a:outerShdw blurRad="38100" dist="38100" dir="2700000" algn="tl">
                    <a:srgbClr val="000000">
                      <a:alpha val="43137"/>
                    </a:srgbClr>
                  </a:outerShdw>
                </a:effectLst>
                <a:latin typeface="標楷體" pitchFamily="65" charset="-120"/>
                <a:ea typeface="標楷體" pitchFamily="65" charset="-120"/>
                <a:cs typeface="新細明體"/>
              </a:rPr>
              <a:t>安，及永光照之，息止安所，凡诸信者灵魂，赖天主仁慈，息之安所。亚孟。</a:t>
            </a:r>
            <a:endParaRPr lang="zh-TW" altLang="zh-HK" sz="5400" kern="100" dirty="0">
              <a:effectLst>
                <a:outerShdw blurRad="38100" dist="38100" dir="2700000" algn="tl">
                  <a:srgbClr val="000000">
                    <a:alpha val="43137"/>
                  </a:srgbClr>
                </a:outerShdw>
              </a:effectLst>
              <a:latin typeface="標楷體" pitchFamily="65" charset="-120"/>
              <a:ea typeface="標楷體" pitchFamily="65" charset="-120"/>
              <a:cs typeface="Times New Roman"/>
            </a:endParaRPr>
          </a:p>
          <a:p>
            <a:pPr>
              <a:lnSpc>
                <a:spcPts val="5000"/>
              </a:lnSpc>
              <a:defRPr/>
            </a:pPr>
            <a:r>
              <a:rPr lang="en-US" altLang="zh-HK" sz="5400" i="1" dirty="0">
                <a:solidFill>
                  <a:srgbClr val="FFFF00"/>
                </a:solidFill>
                <a:effectLst>
                  <a:outerShdw blurRad="38100" dist="38100" dir="2700000" algn="tl">
                    <a:srgbClr val="000000">
                      <a:alpha val="43137"/>
                    </a:srgbClr>
                  </a:outerShdw>
                </a:effectLst>
                <a:latin typeface="+mn-lt"/>
                <a:ea typeface="Times New Roman"/>
                <a:cs typeface="Calibri" pitchFamily="34" charset="0"/>
              </a:rPr>
              <a:t>Eternal rest grant unto them, O Lord; And let perpetual light shine upon them. May they rest in peace. Amen</a:t>
            </a:r>
            <a:endParaRPr lang="zh-HK" altLang="en-US" sz="5400" i="1" dirty="0">
              <a:solidFill>
                <a:srgbClr val="FFFF00"/>
              </a:solidFill>
              <a:effectLst>
                <a:outerShdw blurRad="38100" dist="38100" dir="2700000" algn="tl">
                  <a:srgbClr val="000000">
                    <a:alpha val="43137"/>
                  </a:srgbClr>
                </a:outerShdw>
              </a:effectLst>
              <a:latin typeface="+mn-lt"/>
              <a:ea typeface="+mn-ea"/>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B2448"/>
        </a:solidFill>
        <a:effectLst/>
      </p:bgPr>
    </p:bg>
    <p:spTree>
      <p:nvGrpSpPr>
        <p:cNvPr id="1" name=""/>
        <p:cNvGrpSpPr/>
        <p:nvPr/>
      </p:nvGrpSpPr>
      <p:grpSpPr>
        <a:xfrm>
          <a:off x="0" y="0"/>
          <a:ext cx="0" cy="0"/>
          <a:chOff x="0" y="0"/>
          <a:chExt cx="0" cy="0"/>
        </a:xfrm>
      </p:grpSpPr>
      <p:sp>
        <p:nvSpPr>
          <p:cNvPr id="22530" name="Rectangle 1">
            <a:extLst>
              <a:ext uri="{FF2B5EF4-FFF2-40B4-BE49-F238E27FC236}">
                <a16:creationId xmlns:a16="http://schemas.microsoft.com/office/drawing/2014/main" id="{9D578086-5FD9-46BD-92EE-FA23BCB743DE}"/>
              </a:ext>
            </a:extLst>
          </p:cNvPr>
          <p:cNvSpPr>
            <a:spLocks noChangeArrowheads="1"/>
          </p:cNvSpPr>
          <p:nvPr/>
        </p:nvSpPr>
        <p:spPr bwMode="auto">
          <a:xfrm>
            <a:off x="395288" y="0"/>
            <a:ext cx="8748712" cy="251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4700"/>
              </a:lnSpc>
            </a:pPr>
            <a:r>
              <a:rPr kumimoji="0" lang="zh-TW" altLang="en-AU" sz="5400">
                <a:solidFill>
                  <a:srgbClr val="FFFFFF"/>
                </a:solidFill>
                <a:latin typeface="標楷體" panose="03000509000000000000" pitchFamily="65" charset="-120"/>
                <a:ea typeface="標楷體" panose="03000509000000000000" pitchFamily="65" charset="-120"/>
              </a:rPr>
              <a:t>所受的侮辱、亵渎以及慢待</a:t>
            </a:r>
            <a:r>
              <a:rPr kumimoji="0" lang="en-US" altLang="zh-TW" sz="5400">
                <a:solidFill>
                  <a:srgbClr val="FFFFFF"/>
                </a:solidFill>
                <a:latin typeface="標楷體" panose="03000509000000000000" pitchFamily="65" charset="-120"/>
                <a:ea typeface="標楷體" panose="03000509000000000000" pitchFamily="65" charset="-120"/>
              </a:rPr>
              <a:t>,</a:t>
            </a:r>
            <a:r>
              <a:rPr kumimoji="0" lang="zh-TW" altLang="en-AU" sz="5400">
                <a:solidFill>
                  <a:srgbClr val="FFFFFF"/>
                </a:solidFill>
                <a:latin typeface="標楷體" panose="03000509000000000000" pitchFamily="65" charset="-120"/>
                <a:ea typeface="標楷體" panose="03000509000000000000" pitchFamily="65" charset="-120"/>
              </a:rPr>
              <a:t>并透过耶稣至圣圣心和玛利亚无玷之心</a:t>
            </a:r>
            <a:r>
              <a:rPr kumimoji="0" lang="en-US" altLang="zh-TW" sz="5400">
                <a:solidFill>
                  <a:srgbClr val="FFFFFF"/>
                </a:solidFill>
                <a:latin typeface="標楷體" panose="03000509000000000000" pitchFamily="65" charset="-120"/>
                <a:ea typeface="標楷體" panose="03000509000000000000" pitchFamily="65" charset="-120"/>
              </a:rPr>
              <a:t>,</a:t>
            </a:r>
            <a:r>
              <a:rPr kumimoji="0" lang="zh-TW" altLang="en-AU" sz="5400">
                <a:solidFill>
                  <a:srgbClr val="FFFFFF"/>
                </a:solidFill>
                <a:latin typeface="標楷體" panose="03000509000000000000" pitchFamily="65" charset="-120"/>
                <a:ea typeface="標楷體" panose="03000509000000000000" pitchFamily="65" charset="-120"/>
              </a:rPr>
              <a:t>我恳求祢赏赐罪人悔改</a:t>
            </a:r>
            <a:r>
              <a:rPr kumimoji="0" lang="en-US" altLang="zh-TW" sz="5400">
                <a:solidFill>
                  <a:srgbClr val="FFFFFF"/>
                </a:solidFill>
                <a:latin typeface="標楷體" panose="03000509000000000000" pitchFamily="65" charset="-120"/>
                <a:ea typeface="標楷體" panose="03000509000000000000" pitchFamily="65" charset="-120"/>
              </a:rPr>
              <a:t>.</a:t>
            </a:r>
            <a:r>
              <a:rPr kumimoji="0" lang="zh-TW" altLang="en-AU" sz="5400">
                <a:solidFill>
                  <a:srgbClr val="FFFFFF"/>
                </a:solidFill>
                <a:latin typeface="標楷體" panose="03000509000000000000" pitchFamily="65" charset="-120"/>
                <a:ea typeface="標楷體" panose="03000509000000000000" pitchFamily="65" charset="-120"/>
              </a:rPr>
              <a:t>亚孟</a:t>
            </a:r>
            <a:r>
              <a:rPr kumimoji="0" lang="en-US" altLang="zh-TW" sz="5400">
                <a:solidFill>
                  <a:srgbClr val="FFFFFF"/>
                </a:solidFill>
                <a:latin typeface="標楷體" panose="03000509000000000000" pitchFamily="65" charset="-120"/>
                <a:ea typeface="標楷體" panose="03000509000000000000" pitchFamily="65" charset="-120"/>
              </a:rPr>
              <a:t>.</a:t>
            </a:r>
            <a:endParaRPr kumimoji="0" lang="zh-TW" altLang="en-US" sz="5400">
              <a:solidFill>
                <a:srgbClr val="FFFFFF"/>
              </a:solidFill>
              <a:latin typeface="標楷體" panose="03000509000000000000" pitchFamily="65" charset="-120"/>
              <a:ea typeface="標楷體" panose="03000509000000000000" pitchFamily="65" charset="-120"/>
            </a:endParaRPr>
          </a:p>
        </p:txBody>
      </p:sp>
      <p:sp>
        <p:nvSpPr>
          <p:cNvPr id="22531" name="Rectangle 2">
            <a:extLst>
              <a:ext uri="{FF2B5EF4-FFF2-40B4-BE49-F238E27FC236}">
                <a16:creationId xmlns:a16="http://schemas.microsoft.com/office/drawing/2014/main" id="{9F1E675F-59FE-494A-B352-E8AC96CB407B}"/>
              </a:ext>
            </a:extLst>
          </p:cNvPr>
          <p:cNvSpPr>
            <a:spLocks noChangeArrowheads="1"/>
          </p:cNvSpPr>
          <p:nvPr/>
        </p:nvSpPr>
        <p:spPr bwMode="auto">
          <a:xfrm>
            <a:off x="422275" y="2544763"/>
            <a:ext cx="8818563" cy="444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4200"/>
              </a:lnSpc>
            </a:pPr>
            <a:r>
              <a:rPr kumimoji="0" lang="en-AU" altLang="zh-TW" sz="5600">
                <a:solidFill>
                  <a:srgbClr val="FFFFCC"/>
                </a:solidFill>
                <a:latin typeface="Calibri" panose="020F0502020204030204" pitchFamily="34" charset="0"/>
              </a:rPr>
              <a:t>in reparation for the outrages, sacrileges and indifferences by which He is offended. By the infinite merits of the Sacred Heart of Jesus and the Immaculate Heart of Mary, I beg for the conversion of poor sinners. Amen.</a:t>
            </a:r>
            <a:endParaRPr kumimoji="0" lang="zh-TW" altLang="en-US" sz="5600">
              <a:solidFill>
                <a:srgbClr val="FFFFCC"/>
              </a:solidFill>
              <a:latin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3074" name="Rectangle 3">
            <a:extLst>
              <a:ext uri="{FF2B5EF4-FFF2-40B4-BE49-F238E27FC236}">
                <a16:creationId xmlns:a16="http://schemas.microsoft.com/office/drawing/2014/main" id="{F8083FB6-02EF-4AE4-B820-E7D75BB3A558}"/>
              </a:ext>
            </a:extLst>
          </p:cNvPr>
          <p:cNvSpPr>
            <a:spLocks noGrp="1" noChangeArrowheads="1"/>
          </p:cNvSpPr>
          <p:nvPr>
            <p:ph type="body" idx="4294967295"/>
          </p:nvPr>
        </p:nvSpPr>
        <p:spPr>
          <a:xfrm>
            <a:off x="428625" y="0"/>
            <a:ext cx="8715375" cy="3141663"/>
          </a:xfrm>
        </p:spPr>
        <p:txBody>
          <a:bodyPr>
            <a:normAutofit/>
          </a:bodyPr>
          <a:lstStyle/>
          <a:p>
            <a:pPr marL="0" indent="0" algn="ctr">
              <a:lnSpc>
                <a:spcPts val="4800"/>
              </a:lnSpc>
              <a:spcBef>
                <a:spcPct val="0"/>
              </a:spcBef>
              <a:buFontTx/>
              <a:buNone/>
            </a:pPr>
            <a:r>
              <a:rPr lang="zh-TW" altLang="en-AU" sz="5200" u="sng">
                <a:solidFill>
                  <a:srgbClr val="E6ECF3"/>
                </a:solidFill>
                <a:latin typeface="標楷體" panose="03000509000000000000" pitchFamily="65" charset="-120"/>
                <a:ea typeface="標楷體" panose="03000509000000000000" pitchFamily="65" charset="-120"/>
              </a:rPr>
              <a:t>天使的祈祷</a:t>
            </a:r>
            <a:endParaRPr lang="zh-TW" altLang="en-AU" sz="5200">
              <a:solidFill>
                <a:srgbClr val="E6ECF3"/>
              </a:solidFill>
              <a:latin typeface="標楷體" panose="03000509000000000000" pitchFamily="65" charset="-120"/>
              <a:ea typeface="標楷體" panose="03000509000000000000" pitchFamily="65" charset="-120"/>
            </a:endParaRPr>
          </a:p>
          <a:p>
            <a:pPr marL="0" indent="0">
              <a:lnSpc>
                <a:spcPts val="4800"/>
              </a:lnSpc>
              <a:spcBef>
                <a:spcPct val="0"/>
              </a:spcBef>
              <a:buFontTx/>
              <a:buNone/>
            </a:pPr>
            <a:r>
              <a:rPr lang="zh-TW" altLang="en-AU" sz="5200">
                <a:latin typeface="標楷體" panose="03000509000000000000" pitchFamily="65" charset="-120"/>
                <a:ea typeface="標楷體" panose="03000509000000000000" pitchFamily="65" charset="-120"/>
              </a:rPr>
              <a:t>我</a:t>
            </a:r>
            <a:r>
              <a:rPr lang="zh-TW" altLang="en-US" sz="5200">
                <a:latin typeface="標楷體" panose="03000509000000000000" pitchFamily="65" charset="-120"/>
                <a:ea typeface="標楷體" panose="03000509000000000000" pitchFamily="65" charset="-120"/>
              </a:rPr>
              <a:t>上</a:t>
            </a:r>
            <a:r>
              <a:rPr lang="zh-TW" altLang="en-AU" sz="5200">
                <a:latin typeface="標楷體" panose="03000509000000000000" pitchFamily="65" charset="-120"/>
                <a:ea typeface="標楷體" panose="03000509000000000000" pitchFamily="65" charset="-120"/>
              </a:rPr>
              <a:t>主</a:t>
            </a:r>
            <a:r>
              <a:rPr lang="en-US" altLang="zh-TW" sz="5200">
                <a:latin typeface="標楷體" panose="03000509000000000000" pitchFamily="65" charset="-120"/>
                <a:ea typeface="標楷體" panose="03000509000000000000" pitchFamily="65" charset="-120"/>
              </a:rPr>
              <a:t>,</a:t>
            </a:r>
            <a:r>
              <a:rPr lang="zh-TW" altLang="en-AU" sz="5200">
                <a:latin typeface="標楷體" panose="03000509000000000000" pitchFamily="65" charset="-120"/>
                <a:ea typeface="標楷體" panose="03000509000000000000" pitchFamily="65" charset="-120"/>
              </a:rPr>
              <a:t>我信祢</a:t>
            </a:r>
            <a:r>
              <a:rPr lang="en-US" altLang="zh-TW" sz="5200">
                <a:latin typeface="標楷體" panose="03000509000000000000" pitchFamily="65" charset="-120"/>
                <a:ea typeface="標楷體" panose="03000509000000000000" pitchFamily="65" charset="-120"/>
              </a:rPr>
              <a:t>,</a:t>
            </a:r>
            <a:r>
              <a:rPr lang="zh-TW" altLang="en-AU" sz="5200">
                <a:latin typeface="標楷體" panose="03000509000000000000" pitchFamily="65" charset="-120"/>
                <a:ea typeface="標楷體" panose="03000509000000000000" pitchFamily="65" charset="-120"/>
              </a:rPr>
              <a:t>钦崇祢</a:t>
            </a:r>
            <a:r>
              <a:rPr lang="en-US" altLang="zh-TW" sz="5200">
                <a:latin typeface="標楷體" panose="03000509000000000000" pitchFamily="65" charset="-120"/>
                <a:ea typeface="標楷體" panose="03000509000000000000" pitchFamily="65" charset="-120"/>
              </a:rPr>
              <a:t>,</a:t>
            </a:r>
            <a:r>
              <a:rPr lang="zh-TW" altLang="en-AU" sz="5200">
                <a:latin typeface="標楷體" panose="03000509000000000000" pitchFamily="65" charset="-120"/>
                <a:ea typeface="標楷體" panose="03000509000000000000" pitchFamily="65" charset="-120"/>
              </a:rPr>
              <a:t>依靠祢并爱祢</a:t>
            </a:r>
            <a:r>
              <a:rPr lang="en-US" altLang="zh-TW" sz="5200">
                <a:latin typeface="標楷體" panose="03000509000000000000" pitchFamily="65" charset="-120"/>
                <a:ea typeface="標楷體" panose="03000509000000000000" pitchFamily="65" charset="-120"/>
              </a:rPr>
              <a:t>.</a:t>
            </a:r>
            <a:r>
              <a:rPr lang="zh-TW" altLang="en-AU" sz="5200">
                <a:latin typeface="標楷體" panose="03000509000000000000" pitchFamily="65" charset="-120"/>
                <a:ea typeface="標楷體" panose="03000509000000000000" pitchFamily="65" charset="-120"/>
              </a:rPr>
              <a:t>我求祢宽赦那些不信、不钦崇、不依靠</a:t>
            </a:r>
            <a:r>
              <a:rPr lang="en-US" altLang="zh-TW" sz="5200">
                <a:latin typeface="標楷體" panose="03000509000000000000" pitchFamily="65" charset="-120"/>
                <a:ea typeface="標楷體" panose="03000509000000000000" pitchFamily="65" charset="-120"/>
              </a:rPr>
              <a:t>,</a:t>
            </a:r>
            <a:r>
              <a:rPr lang="zh-TW" altLang="en-AU" sz="5200">
                <a:latin typeface="標楷體" panose="03000509000000000000" pitchFamily="65" charset="-120"/>
                <a:ea typeface="標楷體" panose="03000509000000000000" pitchFamily="65" charset="-120"/>
              </a:rPr>
              <a:t>不爱祢的人</a:t>
            </a:r>
            <a:r>
              <a:rPr lang="en-US" altLang="zh-TW" sz="5200">
                <a:latin typeface="標楷體" panose="03000509000000000000" pitchFamily="65" charset="-120"/>
                <a:ea typeface="標楷體" panose="03000509000000000000" pitchFamily="65" charset="-120"/>
              </a:rPr>
              <a:t>.</a:t>
            </a:r>
          </a:p>
          <a:p>
            <a:pPr marL="0" indent="0">
              <a:lnSpc>
                <a:spcPts val="5500"/>
              </a:lnSpc>
              <a:buFontTx/>
              <a:buNone/>
            </a:pPr>
            <a:r>
              <a:rPr lang="en-US" altLang="zh-TW" sz="1400" b="1">
                <a:latin typeface="標楷體" panose="03000509000000000000" pitchFamily="65" charset="-120"/>
              </a:rPr>
              <a:t> </a:t>
            </a:r>
            <a:endParaRPr lang="zh-TW" altLang="en-US" sz="1400" b="1">
              <a:latin typeface="標楷體" panose="03000509000000000000" pitchFamily="65" charset="-120"/>
            </a:endParaRPr>
          </a:p>
        </p:txBody>
      </p:sp>
      <p:sp>
        <p:nvSpPr>
          <p:cNvPr id="2051" name="Rectangle 2">
            <a:extLst>
              <a:ext uri="{FF2B5EF4-FFF2-40B4-BE49-F238E27FC236}">
                <a16:creationId xmlns:a16="http://schemas.microsoft.com/office/drawing/2014/main" id="{1F00E973-EDFB-4BDC-955E-81325DFA51FE}"/>
              </a:ext>
            </a:extLst>
          </p:cNvPr>
          <p:cNvSpPr>
            <a:spLocks noChangeArrowheads="1"/>
          </p:cNvSpPr>
          <p:nvPr/>
        </p:nvSpPr>
        <p:spPr bwMode="auto">
          <a:xfrm>
            <a:off x="500063" y="3141663"/>
            <a:ext cx="8643937" cy="3521075"/>
          </a:xfrm>
          <a:prstGeom prst="rect">
            <a:avLst/>
          </a:prstGeom>
          <a:noFill/>
          <a:ln w="9525">
            <a:noFill/>
            <a:miter lim="800000"/>
            <a:headEnd/>
            <a:tailEnd/>
          </a:ln>
        </p:spPr>
        <p:txBody>
          <a:bodyPr>
            <a:spAutoFit/>
          </a:bodyPr>
          <a:lstStyle/>
          <a:p>
            <a:pPr algn="ctr">
              <a:lnSpc>
                <a:spcPts val="4500"/>
              </a:lnSpc>
              <a:defRPr/>
            </a:pPr>
            <a:r>
              <a:rPr kumimoji="0" lang="en-AU" altLang="zh-TW" sz="5200" u="sng" spc="-150" dirty="0">
                <a:solidFill>
                  <a:schemeClr val="accent6">
                    <a:lumMod val="20000"/>
                    <a:lumOff val="80000"/>
                  </a:schemeClr>
                </a:solidFill>
                <a:ea typeface="新細明體" charset="-120"/>
                <a:cs typeface="Arial" pitchFamily="34" charset="0"/>
              </a:rPr>
              <a:t>Prayer of the Angel of Fatima</a:t>
            </a:r>
          </a:p>
          <a:p>
            <a:pPr>
              <a:lnSpc>
                <a:spcPct val="20000"/>
              </a:lnSpc>
              <a:defRPr/>
            </a:pPr>
            <a:endParaRPr kumimoji="0" lang="en-AU" altLang="zh-TW" sz="5200" u="sng" spc="-150" dirty="0">
              <a:solidFill>
                <a:srgbClr val="FFFFCC"/>
              </a:solidFill>
              <a:ea typeface="新細明體" charset="-120"/>
              <a:cs typeface="Arial" pitchFamily="34" charset="0"/>
            </a:endParaRPr>
          </a:p>
          <a:p>
            <a:pPr>
              <a:lnSpc>
                <a:spcPts val="4200"/>
              </a:lnSpc>
              <a:defRPr/>
            </a:pPr>
            <a:r>
              <a:rPr kumimoji="0" lang="en-US" altLang="zh-TW" sz="5200" spc="-150" dirty="0">
                <a:solidFill>
                  <a:srgbClr val="FFFFCC"/>
                </a:solidFill>
                <a:ea typeface="新細明體" charset="-120"/>
                <a:cs typeface="Arial" pitchFamily="34" charset="0"/>
              </a:rPr>
              <a:t>Oh my </a:t>
            </a:r>
            <a:r>
              <a:rPr kumimoji="0" lang="en-AU" altLang="zh-TW" sz="5200" spc="-150" dirty="0">
                <a:solidFill>
                  <a:srgbClr val="FFFFCC"/>
                </a:solidFill>
                <a:ea typeface="新細明體" charset="-120"/>
                <a:cs typeface="Arial" pitchFamily="34" charset="0"/>
              </a:rPr>
              <a:t>God, I believe, I adore, I hope, and I love you. I beg your pardon for those who do not believe, do not adore, do not hope, and do not love you.</a:t>
            </a:r>
            <a:endParaRPr kumimoji="0" lang="en-AU" altLang="zh-TW" sz="5200" u="sng" spc="-150" dirty="0">
              <a:solidFill>
                <a:srgbClr val="FFFFCC"/>
              </a:solidFill>
              <a:ea typeface="新細明體" charset="-120"/>
              <a:cs typeface="Arial" pitchFamily="34" charset="0"/>
            </a:endParaRPr>
          </a:p>
        </p:txBody>
      </p:sp>
    </p:spTree>
  </p:cSld>
  <p:clrMapOvr>
    <a:overrideClrMapping bg1="dk1" tx1="lt1" bg2="dk2" tx2="lt2" accent1="accent1" accent2="accent2" accent3="accent3" accent4="accent4" accent5="accent5" accent6="accent6" hlink="hlink" folHlink="folHlink"/>
  </p:clrMapOvr>
  <p:transition/>
</p:sld>
</file>

<file path=ppt/slides/slide7.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3074" name="Rectangle 3">
            <a:extLst>
              <a:ext uri="{FF2B5EF4-FFF2-40B4-BE49-F238E27FC236}">
                <a16:creationId xmlns:a16="http://schemas.microsoft.com/office/drawing/2014/main" id="{3763DEBF-71A4-4CE8-826D-797B9A14E460}"/>
              </a:ext>
            </a:extLst>
          </p:cNvPr>
          <p:cNvSpPr>
            <a:spLocks noGrp="1" noChangeArrowheads="1"/>
          </p:cNvSpPr>
          <p:nvPr>
            <p:ph type="body" idx="4294967295"/>
          </p:nvPr>
        </p:nvSpPr>
        <p:spPr>
          <a:xfrm>
            <a:off x="428625" y="0"/>
            <a:ext cx="8715375" cy="2928938"/>
          </a:xfrm>
        </p:spPr>
        <p:txBody>
          <a:bodyPr>
            <a:normAutofit/>
          </a:bodyPr>
          <a:lstStyle/>
          <a:p>
            <a:pPr marL="0" indent="0">
              <a:lnSpc>
                <a:spcPts val="4800"/>
              </a:lnSpc>
              <a:spcBef>
                <a:spcPct val="0"/>
              </a:spcBef>
              <a:buFontTx/>
              <a:buNone/>
            </a:pPr>
            <a:r>
              <a:rPr lang="zh-TW" altLang="en-AU" sz="5200" u="sng">
                <a:solidFill>
                  <a:srgbClr val="66FFFF"/>
                </a:solidFill>
                <a:latin typeface="標楷體" panose="03000509000000000000" pitchFamily="65" charset="-120"/>
                <a:ea typeface="標楷體" panose="03000509000000000000" pitchFamily="65" charset="-120"/>
              </a:rPr>
              <a:t>天使的祈祷</a:t>
            </a:r>
            <a:endParaRPr lang="zh-TW" altLang="en-AU" sz="5200">
              <a:solidFill>
                <a:srgbClr val="66FFFF"/>
              </a:solidFill>
              <a:latin typeface="標楷體" panose="03000509000000000000" pitchFamily="65" charset="-120"/>
              <a:ea typeface="標楷體" panose="03000509000000000000" pitchFamily="65" charset="-120"/>
            </a:endParaRPr>
          </a:p>
          <a:p>
            <a:pPr marL="0" indent="0">
              <a:lnSpc>
                <a:spcPts val="4500"/>
              </a:lnSpc>
              <a:spcBef>
                <a:spcPct val="0"/>
              </a:spcBef>
              <a:buFontTx/>
              <a:buNone/>
            </a:pPr>
            <a:r>
              <a:rPr lang="zh-TW" altLang="en-AU" sz="5200">
                <a:latin typeface="標楷體" panose="03000509000000000000" pitchFamily="65" charset="-120"/>
                <a:ea typeface="標楷體" panose="03000509000000000000" pitchFamily="65" charset="-120"/>
              </a:rPr>
              <a:t>我的天主</a:t>
            </a:r>
            <a:r>
              <a:rPr lang="en-US" altLang="zh-TW" sz="5200">
                <a:latin typeface="標楷體" panose="03000509000000000000" pitchFamily="65" charset="-120"/>
                <a:ea typeface="標楷體" panose="03000509000000000000" pitchFamily="65" charset="-120"/>
              </a:rPr>
              <a:t>,</a:t>
            </a:r>
            <a:r>
              <a:rPr lang="zh-TW" altLang="en-AU" sz="5200">
                <a:latin typeface="標楷體" panose="03000509000000000000" pitchFamily="65" charset="-120"/>
                <a:ea typeface="標楷體" panose="03000509000000000000" pitchFamily="65" charset="-120"/>
              </a:rPr>
              <a:t>我信祢</a:t>
            </a:r>
            <a:r>
              <a:rPr lang="en-US" altLang="zh-TW" sz="5200">
                <a:latin typeface="標楷體" panose="03000509000000000000" pitchFamily="65" charset="-120"/>
                <a:ea typeface="標楷體" panose="03000509000000000000" pitchFamily="65" charset="-120"/>
              </a:rPr>
              <a:t>,</a:t>
            </a:r>
            <a:r>
              <a:rPr lang="zh-TW" altLang="en-AU" sz="5200">
                <a:latin typeface="標楷體" panose="03000509000000000000" pitchFamily="65" charset="-120"/>
                <a:ea typeface="標楷體" panose="03000509000000000000" pitchFamily="65" charset="-120"/>
              </a:rPr>
              <a:t>钦崇祢</a:t>
            </a:r>
            <a:r>
              <a:rPr lang="en-US" altLang="zh-TW" sz="5200">
                <a:latin typeface="標楷體" panose="03000509000000000000" pitchFamily="65" charset="-120"/>
                <a:ea typeface="標楷體" panose="03000509000000000000" pitchFamily="65" charset="-120"/>
              </a:rPr>
              <a:t>,</a:t>
            </a:r>
            <a:r>
              <a:rPr lang="zh-TW" altLang="en-AU" sz="5200">
                <a:latin typeface="標楷體" panose="03000509000000000000" pitchFamily="65" charset="-120"/>
                <a:ea typeface="標楷體" panose="03000509000000000000" pitchFamily="65" charset="-120"/>
              </a:rPr>
              <a:t>依靠祢并爱祢</a:t>
            </a:r>
            <a:r>
              <a:rPr lang="en-US" altLang="zh-TW" sz="5200">
                <a:latin typeface="標楷體" panose="03000509000000000000" pitchFamily="65" charset="-120"/>
                <a:ea typeface="標楷體" panose="03000509000000000000" pitchFamily="65" charset="-120"/>
              </a:rPr>
              <a:t>.</a:t>
            </a:r>
            <a:r>
              <a:rPr lang="zh-TW" altLang="en-AU" sz="5200">
                <a:latin typeface="標楷體" panose="03000509000000000000" pitchFamily="65" charset="-120"/>
                <a:ea typeface="標楷體" panose="03000509000000000000" pitchFamily="65" charset="-120"/>
              </a:rPr>
              <a:t>我求祢宽赦那些不信、不钦崇、不依靠和不爱祢的人</a:t>
            </a:r>
            <a:r>
              <a:rPr lang="en-US" altLang="zh-TW" sz="5200">
                <a:latin typeface="標楷體" panose="03000509000000000000" pitchFamily="65" charset="-120"/>
                <a:ea typeface="標楷體" panose="03000509000000000000" pitchFamily="65" charset="-120"/>
              </a:rPr>
              <a:t>.</a:t>
            </a:r>
            <a:r>
              <a:rPr lang="zh-TW" altLang="en-AU" sz="5200">
                <a:latin typeface="標楷體" panose="03000509000000000000" pitchFamily="65" charset="-120"/>
                <a:ea typeface="標楷體" panose="03000509000000000000" pitchFamily="65" charset="-120"/>
              </a:rPr>
              <a:t>至圣圣三</a:t>
            </a:r>
            <a:r>
              <a:rPr lang="en-US" altLang="zh-TW" sz="5200">
                <a:latin typeface="標楷體" panose="03000509000000000000" pitchFamily="65" charset="-120"/>
                <a:ea typeface="標楷體" panose="03000509000000000000" pitchFamily="65" charset="-120"/>
              </a:rPr>
              <a:t>,</a:t>
            </a:r>
            <a:r>
              <a:rPr lang="zh-TW" altLang="en-AU" sz="5200">
                <a:latin typeface="標楷體" panose="03000509000000000000" pitchFamily="65" charset="-120"/>
                <a:ea typeface="標楷體" panose="03000509000000000000" pitchFamily="65" charset="-120"/>
              </a:rPr>
              <a:t>父子及</a:t>
            </a:r>
            <a:endParaRPr lang="en-US" altLang="zh-TW" sz="5200">
              <a:latin typeface="標楷體" panose="03000509000000000000" pitchFamily="65" charset="-120"/>
              <a:ea typeface="標楷體" panose="03000509000000000000" pitchFamily="65" charset="-120"/>
            </a:endParaRPr>
          </a:p>
          <a:p>
            <a:pPr marL="0" indent="0">
              <a:lnSpc>
                <a:spcPts val="5500"/>
              </a:lnSpc>
              <a:buFontTx/>
              <a:buNone/>
            </a:pPr>
            <a:r>
              <a:rPr lang="en-US" altLang="zh-TW" sz="1400" b="1">
                <a:latin typeface="標楷體" panose="03000509000000000000" pitchFamily="65" charset="-120"/>
              </a:rPr>
              <a:t> </a:t>
            </a:r>
            <a:endParaRPr lang="zh-TW" altLang="en-US" sz="1400" b="1">
              <a:latin typeface="標楷體" panose="03000509000000000000" pitchFamily="65" charset="-120"/>
            </a:endParaRPr>
          </a:p>
        </p:txBody>
      </p:sp>
      <p:sp>
        <p:nvSpPr>
          <p:cNvPr id="2051" name="Rectangle 2">
            <a:extLst>
              <a:ext uri="{FF2B5EF4-FFF2-40B4-BE49-F238E27FC236}">
                <a16:creationId xmlns:a16="http://schemas.microsoft.com/office/drawing/2014/main" id="{27C7E71C-8464-4AC5-9532-37F0868A45B8}"/>
              </a:ext>
            </a:extLst>
          </p:cNvPr>
          <p:cNvSpPr>
            <a:spLocks noChangeArrowheads="1"/>
          </p:cNvSpPr>
          <p:nvPr/>
        </p:nvSpPr>
        <p:spPr bwMode="auto">
          <a:xfrm>
            <a:off x="500063" y="2928938"/>
            <a:ext cx="8643937" cy="4078287"/>
          </a:xfrm>
          <a:prstGeom prst="rect">
            <a:avLst/>
          </a:prstGeom>
          <a:noFill/>
          <a:ln w="9525">
            <a:noFill/>
            <a:miter lim="800000"/>
            <a:headEnd/>
            <a:tailEnd/>
          </a:ln>
        </p:spPr>
        <p:txBody>
          <a:bodyPr>
            <a:spAutoFit/>
          </a:bodyPr>
          <a:lstStyle/>
          <a:p>
            <a:pPr>
              <a:lnSpc>
                <a:spcPts val="4500"/>
              </a:lnSpc>
              <a:defRPr/>
            </a:pPr>
            <a:r>
              <a:rPr kumimoji="0" lang="en-AU" altLang="zh-TW" sz="5200" u="sng" spc="-150" dirty="0">
                <a:solidFill>
                  <a:srgbClr val="66FFFF"/>
                </a:solidFill>
                <a:ea typeface="新細明體" charset="-120"/>
                <a:cs typeface="Arial" pitchFamily="34" charset="0"/>
              </a:rPr>
              <a:t>The Angel's Prayer</a:t>
            </a:r>
          </a:p>
          <a:p>
            <a:pPr>
              <a:lnSpc>
                <a:spcPct val="20000"/>
              </a:lnSpc>
              <a:defRPr/>
            </a:pPr>
            <a:endParaRPr kumimoji="0" lang="en-AU" altLang="zh-TW" sz="5200" u="sng" spc="-150" dirty="0">
              <a:solidFill>
                <a:srgbClr val="FFFFCC"/>
              </a:solidFill>
              <a:ea typeface="新細明體" charset="-120"/>
              <a:cs typeface="Arial" pitchFamily="34" charset="0"/>
            </a:endParaRPr>
          </a:p>
          <a:p>
            <a:pPr>
              <a:lnSpc>
                <a:spcPts val="4200"/>
              </a:lnSpc>
              <a:defRPr/>
            </a:pPr>
            <a:r>
              <a:rPr kumimoji="0" lang="en-AU" altLang="zh-TW" sz="5200" spc="-150" dirty="0">
                <a:solidFill>
                  <a:srgbClr val="FFFFCC"/>
                </a:solidFill>
                <a:ea typeface="新細明體" charset="-120"/>
                <a:cs typeface="Arial" pitchFamily="34" charset="0"/>
              </a:rPr>
              <a:t>My God, I believe, I adore, I hope, and I love thee! I beg pardon for those who do not believe, do not adore, do not hope, and do not love Thee. O Most Holy Trinity, </a:t>
            </a:r>
            <a:r>
              <a:rPr kumimoji="0" lang="en-AU" altLang="zh-TW" sz="5200" spc="-150" dirty="0">
                <a:solidFill>
                  <a:srgbClr val="FFFFCC"/>
                </a:solidFill>
                <a:latin typeface="Arial" charset="0"/>
                <a:ea typeface="新細明體" charset="-120"/>
              </a:rPr>
              <a:t>Father, Son </a:t>
            </a:r>
            <a:endParaRPr kumimoji="0" lang="en-AU" altLang="zh-TW" sz="5200" u="sng" spc="-150" dirty="0">
              <a:solidFill>
                <a:srgbClr val="FFFFCC"/>
              </a:solidFill>
              <a:ea typeface="新細明體" charset="-120"/>
              <a:cs typeface="Arial" pitchFamily="34" charset="0"/>
            </a:endParaRPr>
          </a:p>
        </p:txBody>
      </p:sp>
    </p:spTree>
  </p:cSld>
  <p:clrMapOvr>
    <a:overrideClrMapping bg1="dk1" tx1="lt1" bg2="dk2" tx2="lt2" accent1="accent1" accent2="accent2" accent3="accent3" accent4="accent4" accent5="accent5" accent6="accent6" hlink="hlink" folHlink="folHlink"/>
  </p:clrMapOvr>
  <p:transition/>
</p:sld>
</file>

<file path=ppt/slides/slide8.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25602" name="Rectangle 1">
            <a:extLst>
              <a:ext uri="{FF2B5EF4-FFF2-40B4-BE49-F238E27FC236}">
                <a16:creationId xmlns:a16="http://schemas.microsoft.com/office/drawing/2014/main" id="{6F25E49D-71E5-410C-8D30-4EEF746C23D7}"/>
              </a:ext>
            </a:extLst>
          </p:cNvPr>
          <p:cNvSpPr>
            <a:spLocks noChangeArrowheads="1"/>
          </p:cNvSpPr>
          <p:nvPr/>
        </p:nvSpPr>
        <p:spPr bwMode="auto">
          <a:xfrm>
            <a:off x="142875" y="0"/>
            <a:ext cx="9001125" cy="297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8288" indent="20638"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4500"/>
              </a:lnSpc>
            </a:pPr>
            <a:r>
              <a:rPr kumimoji="0" lang="zh-TW" altLang="en-AU" sz="5200">
                <a:latin typeface="標楷體" panose="03000509000000000000" pitchFamily="65" charset="-120"/>
                <a:ea typeface="標楷體" panose="03000509000000000000" pitchFamily="65" charset="-120"/>
              </a:rPr>
              <a:t>圣神</a:t>
            </a:r>
            <a:r>
              <a:rPr kumimoji="0" lang="en-US" altLang="zh-TW" sz="5200">
                <a:latin typeface="標楷體" panose="03000509000000000000" pitchFamily="65" charset="-120"/>
                <a:ea typeface="標楷體" panose="03000509000000000000" pitchFamily="65" charset="-120"/>
              </a:rPr>
              <a:t>,</a:t>
            </a:r>
            <a:r>
              <a:rPr kumimoji="0" lang="zh-TW" altLang="en-AU" sz="5200">
                <a:latin typeface="標楷體" panose="03000509000000000000" pitchFamily="65" charset="-120"/>
                <a:ea typeface="標楷體" panose="03000509000000000000" pitchFamily="65" charset="-120"/>
              </a:rPr>
              <a:t>我深深地钦崇祢</a:t>
            </a:r>
            <a:r>
              <a:rPr kumimoji="0" lang="en-US" altLang="zh-TW" sz="5200">
                <a:latin typeface="標楷體" panose="03000509000000000000" pitchFamily="65" charset="-120"/>
                <a:ea typeface="標楷體" panose="03000509000000000000" pitchFamily="65" charset="-120"/>
              </a:rPr>
              <a:t>,</a:t>
            </a:r>
            <a:r>
              <a:rPr kumimoji="0" lang="zh-TW" altLang="en-AU" sz="5200">
                <a:latin typeface="標楷體" panose="03000509000000000000" pitchFamily="65" charset="-120"/>
                <a:ea typeface="標楷體" panose="03000509000000000000" pitchFamily="65" charset="-120"/>
              </a:rPr>
              <a:t>并将存于世界每一圣体龛内的耶稣基督至尊圣体宝血</a:t>
            </a:r>
            <a:r>
              <a:rPr kumimoji="0" lang="en-US" altLang="zh-TW" sz="5200">
                <a:latin typeface="標楷體" panose="03000509000000000000" pitchFamily="65" charset="-120"/>
                <a:ea typeface="標楷體" panose="03000509000000000000" pitchFamily="65" charset="-120"/>
              </a:rPr>
              <a:t>,</a:t>
            </a:r>
            <a:r>
              <a:rPr kumimoji="0" lang="zh-TW" altLang="en-AU" sz="5200">
                <a:latin typeface="標楷體" panose="03000509000000000000" pitchFamily="65" charset="-120"/>
                <a:ea typeface="標楷體" panose="03000509000000000000" pitchFamily="65" charset="-120"/>
              </a:rPr>
              <a:t>灵魂和天主性全献于祢</a:t>
            </a:r>
            <a:r>
              <a:rPr kumimoji="0" lang="en-US" altLang="zh-TW" sz="5200">
                <a:latin typeface="標楷體" panose="03000509000000000000" pitchFamily="65" charset="-120"/>
                <a:ea typeface="標楷體" panose="03000509000000000000" pitchFamily="65" charset="-120"/>
              </a:rPr>
              <a:t>,</a:t>
            </a:r>
            <a:r>
              <a:rPr kumimoji="0" lang="zh-TW" altLang="en-AU" sz="5200">
                <a:latin typeface="標楷體" panose="03000509000000000000" pitchFamily="65" charset="-120"/>
                <a:ea typeface="標楷體" panose="03000509000000000000" pitchFamily="65" charset="-120"/>
              </a:rPr>
              <a:t>为补偿</a:t>
            </a:r>
            <a:r>
              <a:rPr kumimoji="0" lang="ja-JP" altLang="en-AU" sz="5200">
                <a:latin typeface="標楷體" panose="03000509000000000000" pitchFamily="65" charset="-120"/>
                <a:ea typeface="標楷體" panose="03000509000000000000" pitchFamily="65" charset="-120"/>
              </a:rPr>
              <a:t>祢</a:t>
            </a:r>
            <a:r>
              <a:rPr kumimoji="0" lang="zh-TW" altLang="en-AU" sz="5200">
                <a:latin typeface="標楷體" panose="03000509000000000000" pitchFamily="65" charset="-120"/>
                <a:ea typeface="標楷體" panose="03000509000000000000" pitchFamily="65" charset="-120"/>
              </a:rPr>
              <a:t>因他人之冒犯</a:t>
            </a:r>
            <a:r>
              <a:rPr kumimoji="0" lang="en-US" altLang="zh-TW" sz="5200">
                <a:latin typeface="標楷體" panose="03000509000000000000" pitchFamily="65" charset="-120"/>
                <a:ea typeface="標楷體" panose="03000509000000000000" pitchFamily="65" charset="-120"/>
              </a:rPr>
              <a:t>,</a:t>
            </a:r>
            <a:r>
              <a:rPr kumimoji="0" lang="zh-TW" altLang="en-AU" sz="5200">
                <a:latin typeface="標楷體" panose="03000509000000000000" pitchFamily="65" charset="-120"/>
                <a:ea typeface="標楷體" panose="03000509000000000000" pitchFamily="65" charset="-120"/>
              </a:rPr>
              <a:t>所受的侮辱、亵</a:t>
            </a:r>
            <a:endParaRPr kumimoji="0" lang="zh-TW" altLang="en-US" sz="5200">
              <a:latin typeface="標楷體" panose="03000509000000000000" pitchFamily="65" charset="-120"/>
              <a:ea typeface="標楷體" panose="03000509000000000000" pitchFamily="65" charset="-120"/>
            </a:endParaRPr>
          </a:p>
        </p:txBody>
      </p:sp>
      <p:sp>
        <p:nvSpPr>
          <p:cNvPr id="4099" name="Rectangle 2">
            <a:extLst>
              <a:ext uri="{FF2B5EF4-FFF2-40B4-BE49-F238E27FC236}">
                <a16:creationId xmlns:a16="http://schemas.microsoft.com/office/drawing/2014/main" id="{3B69048D-8F43-4E56-B5C1-54132CD4AD40}"/>
              </a:ext>
            </a:extLst>
          </p:cNvPr>
          <p:cNvSpPr>
            <a:spLocks noChangeArrowheads="1"/>
          </p:cNvSpPr>
          <p:nvPr/>
        </p:nvSpPr>
        <p:spPr bwMode="auto">
          <a:xfrm>
            <a:off x="428625" y="2928938"/>
            <a:ext cx="8858250" cy="3903662"/>
          </a:xfrm>
          <a:prstGeom prst="rect">
            <a:avLst/>
          </a:prstGeom>
          <a:noFill/>
          <a:ln w="9525">
            <a:noFill/>
            <a:miter lim="800000"/>
            <a:headEnd/>
            <a:tailEnd/>
          </a:ln>
        </p:spPr>
        <p:txBody>
          <a:bodyPr>
            <a:spAutoFit/>
          </a:bodyPr>
          <a:lstStyle/>
          <a:p>
            <a:pPr fontAlgn="auto">
              <a:lnSpc>
                <a:spcPts val="4200"/>
              </a:lnSpc>
              <a:spcBef>
                <a:spcPts val="0"/>
              </a:spcBef>
              <a:spcAft>
                <a:spcPts val="0"/>
              </a:spcAft>
              <a:defRPr/>
            </a:pPr>
            <a:r>
              <a:rPr kumimoji="0" lang="en-AU" altLang="zh-TW" sz="5200" spc="-150" dirty="0">
                <a:solidFill>
                  <a:srgbClr val="FFFFCC"/>
                </a:solidFill>
                <a:latin typeface="+mn-lt"/>
                <a:ea typeface="+mn-ea"/>
              </a:rPr>
              <a:t>and Holy Spirit, I adore Thee profoundly. I offer Thee the most Precious Body, Blood, Soul and Divinity of Jesus Christ, </a:t>
            </a:r>
            <a:r>
              <a:rPr kumimoji="0" lang="en-US" altLang="zh-TW" sz="5200" spc="-150" dirty="0">
                <a:solidFill>
                  <a:srgbClr val="FFFFCC"/>
                </a:solidFill>
                <a:latin typeface="+mn-lt"/>
                <a:ea typeface="+mn-ea"/>
              </a:rPr>
              <a:t>p</a:t>
            </a:r>
            <a:r>
              <a:rPr kumimoji="0" lang="en-AU" altLang="zh-TW" sz="5200" spc="-150" dirty="0">
                <a:solidFill>
                  <a:srgbClr val="FFFFCC"/>
                </a:solidFill>
                <a:latin typeface="+mn-lt"/>
                <a:ea typeface="+mn-ea"/>
              </a:rPr>
              <a:t>resent in all the tabernacles of the world, </a:t>
            </a:r>
            <a:r>
              <a:rPr kumimoji="0" lang="en-AU" altLang="zh-TW" sz="5200" dirty="0">
                <a:solidFill>
                  <a:srgbClr val="FFFFCC"/>
                </a:solidFill>
                <a:latin typeface="Calibri" pitchFamily="34" charset="0"/>
                <a:ea typeface="新細明體" charset="-120"/>
              </a:rPr>
              <a:t>in reparation for the outrages, sacrileges and indifferences by </a:t>
            </a:r>
            <a:endParaRPr kumimoji="0" lang="en-AU" altLang="zh-TW" sz="5200" spc="-150" dirty="0">
              <a:solidFill>
                <a:srgbClr val="FFFFCC"/>
              </a:solidFill>
              <a:latin typeface="+mn-lt"/>
              <a:ea typeface="+mn-ea"/>
            </a:endParaRPr>
          </a:p>
        </p:txBody>
      </p:sp>
    </p:spTree>
  </p:cSld>
  <p:clrMapOvr>
    <a:overrideClrMapping bg1="dk1" tx1="lt1" bg2="dk2" tx2="lt2" accent1="accent1" accent2="accent2" accent3="accent3" accent4="accent4" accent5="accent5" accent6="accent6" hlink="hlink" folHlink="folHlink"/>
  </p:clrMapOvr>
  <p:transition/>
</p:sld>
</file>

<file path=ppt/slides/slide9.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26626" name="Rectangle 1">
            <a:extLst>
              <a:ext uri="{FF2B5EF4-FFF2-40B4-BE49-F238E27FC236}">
                <a16:creationId xmlns:a16="http://schemas.microsoft.com/office/drawing/2014/main" id="{372FB379-CB71-4877-BA4F-3381960C69B6}"/>
              </a:ext>
            </a:extLst>
          </p:cNvPr>
          <p:cNvSpPr>
            <a:spLocks noChangeArrowheads="1"/>
          </p:cNvSpPr>
          <p:nvPr/>
        </p:nvSpPr>
        <p:spPr bwMode="auto">
          <a:xfrm>
            <a:off x="571500" y="0"/>
            <a:ext cx="8358188" cy="240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4500"/>
              </a:lnSpc>
            </a:pPr>
            <a:r>
              <a:rPr kumimoji="0" lang="zh-TW" altLang="en-AU" sz="5200">
                <a:latin typeface="標楷體" panose="03000509000000000000" pitchFamily="65" charset="-120"/>
                <a:ea typeface="標楷體" panose="03000509000000000000" pitchFamily="65" charset="-120"/>
              </a:rPr>
              <a:t>渎以及慢待</a:t>
            </a:r>
            <a:r>
              <a:rPr kumimoji="0" lang="en-US" altLang="zh-TW" sz="5200">
                <a:latin typeface="標楷體" panose="03000509000000000000" pitchFamily="65" charset="-120"/>
                <a:ea typeface="標楷體" panose="03000509000000000000" pitchFamily="65" charset="-120"/>
              </a:rPr>
              <a:t>,</a:t>
            </a:r>
            <a:r>
              <a:rPr kumimoji="0" lang="zh-TW" altLang="en-AU" sz="5200">
                <a:latin typeface="標楷體" panose="03000509000000000000" pitchFamily="65" charset="-120"/>
                <a:ea typeface="標楷體" panose="03000509000000000000" pitchFamily="65" charset="-120"/>
              </a:rPr>
              <a:t>并透过耶稣至圣圣心和玛利亚无玷之心</a:t>
            </a:r>
            <a:r>
              <a:rPr kumimoji="0" lang="en-US" altLang="zh-TW" sz="5200">
                <a:latin typeface="標楷體" panose="03000509000000000000" pitchFamily="65" charset="-120"/>
                <a:ea typeface="標楷體" panose="03000509000000000000" pitchFamily="65" charset="-120"/>
              </a:rPr>
              <a:t>,</a:t>
            </a:r>
            <a:r>
              <a:rPr kumimoji="0" lang="zh-TW" altLang="en-AU" sz="5200">
                <a:latin typeface="標楷體" panose="03000509000000000000" pitchFamily="65" charset="-120"/>
                <a:ea typeface="標楷體" panose="03000509000000000000" pitchFamily="65" charset="-120"/>
              </a:rPr>
              <a:t>我恳求祢赏赐罪人悔改</a:t>
            </a:r>
            <a:r>
              <a:rPr kumimoji="0" lang="en-US" altLang="zh-TW" sz="5200">
                <a:latin typeface="標楷體" panose="03000509000000000000" pitchFamily="65" charset="-120"/>
                <a:ea typeface="標楷體" panose="03000509000000000000" pitchFamily="65" charset="-120"/>
              </a:rPr>
              <a:t>.</a:t>
            </a:r>
            <a:r>
              <a:rPr kumimoji="0" lang="zh-TW" altLang="en-AU" sz="5200">
                <a:latin typeface="標楷體" panose="03000509000000000000" pitchFamily="65" charset="-120"/>
                <a:ea typeface="標楷體" panose="03000509000000000000" pitchFamily="65" charset="-120"/>
              </a:rPr>
              <a:t>亚孟</a:t>
            </a:r>
            <a:r>
              <a:rPr kumimoji="0" lang="en-US" altLang="zh-TW" sz="5200">
                <a:latin typeface="標楷體" panose="03000509000000000000" pitchFamily="65" charset="-120"/>
                <a:ea typeface="標楷體" panose="03000509000000000000" pitchFamily="65" charset="-120"/>
              </a:rPr>
              <a:t>.</a:t>
            </a:r>
            <a:endParaRPr kumimoji="0" lang="zh-TW" altLang="en-US" sz="5200">
              <a:latin typeface="標楷體" panose="03000509000000000000" pitchFamily="65" charset="-120"/>
              <a:ea typeface="標楷體" panose="03000509000000000000" pitchFamily="65" charset="-120"/>
            </a:endParaRPr>
          </a:p>
        </p:txBody>
      </p:sp>
      <p:sp>
        <p:nvSpPr>
          <p:cNvPr id="26627" name="Rectangle 2">
            <a:extLst>
              <a:ext uri="{FF2B5EF4-FFF2-40B4-BE49-F238E27FC236}">
                <a16:creationId xmlns:a16="http://schemas.microsoft.com/office/drawing/2014/main" id="{A80A8D96-FDE1-46AF-B2CA-4CD3A4DA2689}"/>
              </a:ext>
            </a:extLst>
          </p:cNvPr>
          <p:cNvSpPr>
            <a:spLocks noChangeArrowheads="1"/>
          </p:cNvSpPr>
          <p:nvPr/>
        </p:nvSpPr>
        <p:spPr bwMode="auto">
          <a:xfrm>
            <a:off x="642938" y="2414588"/>
            <a:ext cx="8643937"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4200"/>
              </a:lnSpc>
            </a:pPr>
            <a:r>
              <a:rPr kumimoji="0" lang="en-AU" altLang="zh-TW" sz="5200">
                <a:solidFill>
                  <a:srgbClr val="FFFFCC"/>
                </a:solidFill>
                <a:latin typeface="Calibri" panose="020F0502020204030204" pitchFamily="34" charset="0"/>
              </a:rPr>
              <a:t>which He is offended. By the infinite merits of the Sacred Heart of Jesus and the Immaculate Heart of Mary, I beg for the conversion of poor sinners. Amen.</a:t>
            </a:r>
            <a:endParaRPr kumimoji="0" lang="zh-TW" altLang="en-US" sz="5200">
              <a:solidFill>
                <a:srgbClr val="FFFFCC"/>
              </a:solidFill>
              <a:latin typeface="Calibri" panose="020F0502020204030204" pitchFamily="34" charset="0"/>
            </a:endParaRPr>
          </a:p>
        </p:txBody>
      </p:sp>
    </p:spTree>
  </p:cSld>
  <p:clrMapOvr>
    <a:overrideClrMapping bg1="dk1" tx1="lt1" bg2="dk2" tx2="lt2" accent1="accent1" accent2="accent2" accent3="accent3" accent4="accent4" accent5="accent5" accent6="accent6" hlink="hlink" folHlink="folHlink"/>
  </p:clrMapOvr>
  <p:transition/>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Custom 3">
      <a:dk1>
        <a:sysClr val="windowText" lastClr="000000"/>
      </a:dk1>
      <a:lt1>
        <a:sysClr val="window" lastClr="FFFFFF"/>
      </a:lt1>
      <a:dk2>
        <a:srgbClr val="444D26"/>
      </a:dk2>
      <a:lt2>
        <a:srgbClr val="FEFAC9"/>
      </a:lt2>
      <a:accent1>
        <a:srgbClr val="A5B592"/>
      </a:accent1>
      <a:accent2>
        <a:srgbClr val="F3A447"/>
      </a:accent2>
      <a:accent3>
        <a:srgbClr val="F7C890"/>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pex">
  <a:themeElements>
    <a:clrScheme name="Custom 1">
      <a:dk1>
        <a:srgbClr val="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C66FF"/>
        </a:solidFill>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C66FF"/>
        </a:solidFill>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objectDefaults>
  <a:extraClrSchemeLst/>
</a:theme>
</file>

<file path=ppt/theme/theme5.xml><?xml version="1.0" encoding="utf-8"?>
<a:theme xmlns:a="http://schemas.openxmlformats.org/drawingml/2006/main" name="1_Apex">
  <a:themeElements>
    <a:clrScheme name="Custom 1">
      <a:dk1>
        <a:srgbClr val="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6.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483</TotalTime>
  <Words>3214</Words>
  <Application>Microsoft Office PowerPoint</Application>
  <PresentationFormat>On-screen Show (4:3)</PresentationFormat>
  <Paragraphs>245</Paragraphs>
  <Slides>47</Slides>
  <Notes>33</Notes>
  <HiddenSlides>6</HiddenSlides>
  <MMClips>0</MMClips>
  <ScaleCrop>false</ScaleCrop>
  <HeadingPairs>
    <vt:vector size="6" baseType="variant">
      <vt:variant>
        <vt:lpstr>Fonts Used</vt:lpstr>
      </vt:variant>
      <vt:variant>
        <vt:i4>11</vt:i4>
      </vt:variant>
      <vt:variant>
        <vt:lpstr>Theme</vt:lpstr>
      </vt:variant>
      <vt:variant>
        <vt:i4>6</vt:i4>
      </vt:variant>
      <vt:variant>
        <vt:lpstr>Slide Titles</vt:lpstr>
      </vt:variant>
      <vt:variant>
        <vt:i4>47</vt:i4>
      </vt:variant>
    </vt:vector>
  </HeadingPairs>
  <TitlesOfParts>
    <vt:vector size="64" baseType="lpstr">
      <vt:lpstr>Arial</vt:lpstr>
      <vt:lpstr>新細明體</vt:lpstr>
      <vt:lpstr>Calibri</vt:lpstr>
      <vt:lpstr>Rockwell</vt:lpstr>
      <vt:lpstr>微軟正黑體</vt:lpstr>
      <vt:lpstr>標楷體</vt:lpstr>
      <vt:lpstr>Wingdings 2</vt:lpstr>
      <vt:lpstr>Wingdings</vt:lpstr>
      <vt:lpstr>Wingdings 3</vt:lpstr>
      <vt:lpstr>Corbel</vt:lpstr>
      <vt:lpstr>Times New Roman</vt:lpstr>
      <vt:lpstr>Office Theme</vt:lpstr>
      <vt:lpstr>Apex</vt:lpstr>
      <vt:lpstr>1_Office Theme</vt:lpstr>
      <vt:lpstr>2_Office Theme</vt:lpstr>
      <vt:lpstr>1_Apex</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CHAN Hing Hung Anthony</cp:lastModifiedBy>
  <cp:revision>51</cp:revision>
  <dcterms:created xsi:type="dcterms:W3CDTF">2010-01-10T08:36:43Z</dcterms:created>
  <dcterms:modified xsi:type="dcterms:W3CDTF">2020-03-23T15:20:41Z</dcterms:modified>
</cp:coreProperties>
</file>