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2" r:id="rId17"/>
    <p:sldId id="273" r:id="rId1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99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7FB7-E885-4506-B2B5-2BB2A7E30460}" type="datetimeFigureOut">
              <a:rPr lang="zh-TW" altLang="en-US" smtClean="0"/>
              <a:pPr/>
              <a:t>2019/2/24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4C66-AC6D-4971-9182-8433603E24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7FB7-E885-4506-B2B5-2BB2A7E30460}" type="datetimeFigureOut">
              <a:rPr lang="zh-TW" altLang="en-US" smtClean="0"/>
              <a:pPr/>
              <a:t>2019/2/24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4C66-AC6D-4971-9182-8433603E24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7FB7-E885-4506-B2B5-2BB2A7E30460}" type="datetimeFigureOut">
              <a:rPr lang="zh-TW" altLang="en-US" smtClean="0"/>
              <a:pPr/>
              <a:t>2019/2/24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4C66-AC6D-4971-9182-8433603E24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7FB7-E885-4506-B2B5-2BB2A7E30460}" type="datetimeFigureOut">
              <a:rPr lang="zh-TW" altLang="en-US" smtClean="0"/>
              <a:pPr/>
              <a:t>2019/2/24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4C66-AC6D-4971-9182-8433603E24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7FB7-E885-4506-B2B5-2BB2A7E30460}" type="datetimeFigureOut">
              <a:rPr lang="zh-TW" altLang="en-US" smtClean="0"/>
              <a:pPr/>
              <a:t>2019/2/24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4C66-AC6D-4971-9182-8433603E24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7FB7-E885-4506-B2B5-2BB2A7E30460}" type="datetimeFigureOut">
              <a:rPr lang="zh-TW" altLang="en-US" smtClean="0"/>
              <a:pPr/>
              <a:t>2019/2/24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4C66-AC6D-4971-9182-8433603E24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7FB7-E885-4506-B2B5-2BB2A7E30460}" type="datetimeFigureOut">
              <a:rPr lang="zh-TW" altLang="en-US" smtClean="0"/>
              <a:pPr/>
              <a:t>2019/2/24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4C66-AC6D-4971-9182-8433603E24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7FB7-E885-4506-B2B5-2BB2A7E30460}" type="datetimeFigureOut">
              <a:rPr lang="zh-TW" altLang="en-US" smtClean="0"/>
              <a:pPr/>
              <a:t>2019/2/24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4C66-AC6D-4971-9182-8433603E24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7FB7-E885-4506-B2B5-2BB2A7E30460}" type="datetimeFigureOut">
              <a:rPr lang="zh-TW" altLang="en-US" smtClean="0"/>
              <a:pPr/>
              <a:t>2019/2/24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4C66-AC6D-4971-9182-8433603E24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7FB7-E885-4506-B2B5-2BB2A7E30460}" type="datetimeFigureOut">
              <a:rPr lang="zh-TW" altLang="en-US" smtClean="0"/>
              <a:pPr/>
              <a:t>2019/2/24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4C66-AC6D-4971-9182-8433603E24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7FB7-E885-4506-B2B5-2BB2A7E30460}" type="datetimeFigureOut">
              <a:rPr lang="zh-TW" altLang="en-US" smtClean="0"/>
              <a:pPr/>
              <a:t>2019/2/24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4C66-AC6D-4971-9182-8433603E24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D7FB7-E885-4506-B2B5-2BB2A7E30460}" type="datetimeFigureOut">
              <a:rPr lang="zh-TW" altLang="en-US" smtClean="0"/>
              <a:pPr/>
              <a:t>2019/2/24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64C66-AC6D-4971-9182-8433603E24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Microsoft_Word_97_-_2003_Document1.doc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3.emf"/><Relationship Id="rId4" Type="http://schemas.openxmlformats.org/officeDocument/2006/relationships/oleObject" Target="../embeddings/Microsoft_Word_97_-_2003_Document6.doc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5.emf"/><Relationship Id="rId4" Type="http://schemas.openxmlformats.org/officeDocument/2006/relationships/oleObject" Target="../embeddings/Microsoft_Word_97_-_2003_Document7.doc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6.emf"/><Relationship Id="rId4" Type="http://schemas.openxmlformats.org/officeDocument/2006/relationships/oleObject" Target="../embeddings/Microsoft_Word_97_-_2003_Document8.doc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Microsoft_PowerPoint_97-2003_Presentation2.ppt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emf"/><Relationship Id="rId4" Type="http://schemas.openxmlformats.org/officeDocument/2006/relationships/oleObject" Target="../embeddings/Microsoft_PowerPoint_97-2003_Presentation3.ppt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emf"/><Relationship Id="rId4" Type="http://schemas.openxmlformats.org/officeDocument/2006/relationships/oleObject" Target="../embeddings/Microsoft_PowerPoint_97-2003_Presentation4.ppt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.emf"/><Relationship Id="rId4" Type="http://schemas.openxmlformats.org/officeDocument/2006/relationships/oleObject" Target="../embeddings/Microsoft_Word_97_-_2003_Document5.doc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339752" y="-3141"/>
          <a:ext cx="4392488" cy="6600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4" imgW="5279556" imgH="8679736" progId="Word.Document.8">
                  <p:embed/>
                </p:oleObj>
              </mc:Choice>
              <mc:Fallback>
                <p:oleObj name="Document" r:id="rId4" imgW="5279556" imgH="8679736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-3141"/>
                        <a:ext cx="4392488" cy="66004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Sr Margaret 08\桌面\Eucharist\Xm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9263" y="-454025"/>
            <a:ext cx="10044113" cy="7767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Sr Margaret 08\桌面\Eucharist\Christmas-Monstra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328592" cy="73279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Sr Margaret 08\桌面\Eucharist\Clare_snow_dec_2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0" y="-5778"/>
          <a:ext cx="9144000" cy="6870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Document" r:id="rId4" imgW="10716398" imgH="8052125" progId="Word.Document.8">
                  <p:embed/>
                </p:oleObj>
              </mc:Choice>
              <mc:Fallback>
                <p:oleObj name="Document" r:id="rId4" imgW="10716398" imgH="8052125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5778"/>
                        <a:ext cx="9144000" cy="68707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Sr Margaret 08\桌面\Eucharist\Eucharist cro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3686" y="0"/>
            <a:ext cx="4990562" cy="70232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1331640" y="-387424"/>
          <a:ext cx="5472608" cy="763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Document" r:id="rId4" imgW="5263701" imgH="7767158" progId="Word.Document.8">
                  <p:embed/>
                </p:oleObj>
              </mc:Choice>
              <mc:Fallback>
                <p:oleObj name="Document" r:id="rId4" imgW="5263701" imgH="776715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-387424"/>
                        <a:ext cx="5472608" cy="7633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-400050" y="0"/>
          <a:ext cx="9944100" cy="7101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Document" r:id="rId4" imgW="9965329" imgH="6871603" progId="Word.Document.8">
                  <p:embed/>
                </p:oleObj>
              </mc:Choice>
              <mc:Fallback>
                <p:oleObj name="Document" r:id="rId4" imgW="9965329" imgH="6871603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00050" y="0"/>
                        <a:ext cx="9944100" cy="71014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Sr Margaret 08\桌面\Eucharist\Miraculous blo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-17146"/>
            <a:ext cx="4908545" cy="7118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01600"/>
            <a:ext cx="5834062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4082" y="0"/>
            <a:ext cx="51564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-26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簡報" r:id="rId4" imgW="4570378" imgH="3427650" progId="PowerPoint.Show.8">
                  <p:embed/>
                </p:oleObj>
              </mc:Choice>
              <mc:Fallback>
                <p:oleObj name="簡報" r:id="rId4" imgW="4570378" imgH="3427650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65" y="0"/>
                        <a:ext cx="9145059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-265" y="0"/>
          <a:ext cx="91450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簡報" r:id="rId4" imgW="4570378" imgH="3427650" progId="PowerPoint.Show.8">
                  <p:embed/>
                </p:oleObj>
              </mc:Choice>
              <mc:Fallback>
                <p:oleObj name="簡報" r:id="rId4" imgW="4570378" imgH="3427650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65" y="0"/>
                        <a:ext cx="9145059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198"/>
          <a:ext cx="9144794" cy="6857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簡報" r:id="rId4" imgW="4570378" imgH="3427650" progId="PowerPoint.Show.8">
                  <p:embed/>
                </p:oleObj>
              </mc:Choice>
              <mc:Fallback>
                <p:oleObj name="簡報" r:id="rId4" imgW="4570378" imgH="3427650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"/>
                        <a:ext cx="9144794" cy="6857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Eucharist\南韓羅州聖泉山── 苦像與聖體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975" y="1"/>
            <a:ext cx="9203975" cy="6812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Sr Margaret 08\桌面\Eucharist\慈悲之光 攝於默主歌耶小堂 ( Cenacolo ) 2 Jan 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643688" y="-4983163"/>
            <a:ext cx="22432963" cy="16824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1835694" y="0"/>
          <a:ext cx="5472610" cy="7667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Document" r:id="rId4" imgW="6486024" imgH="9593392" progId="Word.Document.8">
                  <p:embed/>
                </p:oleObj>
              </mc:Choice>
              <mc:Fallback>
                <p:oleObj name="Document" r:id="rId4" imgW="6486024" imgH="95933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4" y="0"/>
                        <a:ext cx="5472610" cy="76675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如螢幕大小 (4:3)</PresentationFormat>
  <Paragraphs>0</Paragraphs>
  <Slides>17</Slides>
  <Notes>0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17</vt:i4>
      </vt:variant>
    </vt:vector>
  </HeadingPairs>
  <TitlesOfParts>
    <vt:vector size="20" baseType="lpstr">
      <vt:lpstr>Office 佈景主題</vt:lpstr>
      <vt:lpstr>Document</vt:lpstr>
      <vt:lpstr>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User</cp:lastModifiedBy>
  <cp:revision>9</cp:revision>
  <dcterms:created xsi:type="dcterms:W3CDTF">2011-11-22T02:45:05Z</dcterms:created>
  <dcterms:modified xsi:type="dcterms:W3CDTF">2019-02-24T00:08:47Z</dcterms:modified>
</cp:coreProperties>
</file>