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9" r:id="rId3"/>
    <p:sldId id="280" r:id="rId4"/>
    <p:sldId id="282" r:id="rId5"/>
    <p:sldId id="294" r:id="rId6"/>
    <p:sldId id="283" r:id="rId7"/>
    <p:sldId id="285" r:id="rId8"/>
    <p:sldId id="286" r:id="rId9"/>
    <p:sldId id="287" r:id="rId10"/>
    <p:sldId id="284" r:id="rId11"/>
    <p:sldId id="281" r:id="rId12"/>
    <p:sldId id="277" r:id="rId13"/>
    <p:sldId id="278" r:id="rId14"/>
    <p:sldId id="288" r:id="rId15"/>
    <p:sldId id="300" r:id="rId16"/>
    <p:sldId id="302" r:id="rId17"/>
    <p:sldId id="317" r:id="rId18"/>
    <p:sldId id="303" r:id="rId19"/>
    <p:sldId id="318" r:id="rId20"/>
    <p:sldId id="304" r:id="rId21"/>
    <p:sldId id="301" r:id="rId22"/>
    <p:sldId id="306" r:id="rId23"/>
    <p:sldId id="307" r:id="rId24"/>
    <p:sldId id="310" r:id="rId25"/>
    <p:sldId id="311" r:id="rId26"/>
    <p:sldId id="308" r:id="rId27"/>
    <p:sldId id="309" r:id="rId28"/>
    <p:sldId id="313" r:id="rId29"/>
    <p:sldId id="305" r:id="rId30"/>
    <p:sldId id="291" r:id="rId31"/>
    <p:sldId id="314" r:id="rId32"/>
    <p:sldId id="316" r:id="rId33"/>
    <p:sldId id="315" r:id="rId34"/>
    <p:sldId id="257" r:id="rId35"/>
    <p:sldId id="258" r:id="rId36"/>
    <p:sldId id="296" r:id="rId37"/>
    <p:sldId id="297" r:id="rId38"/>
    <p:sldId id="298" r:id="rId39"/>
    <p:sldId id="259" r:id="rId40"/>
    <p:sldId id="260" r:id="rId41"/>
    <p:sldId id="261" r:id="rId42"/>
    <p:sldId id="262" r:id="rId43"/>
    <p:sldId id="265" r:id="rId44"/>
    <p:sldId id="273" r:id="rId45"/>
    <p:sldId id="276" r:id="rId46"/>
    <p:sldId id="263" r:id="rId47"/>
    <p:sldId id="268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4432" autoAdjust="0"/>
    <p:restoredTop sz="94660"/>
  </p:normalViewPr>
  <p:slideViewPr>
    <p:cSldViewPr snapToGrid="0">
      <p:cViewPr>
        <p:scale>
          <a:sx n="88" d="100"/>
          <a:sy n="88" d="100"/>
        </p:scale>
        <p:origin x="-372" y="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5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4F4E-277C-447D-A278-B53957A31435}" type="datetimeFigureOut">
              <a:rPr lang="zh-CN" altLang="en-US" smtClean="0"/>
              <a:t>2019/1/18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6805-8B0C-45B0-BB90-87CAAFE5B7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6634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4F4E-277C-447D-A278-B53957A31435}" type="datetimeFigureOut">
              <a:rPr lang="zh-CN" altLang="en-US" smtClean="0"/>
              <a:t>2019/1/18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6805-8B0C-45B0-BB90-87CAAFE5B7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028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4F4E-277C-447D-A278-B53957A31435}" type="datetimeFigureOut">
              <a:rPr lang="zh-CN" altLang="en-US" smtClean="0"/>
              <a:t>2019/1/18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6805-8B0C-45B0-BB90-87CAAFE5B7D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6741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4F4E-277C-447D-A278-B53957A31435}" type="datetimeFigureOut">
              <a:rPr lang="zh-CN" altLang="en-US" smtClean="0"/>
              <a:t>2019/1/18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6805-8B0C-45B0-BB90-87CAAFE5B7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088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4F4E-277C-447D-A278-B53957A31435}" type="datetimeFigureOut">
              <a:rPr lang="zh-CN" altLang="en-US" smtClean="0"/>
              <a:t>2019/1/18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6805-8B0C-45B0-BB90-87CAAFE5B7D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0807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4F4E-277C-447D-A278-B53957A31435}" type="datetimeFigureOut">
              <a:rPr lang="zh-CN" altLang="en-US" smtClean="0"/>
              <a:t>2019/1/18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6805-8B0C-45B0-BB90-87CAAFE5B7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1026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4F4E-277C-447D-A278-B53957A31435}" type="datetimeFigureOut">
              <a:rPr lang="zh-CN" altLang="en-US" smtClean="0"/>
              <a:t>2019/1/18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6805-8B0C-45B0-BB90-87CAAFE5B7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007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4F4E-277C-447D-A278-B53957A31435}" type="datetimeFigureOut">
              <a:rPr lang="zh-CN" altLang="en-US" smtClean="0"/>
              <a:t>2019/1/18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6805-8B0C-45B0-BB90-87CAAFE5B7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124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4F4E-277C-447D-A278-B53957A31435}" type="datetimeFigureOut">
              <a:rPr lang="zh-CN" altLang="en-US" smtClean="0"/>
              <a:t>2019/1/18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6805-8B0C-45B0-BB90-87CAAFE5B7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811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4F4E-277C-447D-A278-B53957A31435}" type="datetimeFigureOut">
              <a:rPr lang="zh-CN" altLang="en-US" smtClean="0"/>
              <a:t>2019/1/18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6805-8B0C-45B0-BB90-87CAAFE5B7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484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4F4E-277C-447D-A278-B53957A31435}" type="datetimeFigureOut">
              <a:rPr lang="zh-CN" altLang="en-US" smtClean="0"/>
              <a:t>2019/1/18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6805-8B0C-45B0-BB90-87CAAFE5B7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0424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4F4E-277C-447D-A278-B53957A31435}" type="datetimeFigureOut">
              <a:rPr lang="zh-CN" altLang="en-US" smtClean="0"/>
              <a:t>2019/1/18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6805-8B0C-45B0-BB90-87CAAFE5B7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073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4F4E-277C-447D-A278-B53957A31435}" type="datetimeFigureOut">
              <a:rPr lang="zh-CN" altLang="en-US" smtClean="0"/>
              <a:t>2019/1/18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6805-8B0C-45B0-BB90-87CAAFE5B7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984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4F4E-277C-447D-A278-B53957A31435}" type="datetimeFigureOut">
              <a:rPr lang="zh-CN" altLang="en-US" smtClean="0"/>
              <a:t>2019/1/18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6805-8B0C-45B0-BB90-87CAAFE5B7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14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4F4E-277C-447D-A278-B53957A31435}" type="datetimeFigureOut">
              <a:rPr lang="zh-CN" altLang="en-US" smtClean="0"/>
              <a:t>2019/1/18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6805-8B0C-45B0-BB90-87CAAFE5B7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5298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4F4E-277C-447D-A278-B53957A31435}" type="datetimeFigureOut">
              <a:rPr lang="zh-CN" altLang="en-US" smtClean="0"/>
              <a:t>2019/1/18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6805-8B0C-45B0-BB90-87CAAFE5B7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2473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94F4E-277C-447D-A278-B53957A31435}" type="datetimeFigureOut">
              <a:rPr lang="zh-CN" altLang="en-US" smtClean="0"/>
              <a:t>2019/1/18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0B06805-8B0C-45B0-BB90-87CAAFE5B7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880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一張含有 室內 的圖片&#10;&#10;自動產生的描述">
            <a:extLst>
              <a:ext uri="{FF2B5EF4-FFF2-40B4-BE49-F238E27FC236}">
                <a16:creationId xmlns="" xmlns:a16="http://schemas.microsoft.com/office/drawing/2014/main" id="{4B77B0A5-6982-484E-B499-77274C7C9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41" y="1332439"/>
            <a:ext cx="4446815" cy="587207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39200" y="0"/>
            <a:ext cx="6832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HK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人子來臨時</a:t>
            </a:r>
            <a:r>
              <a:rPr lang="zh-TW" altLang="zh-HK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endParaRPr lang="en-US" altLang="zh-TW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zh-HK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能</a:t>
            </a:r>
            <a:r>
              <a:rPr lang="zh-TW" altLang="zh-HK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在世上</a:t>
            </a:r>
            <a:r>
              <a:rPr lang="zh-TW" altLang="zh-HK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找到信德</a:t>
            </a:r>
            <a:r>
              <a:rPr lang="zh-TW" altLang="zh-HK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嗎？ </a:t>
            </a:r>
            <a:r>
              <a:rPr lang="en-US" altLang="zh-HK" sz="2000" i="1" dirty="0"/>
              <a:t>(Lk 18:8b)</a:t>
            </a:r>
            <a:endParaRPr lang="zh-TW" altLang="zh-HK" sz="2000" i="1" dirty="0"/>
          </a:p>
        </p:txBody>
      </p:sp>
      <p:sp>
        <p:nvSpPr>
          <p:cNvPr id="3" name="矩形 2"/>
          <p:cNvSpPr/>
          <p:nvPr/>
        </p:nvSpPr>
        <p:spPr>
          <a:xfrm>
            <a:off x="4478400" y="5901134"/>
            <a:ext cx="62694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zh-HK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一句非常之</a:t>
            </a:r>
            <a:r>
              <a:rPr lang="zh-HK" altLang="zh-HK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傷痛</a:t>
            </a:r>
            <a:r>
              <a:rPr lang="zh-HK" altLang="zh-HK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的話</a:t>
            </a:r>
            <a:endParaRPr lang="zh-HK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53819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0000" y="770400"/>
            <a:ext cx="6724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HK" sz="3600" b="1" dirty="0"/>
              <a:t>但恩寵決不是過犯所能比的，因為如果因一人的過犯大眾都死了；那麼，天主的恩寵和那因耶穌基督一人的恩寵所施與的恩惠，更要豐富地洋溢到大眾身上。法律本是後加的，是為增多過犯</a:t>
            </a:r>
            <a:r>
              <a:rPr lang="zh-TW" altLang="zh-HK" sz="3600" b="1" dirty="0" smtClean="0"/>
              <a:t>；</a:t>
            </a:r>
            <a:endParaRPr lang="en-US" altLang="zh-TW" sz="3600" b="1" dirty="0" smtClean="0"/>
          </a:p>
          <a:p>
            <a:r>
              <a:rPr lang="zh-TW" altLang="zh-HK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但</a:t>
            </a:r>
            <a:r>
              <a:rPr lang="zh-TW" altLang="zh-HK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是罪惡在那裡越多</a:t>
            </a:r>
            <a:r>
              <a:rPr lang="zh-TW" altLang="zh-HK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endParaRPr lang="en-US" altLang="zh-TW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zh-HK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恩</a:t>
            </a:r>
            <a:r>
              <a:rPr lang="zh-TW" altLang="zh-HK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寵在那裡也越格外豐富，</a:t>
            </a:r>
            <a:r>
              <a:rPr lang="zh-TW" altLang="zh-HK" dirty="0"/>
              <a:t> </a:t>
            </a:r>
            <a:r>
              <a:rPr lang="en-US" altLang="zh-HK" dirty="0"/>
              <a:t>(</a:t>
            </a:r>
            <a:r>
              <a:rPr lang="zh-HK" altLang="zh-HK" dirty="0"/>
              <a:t>羅</a:t>
            </a:r>
            <a:r>
              <a:rPr lang="en-US" altLang="zh-HK" dirty="0"/>
              <a:t>5:15, 20)</a:t>
            </a:r>
            <a:endParaRPr lang="zh-TW" altLang="zh-HK" dirty="0"/>
          </a:p>
        </p:txBody>
      </p:sp>
    </p:spTree>
    <p:extLst>
      <p:ext uri="{BB962C8B-B14F-4D97-AF65-F5344CB8AC3E}">
        <p14:creationId xmlns:p14="http://schemas.microsoft.com/office/powerpoint/2010/main" val="1614048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3200" y="-218152"/>
            <a:ext cx="8164800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dirty="0"/>
              <a:t> </a:t>
            </a:r>
            <a:endParaRPr lang="zh-TW" altLang="zh-HK" dirty="0"/>
          </a:p>
          <a:p>
            <a:pPr algn="ctr"/>
            <a:r>
              <a:rPr lang="zh-TW" altLang="en-US" sz="2800" b="1" u="sng" dirty="0" smtClean="0"/>
              <a:t>聖體內</a:t>
            </a:r>
            <a:r>
              <a:rPr lang="zh-HK" altLang="zh-HK" sz="2800" b="1" u="sng" dirty="0" smtClean="0"/>
              <a:t>耶</a:t>
            </a:r>
            <a:r>
              <a:rPr lang="zh-HK" altLang="zh-HK" sz="2800" b="1" u="sng" dirty="0"/>
              <a:t>穌的心在</a:t>
            </a:r>
            <a:r>
              <a:rPr lang="zh-HK" altLang="zh-HK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聆聽</a:t>
            </a:r>
            <a:endParaRPr lang="zh-TW" altLang="zh-HK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HK" sz="2800" dirty="0"/>
              <a:t> </a:t>
            </a:r>
            <a:r>
              <a:rPr lang="zh-TW" altLang="zh-HK" sz="2800" dirty="0" smtClean="0"/>
              <a:t>「</a:t>
            </a:r>
            <a:r>
              <a:rPr lang="zh-HK" altLang="zh-HK" sz="2800" dirty="0"/>
              <a:t>聆聽</a:t>
            </a:r>
            <a:r>
              <a:rPr lang="zh-TW" altLang="zh-HK" sz="2800" dirty="0"/>
              <a:t>」</a:t>
            </a:r>
            <a:r>
              <a:rPr lang="zh-HK" altLang="zh-HK" sz="2800" dirty="0"/>
              <a:t>意即全心，懷着興趣及喜悅，</a:t>
            </a:r>
            <a:endParaRPr lang="zh-TW" altLang="zh-HK" sz="2800" dirty="0"/>
          </a:p>
          <a:p>
            <a:r>
              <a:rPr lang="zh-HK" altLang="zh-HK" sz="2800" dirty="0"/>
              <a:t>祂常聽！每個人</a:t>
            </a:r>
            <a:r>
              <a:rPr lang="en-US" altLang="zh-HK" sz="2800" dirty="0"/>
              <a:t>……</a:t>
            </a:r>
            <a:endParaRPr lang="zh-TW" altLang="zh-HK" sz="2800" dirty="0"/>
          </a:p>
          <a:p>
            <a:r>
              <a:rPr lang="zh-HK" altLang="zh-HK" sz="2800" dirty="0"/>
              <a:t>祂聆聽</a:t>
            </a:r>
            <a:r>
              <a:rPr lang="zh-HK" altLang="zh-HK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那想認識真理的純樸宗徒</a:t>
            </a:r>
            <a:r>
              <a:rPr lang="zh-HK" altLang="zh-HK" sz="2800" dirty="0"/>
              <a:t>，</a:t>
            </a:r>
            <a:endParaRPr lang="zh-TW" altLang="zh-HK" sz="2800" dirty="0"/>
          </a:p>
          <a:p>
            <a:r>
              <a:rPr lang="zh-HK" altLang="zh-HK" sz="2800" dirty="0"/>
              <a:t>也聆聽想</a:t>
            </a:r>
            <a:r>
              <a:rPr lang="zh-HK" altLang="zh-H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以陷阱攻擊祂的法利塞人</a:t>
            </a:r>
            <a:r>
              <a:rPr lang="zh-HK" altLang="zh-HK" sz="2800" dirty="0"/>
              <a:t>。</a:t>
            </a:r>
            <a:endParaRPr lang="zh-TW" altLang="zh-HK" sz="2800" dirty="0"/>
          </a:p>
          <a:p>
            <a:r>
              <a:rPr lang="zh-HK" altLang="zh-HK" sz="2800" dirty="0"/>
              <a:t>聆</a:t>
            </a:r>
            <a:r>
              <a:rPr lang="zh-HK" altLang="zh-HK" sz="2800" dirty="0" smtClean="0"/>
              <a:t>聽</a:t>
            </a:r>
            <a:r>
              <a:rPr lang="zh-HK" altLang="zh-H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擠</a:t>
            </a:r>
            <a:r>
              <a:rPr lang="zh-HK" altLang="zh-H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擁着祂的人群</a:t>
            </a:r>
            <a:r>
              <a:rPr lang="zh-HK" altLang="zh-HK" sz="2800" dirty="0" smtClean="0"/>
              <a:t>，</a:t>
            </a:r>
            <a:r>
              <a:rPr lang="zh-HK" altLang="zh-H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路</a:t>
            </a:r>
            <a:r>
              <a:rPr lang="zh-HK" altLang="zh-H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旁的瞎子</a:t>
            </a:r>
            <a:r>
              <a:rPr lang="zh-HK" altLang="zh-HK" sz="2800" dirty="0"/>
              <a:t>，</a:t>
            </a:r>
            <a:endParaRPr lang="zh-TW" altLang="zh-HK" sz="2800" dirty="0"/>
          </a:p>
          <a:p>
            <a:r>
              <a:rPr lang="zh-HK" altLang="zh-H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聆</a:t>
            </a:r>
            <a:r>
              <a:rPr lang="zh-HK" altLang="zh-H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聽</a:t>
            </a:r>
            <a:r>
              <a:rPr lang="zh-HK" altLang="zh-HK" sz="2800" dirty="0" smtClean="0"/>
              <a:t>祂</a:t>
            </a:r>
            <a:r>
              <a:rPr lang="zh-TW" altLang="en-US" sz="2800" dirty="0" smtClean="0"/>
              <a:t>的</a:t>
            </a:r>
            <a:r>
              <a:rPr lang="zh-HK" altLang="zh-H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無</a:t>
            </a:r>
            <a:r>
              <a:rPr lang="zh-HK" altLang="zh-H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玷的母</a:t>
            </a:r>
            <a:r>
              <a:rPr lang="zh-HK" altLang="zh-H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親</a:t>
            </a:r>
            <a:r>
              <a:rPr lang="zh-HK" altLang="zh-HK" sz="2800" dirty="0" smtClean="0"/>
              <a:t>，也</a:t>
            </a:r>
            <a:r>
              <a:rPr lang="zh-HK" altLang="zh-H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聆聽</a:t>
            </a:r>
            <a:r>
              <a:rPr lang="zh-HK" altLang="zh-HK" sz="2800" dirty="0" smtClean="0"/>
              <a:t>罪婦，</a:t>
            </a:r>
            <a:endParaRPr lang="zh-TW" altLang="zh-HK" sz="2800" dirty="0"/>
          </a:p>
          <a:p>
            <a:r>
              <a:rPr lang="zh-HK" altLang="zh-HK" sz="2800" dirty="0"/>
              <a:t>祂</a:t>
            </a:r>
            <a:r>
              <a:rPr lang="zh-HK" altLang="zh-H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聆聽</a:t>
            </a:r>
            <a:r>
              <a:rPr lang="zh-HK" altLang="zh-HK" sz="2800" dirty="0"/>
              <a:t>所有事</a:t>
            </a:r>
            <a:r>
              <a:rPr lang="zh-HK" altLang="zh-HK" sz="2800" dirty="0" smtClean="0"/>
              <a:t>。祂</a:t>
            </a:r>
            <a:r>
              <a:rPr lang="zh-HK" altLang="zh-H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聆聽</a:t>
            </a:r>
            <a:r>
              <a:rPr lang="zh-HK" altLang="zh-HK" sz="2800" dirty="0" smtClean="0"/>
              <a:t>所</a:t>
            </a:r>
            <a:r>
              <a:rPr lang="zh-HK" altLang="zh-HK" sz="2800" dirty="0"/>
              <a:t>有人。</a:t>
            </a:r>
            <a:endParaRPr lang="zh-TW" altLang="zh-HK" sz="2800" dirty="0"/>
          </a:p>
          <a:p>
            <a:r>
              <a:rPr lang="zh-HK" altLang="zh-HK" sz="2800" dirty="0" smtClean="0"/>
              <a:t>帶</a:t>
            </a:r>
            <a:r>
              <a:rPr lang="zh-HK" altLang="zh-HK" sz="2800" dirty="0"/>
              <a:t>信德在心中祈求的</a:t>
            </a:r>
            <a:r>
              <a:rPr lang="zh-HK" altLang="zh-HK" sz="2800" b="1" dirty="0"/>
              <a:t>血漏婦人</a:t>
            </a:r>
            <a:r>
              <a:rPr lang="zh-HK" altLang="zh-HK" sz="2800" dirty="0"/>
              <a:t>。</a:t>
            </a:r>
            <a:endParaRPr lang="zh-TW" altLang="zh-HK" sz="2800" dirty="0"/>
          </a:p>
          <a:p>
            <a:r>
              <a:rPr lang="zh-HK" altLang="zh-HK" sz="2800" b="1" dirty="0"/>
              <a:t>匝凱</a:t>
            </a:r>
            <a:r>
              <a:rPr lang="zh-HK" altLang="zh-HK" sz="2800" dirty="0"/>
              <a:t>，</a:t>
            </a:r>
            <a:endParaRPr lang="zh-TW" altLang="zh-HK" sz="2800" dirty="0"/>
          </a:p>
          <a:p>
            <a:r>
              <a:rPr lang="zh-HK" altLang="zh-HK" sz="2800" b="1" dirty="0"/>
              <a:t>高呼勝利的賀三納</a:t>
            </a:r>
            <a:r>
              <a:rPr lang="zh-HK" altLang="zh-HK" sz="2800" dirty="0"/>
              <a:t>，</a:t>
            </a:r>
            <a:endParaRPr lang="zh-TW" altLang="zh-HK" sz="2800" dirty="0"/>
          </a:p>
          <a:p>
            <a:r>
              <a:rPr lang="zh-HK" altLang="zh-HK" sz="2800" dirty="0" smtClean="0"/>
              <a:t>在</a:t>
            </a:r>
            <a:r>
              <a:rPr lang="zh-HK" altLang="zh-HK" sz="2800" dirty="0"/>
              <a:t>衙門</a:t>
            </a:r>
            <a:r>
              <a:rPr lang="zh-HK" altLang="zh-HK" sz="2800" b="1" dirty="0"/>
              <a:t>大聲侮辱的流氓</a:t>
            </a:r>
            <a:r>
              <a:rPr lang="zh-HK" altLang="zh-HK" sz="2800" dirty="0" smtClean="0"/>
              <a:t>，</a:t>
            </a:r>
            <a:r>
              <a:rPr lang="zh-HK" altLang="zh-HK" sz="2800" dirty="0"/>
              <a:t>假見證</a:t>
            </a:r>
            <a:r>
              <a:rPr lang="zh-HK" altLang="zh-HK" sz="2800" dirty="0" smtClean="0"/>
              <a:t>，</a:t>
            </a:r>
            <a:r>
              <a:rPr lang="zh-HK" altLang="zh-HK" sz="2800" dirty="0"/>
              <a:t>仇人的惡毒話語，</a:t>
            </a:r>
            <a:endParaRPr lang="zh-TW" altLang="zh-HK" sz="2800" dirty="0"/>
          </a:p>
          <a:p>
            <a:r>
              <a:rPr lang="zh-HK" altLang="zh-H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悔</a:t>
            </a:r>
            <a:r>
              <a:rPr lang="zh-HK" altLang="zh-H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罪者</a:t>
            </a:r>
            <a:r>
              <a:rPr lang="zh-HK" altLang="zh-HK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默默的哭泣</a:t>
            </a:r>
            <a:r>
              <a:rPr lang="zh-HK" altLang="zh-H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endParaRPr lang="zh-TW" altLang="zh-HK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HK" altLang="zh-H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祂</a:t>
            </a:r>
            <a:r>
              <a:rPr lang="zh-HK" altLang="zh-H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聆聽一切！</a:t>
            </a:r>
            <a:endParaRPr lang="zh-TW" altLang="zh-HK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HK" dirty="0"/>
              <a:t> </a:t>
            </a:r>
            <a:endParaRPr lang="zh-TW" altLang="zh-HK" dirty="0"/>
          </a:p>
          <a:p>
            <a:r>
              <a:rPr lang="zh-HK" altLang="zh-HK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祂在聖體內也聆聽一切人及一切事。</a:t>
            </a:r>
            <a:endParaRPr lang="zh-TW" altLang="zh-HK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HK" dirty="0"/>
              <a:t> </a:t>
            </a:r>
            <a:endParaRPr lang="zh-TW" altLang="zh-HK" dirty="0"/>
          </a:p>
        </p:txBody>
      </p:sp>
    </p:spTree>
    <p:extLst>
      <p:ext uri="{BB962C8B-B14F-4D97-AF65-F5344CB8AC3E}">
        <p14:creationId xmlns:p14="http://schemas.microsoft.com/office/powerpoint/2010/main" val="3866145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8000" y="532800"/>
            <a:ext cx="8186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zh-HK" sz="3600" b="1" dirty="0"/>
              <a:t>耶穌說</a:t>
            </a:r>
            <a:r>
              <a:rPr lang="zh-HK" altLang="zh-HK" sz="3600" b="1" dirty="0" smtClean="0"/>
              <a:t>：</a:t>
            </a:r>
            <a:endParaRPr lang="en-US" altLang="zh-HK" sz="3600" b="1" dirty="0" smtClean="0"/>
          </a:p>
          <a:p>
            <a:r>
              <a:rPr lang="zh-TW" altLang="zh-HK" sz="3600" b="1" dirty="0" smtClean="0"/>
              <a:t>「</a:t>
            </a:r>
            <a:r>
              <a:rPr lang="zh-HK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不是健康的人需要醫生</a:t>
            </a:r>
            <a:r>
              <a:rPr lang="zh-HK" altLang="zh-HK" sz="3600" b="1" dirty="0"/>
              <a:t>。</a:t>
            </a:r>
            <a:r>
              <a:rPr lang="zh-TW" altLang="zh-HK" sz="3600" b="1" dirty="0"/>
              <a:t>」</a:t>
            </a:r>
            <a:r>
              <a:rPr lang="zh-TW" altLang="zh-HK" sz="3600" dirty="0"/>
              <a:t>　</a:t>
            </a:r>
            <a:r>
              <a:rPr lang="zh-TW" altLang="zh-HK" dirty="0"/>
              <a:t>（</a:t>
            </a:r>
            <a:r>
              <a:rPr lang="zh-HK" altLang="zh-HK" dirty="0"/>
              <a:t>瑪</a:t>
            </a:r>
            <a:r>
              <a:rPr lang="en-US" altLang="zh-HK" dirty="0"/>
              <a:t>9:12</a:t>
            </a:r>
            <a:r>
              <a:rPr lang="zh-HK" altLang="zh-HK" dirty="0"/>
              <a:t>）</a:t>
            </a:r>
            <a:endParaRPr lang="zh-TW" altLang="zh-HK" dirty="0"/>
          </a:p>
          <a:p>
            <a:endParaRPr lang="en-US" altLang="zh-TW" sz="3600" b="1" dirty="0" smtClean="0"/>
          </a:p>
          <a:p>
            <a:r>
              <a:rPr lang="zh-TW" altLang="zh-HK" sz="3600" b="1" dirty="0" smtClean="0"/>
              <a:t>耶</a:t>
            </a:r>
            <a:r>
              <a:rPr lang="zh-TW" altLang="zh-HK" sz="3600" b="1" dirty="0"/>
              <a:t>穌對他們說</a:t>
            </a:r>
            <a:r>
              <a:rPr lang="zh-TW" altLang="zh-HK" sz="3600" b="1" dirty="0" smtClean="0"/>
              <a:t>：</a:t>
            </a:r>
            <a:endParaRPr lang="en-US" altLang="zh-TW" sz="3600" b="1" dirty="0" smtClean="0"/>
          </a:p>
          <a:p>
            <a:r>
              <a:rPr lang="zh-TW" altLang="zh-HK" sz="3600" b="1" dirty="0" smtClean="0"/>
              <a:t>「</a:t>
            </a:r>
            <a:r>
              <a:rPr lang="zh-TW" altLang="zh-HK" sz="3600" b="1" dirty="0"/>
              <a:t>由於你們</a:t>
            </a:r>
            <a:r>
              <a:rPr lang="zh-TW" altLang="zh-HK" sz="3600" b="1" dirty="0">
                <a:solidFill>
                  <a:srgbClr val="FF0000"/>
                </a:solidFill>
              </a:rPr>
              <a:t>缺少信德</a:t>
            </a:r>
            <a:r>
              <a:rPr lang="zh-TW" altLang="zh-HK" sz="3600" b="1" dirty="0"/>
              <a:t>；我實在告訴你們：假如你們有像芥子那麼大的信德</a:t>
            </a:r>
            <a:r>
              <a:rPr lang="zh-TW" altLang="zh-HK" sz="3600" b="1" dirty="0" smtClean="0"/>
              <a:t>，</a:t>
            </a:r>
            <a:endParaRPr lang="en-US" altLang="zh-TW" sz="3600" b="1" dirty="0" smtClean="0"/>
          </a:p>
          <a:p>
            <a:r>
              <a:rPr lang="zh-TW" altLang="zh-HK" sz="3600" b="1" dirty="0" smtClean="0"/>
              <a:t>你</a:t>
            </a:r>
            <a:r>
              <a:rPr lang="zh-TW" altLang="zh-HK" sz="3600" b="1" dirty="0"/>
              <a:t>們向這座山說：從這邊移到那邊去！它必會移過去的</a:t>
            </a:r>
            <a:r>
              <a:rPr lang="zh-TW" altLang="zh-HK" sz="3600" b="1" dirty="0" smtClean="0"/>
              <a:t>；</a:t>
            </a:r>
            <a:endParaRPr lang="en-US" altLang="zh-TW" sz="3600" b="1" dirty="0" smtClean="0"/>
          </a:p>
          <a:p>
            <a:r>
              <a:rPr lang="zh-TW" altLang="zh-HK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為</a:t>
            </a:r>
            <a:r>
              <a:rPr lang="zh-TW" altLang="zh-HK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你們沒有不可能的事</a:t>
            </a:r>
            <a:r>
              <a:rPr lang="zh-TW" altLang="zh-HK" sz="3600" b="1" dirty="0"/>
              <a:t>。</a:t>
            </a:r>
            <a:r>
              <a:rPr lang="zh-TW" altLang="zh-HK" dirty="0"/>
              <a:t>　（</a:t>
            </a:r>
            <a:r>
              <a:rPr lang="zh-HK" altLang="zh-HK" dirty="0"/>
              <a:t>瑪</a:t>
            </a:r>
            <a:r>
              <a:rPr lang="en-US" altLang="zh-HK" dirty="0"/>
              <a:t>17:20</a:t>
            </a:r>
            <a:r>
              <a:rPr lang="zh-HK" altLang="zh-HK" dirty="0"/>
              <a:t>）</a:t>
            </a:r>
            <a:endParaRPr lang="zh-TW" altLang="zh-HK" dirty="0"/>
          </a:p>
        </p:txBody>
      </p:sp>
    </p:spTree>
    <p:extLst>
      <p:ext uri="{BB962C8B-B14F-4D97-AF65-F5344CB8AC3E}">
        <p14:creationId xmlns:p14="http://schemas.microsoft.com/office/powerpoint/2010/main" val="3947630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9600" y="115200"/>
            <a:ext cx="70992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 smtClean="0"/>
              <a:t>附</a:t>
            </a:r>
            <a:r>
              <a:rPr lang="zh-TW" altLang="zh-HK" sz="3600" dirty="0" smtClean="0"/>
              <a:t>魔</a:t>
            </a:r>
            <a:r>
              <a:rPr lang="zh-TW" altLang="en-US" sz="3600" dirty="0" smtClean="0"/>
              <a:t>小童</a:t>
            </a:r>
            <a:r>
              <a:rPr lang="en-US" altLang="zh-TW" sz="3600" dirty="0" smtClean="0"/>
              <a:t>…….</a:t>
            </a:r>
            <a:r>
              <a:rPr lang="zh-TW" altLang="zh-H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你</a:t>
            </a:r>
            <a:r>
              <a:rPr lang="zh-TW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若能做什麼</a:t>
            </a:r>
            <a:r>
              <a:rPr lang="zh-TW" altLang="zh-HK" sz="3600" dirty="0"/>
              <a:t>，你就憐憫我們，幫助我們罷！」</a:t>
            </a:r>
            <a:r>
              <a:rPr lang="zh-TW" altLang="zh-HK" sz="3600" b="1" dirty="0"/>
              <a:t>耶穌對他說：「『你若能，』</a:t>
            </a:r>
            <a:r>
              <a:rPr lang="zh-TW" altLang="zh-HK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為信的人，一切都是可能的</a:t>
            </a:r>
            <a:r>
              <a:rPr lang="zh-TW" altLang="zh-HK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！</a:t>
            </a:r>
            <a:r>
              <a:rPr lang="zh-TW" altLang="zh-HK" sz="3600" b="1" dirty="0" smtClean="0"/>
              <a:t>」</a:t>
            </a:r>
            <a:endParaRPr lang="en-US" altLang="zh-TW" sz="3600" b="1" dirty="0" smtClean="0"/>
          </a:p>
          <a:p>
            <a:r>
              <a:rPr lang="zh-TW" altLang="zh-HK" sz="3600" dirty="0" smtClean="0"/>
              <a:t>小</a:t>
            </a:r>
            <a:r>
              <a:rPr lang="zh-TW" altLang="zh-HK" sz="3600" dirty="0"/>
              <a:t>孩子的父親立刻喊說：</a:t>
            </a:r>
            <a:r>
              <a:rPr lang="zh-TW" altLang="zh-HK" sz="3600" b="1" dirty="0"/>
              <a:t>「我信！請你補助我的無信罷！」</a:t>
            </a:r>
            <a:r>
              <a:rPr lang="zh-TW" altLang="zh-HK" sz="3600" dirty="0"/>
              <a:t>耶穌看見群眾都跑過來，就叱責邪魔說：「又聾又啞的魔鬼，我命你從他身上出去！再不要進入他內！」魔鬼就喊叫起來，猛烈地使那孩子拘攣了一陣，就出去</a:t>
            </a:r>
            <a:r>
              <a:rPr lang="zh-TW" altLang="zh-HK" sz="3600" dirty="0" smtClean="0"/>
              <a:t>了。」</a:t>
            </a:r>
            <a:r>
              <a:rPr lang="en-US" altLang="zh-HK" dirty="0" smtClean="0"/>
              <a:t> </a:t>
            </a:r>
            <a:r>
              <a:rPr lang="en-US" altLang="zh-HK" dirty="0"/>
              <a:t>(</a:t>
            </a:r>
            <a:r>
              <a:rPr lang="zh-HK" altLang="zh-HK" dirty="0"/>
              <a:t>谷</a:t>
            </a:r>
            <a:r>
              <a:rPr lang="en-US" altLang="zh-HK" dirty="0"/>
              <a:t>9:14-29)</a:t>
            </a:r>
            <a:endParaRPr lang="zh-TW" altLang="zh-HK" dirty="0"/>
          </a:p>
          <a:p>
            <a:r>
              <a:rPr lang="en-US" altLang="zh-HK" dirty="0"/>
              <a:t> </a:t>
            </a:r>
            <a:endParaRPr lang="zh-TW" altLang="zh-HK" dirty="0"/>
          </a:p>
        </p:txBody>
      </p:sp>
    </p:spTree>
    <p:extLst>
      <p:ext uri="{BB962C8B-B14F-4D97-AF65-F5344CB8AC3E}">
        <p14:creationId xmlns:p14="http://schemas.microsoft.com/office/powerpoint/2010/main" val="2240337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7200" y="72000"/>
            <a:ext cx="82368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zh-HK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耶穌的心呼出大能</a:t>
            </a:r>
            <a:endParaRPr lang="zh-TW" altLang="zh-HK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HK" sz="3600" dirty="0"/>
              <a:t> </a:t>
            </a:r>
            <a:endParaRPr lang="zh-TW" altLang="zh-HK" sz="3600" dirty="0"/>
          </a:p>
          <a:p>
            <a:r>
              <a:rPr lang="zh-TW" altLang="zh-HK" sz="3600" dirty="0"/>
              <a:t>「</a:t>
            </a:r>
            <a:r>
              <a:rPr lang="zh-HK" altLang="zh-HK" sz="3600" dirty="0"/>
              <a:t>有一種能力從祂身上出來</a:t>
            </a:r>
            <a:r>
              <a:rPr lang="zh-HK" altLang="zh-HK" sz="3600" dirty="0" smtClean="0"/>
              <a:t>，</a:t>
            </a:r>
            <a:endParaRPr lang="en-US" altLang="zh-HK" sz="3600" dirty="0" smtClean="0"/>
          </a:p>
          <a:p>
            <a:r>
              <a:rPr lang="zh-HK" altLang="zh-HK" sz="3600" dirty="0" smtClean="0"/>
              <a:t>治</a:t>
            </a:r>
            <a:r>
              <a:rPr lang="zh-HK" altLang="zh-HK" sz="3600" dirty="0"/>
              <a:t>好眾人。</a:t>
            </a:r>
            <a:r>
              <a:rPr lang="zh-TW" altLang="zh-HK" sz="3600" dirty="0" smtClean="0"/>
              <a:t>」</a:t>
            </a:r>
            <a:r>
              <a:rPr lang="zh-TW" altLang="zh-HK" dirty="0" smtClean="0"/>
              <a:t>（</a:t>
            </a:r>
            <a:r>
              <a:rPr lang="zh-HK" altLang="zh-HK" dirty="0"/>
              <a:t>路</a:t>
            </a:r>
            <a:r>
              <a:rPr lang="en-US" altLang="zh-HK" dirty="0"/>
              <a:t>6:19</a:t>
            </a:r>
            <a:r>
              <a:rPr lang="zh-HK" altLang="zh-HK" dirty="0"/>
              <a:t>）</a:t>
            </a:r>
            <a:endParaRPr lang="zh-TW" altLang="zh-HK" dirty="0"/>
          </a:p>
          <a:p>
            <a:r>
              <a:rPr lang="en-US" altLang="zh-HK" sz="3600" dirty="0"/>
              <a:t> </a:t>
            </a:r>
            <a:endParaRPr lang="zh-TW" altLang="zh-HK" sz="3600" dirty="0"/>
          </a:p>
          <a:p>
            <a:r>
              <a:rPr lang="zh-HK" altLang="zh-HK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聖體是能力湧流之泉源</a:t>
            </a:r>
            <a:r>
              <a:rPr lang="zh-HK" altLang="zh-HK" sz="3600" b="1" dirty="0" smtClean="0"/>
              <a:t>，</a:t>
            </a:r>
            <a:endParaRPr lang="en-US" altLang="zh-HK" sz="3600" b="1" dirty="0" smtClean="0"/>
          </a:p>
          <a:p>
            <a:r>
              <a:rPr lang="zh-HK" altLang="zh-HK" sz="3600" b="1" dirty="0" smtClean="0"/>
              <a:t>是</a:t>
            </a:r>
            <a:r>
              <a:rPr lang="zh-HK" altLang="zh-HK" sz="3600" b="1" dirty="0"/>
              <a:t>醫治的大能</a:t>
            </a:r>
            <a:r>
              <a:rPr lang="en-US" altLang="zh-HK" sz="3600" b="1" dirty="0"/>
              <a:t>!</a:t>
            </a:r>
            <a:r>
              <a:rPr lang="zh-HK" altLang="zh-HK" sz="3600" b="1" dirty="0"/>
              <a:t>散發着芬芳。</a:t>
            </a:r>
            <a:endParaRPr lang="zh-TW" altLang="zh-HK" sz="3600" b="1" dirty="0"/>
          </a:p>
          <a:p>
            <a:r>
              <a:rPr lang="zh-HK" altLang="zh-HK" sz="3600" b="1" dirty="0"/>
              <a:t>這大能是為每一個人</a:t>
            </a:r>
            <a:r>
              <a:rPr lang="zh-HK" altLang="zh-HK" sz="3600" b="1" dirty="0" smtClean="0"/>
              <a:t>，</a:t>
            </a:r>
            <a:endParaRPr lang="en-US" altLang="zh-HK" sz="3600" b="1" dirty="0" smtClean="0"/>
          </a:p>
          <a:p>
            <a:r>
              <a:rPr lang="zh-HK" altLang="zh-HK" sz="3600" b="1" dirty="0" smtClean="0"/>
              <a:t>但</a:t>
            </a:r>
            <a:r>
              <a:rPr lang="zh-HK" altLang="zh-HK" sz="3600" b="1" dirty="0"/>
              <a:t>很多時候</a:t>
            </a:r>
            <a:r>
              <a:rPr lang="en-US" altLang="zh-HK" sz="3600" b="1" dirty="0"/>
              <a:t>……</a:t>
            </a:r>
            <a:r>
              <a:rPr lang="zh-HK" altLang="zh-HK" sz="3600" b="1" dirty="0">
                <a:solidFill>
                  <a:srgbClr val="7030A0"/>
                </a:solidFill>
              </a:rPr>
              <a:t>浪費了</a:t>
            </a:r>
            <a:r>
              <a:rPr lang="zh-HK" altLang="zh-HK" sz="3600" b="1" dirty="0"/>
              <a:t>。</a:t>
            </a:r>
            <a:endParaRPr lang="zh-TW" altLang="zh-HK" sz="3600" b="1" dirty="0"/>
          </a:p>
          <a:p>
            <a:r>
              <a:rPr lang="zh-HK" altLang="zh-HK" sz="3600" b="1" dirty="0"/>
              <a:t>要有</a:t>
            </a:r>
            <a:r>
              <a:rPr lang="zh-HK" altLang="zh-HK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活潑的信德去觸動耶穌</a:t>
            </a:r>
            <a:r>
              <a:rPr lang="zh-HK" altLang="zh-HK" sz="3600" b="1" dirty="0"/>
              <a:t>。</a:t>
            </a:r>
            <a:endParaRPr lang="zh-TW" altLang="zh-HK" sz="3600" b="1" dirty="0"/>
          </a:p>
          <a:p>
            <a:r>
              <a:rPr lang="en-US" altLang="zh-HK" dirty="0"/>
              <a:t> </a:t>
            </a:r>
            <a:endParaRPr lang="zh-TW" altLang="zh-HK" dirty="0"/>
          </a:p>
        </p:txBody>
      </p:sp>
    </p:spTree>
    <p:extLst>
      <p:ext uri="{BB962C8B-B14F-4D97-AF65-F5344CB8AC3E}">
        <p14:creationId xmlns:p14="http://schemas.microsoft.com/office/powerpoint/2010/main" val="2072948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8800" y="136800"/>
            <a:ext cx="8028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HK" altLang="zh-HK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極需要</a:t>
            </a:r>
            <a:r>
              <a:rPr lang="zh-HK" altLang="zh-HK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連賠</a:t>
            </a:r>
            <a:r>
              <a:rPr lang="zh-HK" altLang="zh-HK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補聖</a:t>
            </a:r>
            <a:r>
              <a:rPr lang="zh-HK" altLang="zh-HK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體</a:t>
            </a:r>
            <a:endParaRPr lang="en-US" altLang="zh-HK" sz="3600" u="sng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HK" altLang="zh-HK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朝</a:t>
            </a:r>
            <a:r>
              <a:rPr lang="zh-HK" altLang="zh-HK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拜明供聖體</a:t>
            </a:r>
            <a:r>
              <a:rPr lang="en-US" altLang="zh-HK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= </a:t>
            </a:r>
            <a:r>
              <a:rPr lang="zh-HK" altLang="zh-HK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以同情心陪伴耶穌</a:t>
            </a:r>
            <a:endParaRPr lang="zh-TW" altLang="zh-HK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HK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交換</a:t>
            </a:r>
            <a:r>
              <a:rPr lang="zh-HK" altLang="zh-HK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充滿愛意的眼神及說話</a:t>
            </a:r>
            <a:endParaRPr lang="zh-TW" altLang="zh-HK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HK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倘</a:t>
            </a:r>
            <a:r>
              <a:rPr lang="zh-HK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若你心</a:t>
            </a:r>
            <a:r>
              <a:rPr lang="zh-HK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中有</a:t>
            </a:r>
            <a:r>
              <a:rPr lang="zh-HK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聖體主，甜蜜</a:t>
            </a:r>
            <a:r>
              <a:rPr lang="zh-HK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HK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HK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安</a:t>
            </a:r>
            <a:r>
              <a:rPr lang="zh-HK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全及平安就湧進你</a:t>
            </a:r>
            <a:r>
              <a:rPr lang="zh-HK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心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HK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HK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相信耶穌真人真天主臨在聖體內</a:t>
            </a:r>
            <a:r>
              <a:rPr lang="zh-HK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HK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HK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祂</a:t>
            </a:r>
            <a:r>
              <a:rPr lang="zh-HK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同樣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HK" altLang="zh-HK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充</a:t>
            </a:r>
            <a:r>
              <a:rPr lang="zh-HK" altLang="zh-HK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滿屬天的大能，憐愛及醫治病患悲傷者的</a:t>
            </a:r>
            <a:r>
              <a:rPr lang="zh-HK" altLang="zh-HK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愛</a:t>
            </a:r>
            <a:r>
              <a:rPr lang="zh-TW" altLang="zh-HK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HK" altLang="zh-HK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無限的</a:t>
            </a:r>
            <a:r>
              <a:rPr lang="zh-HK" altLang="zh-HK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愛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賜予我們</a:t>
            </a:r>
            <a:endParaRPr lang="zh-TW" altLang="zh-HK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HK" altLang="zh-HK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祂</a:t>
            </a:r>
            <a:r>
              <a:rPr lang="zh-HK" altLang="zh-HK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的光榮及對人的救恩，遠超過我們對祂的愛</a:t>
            </a:r>
            <a:endParaRPr lang="zh-TW" altLang="zh-HK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08536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5600" y="100801"/>
            <a:ext cx="7941600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耶穌</a:t>
            </a:r>
            <a:r>
              <a:rPr lang="zh-HK" altLang="zh-HK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常</a:t>
            </a:r>
            <a:r>
              <a:rPr lang="zh-HK" altLang="zh-HK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臨在於聖體內</a:t>
            </a:r>
            <a:r>
              <a:rPr lang="en-US" altLang="zh-HK" sz="3200" b="1" dirty="0"/>
              <a:t> :</a:t>
            </a:r>
            <a:endParaRPr lang="zh-TW" altLang="zh-HK" sz="3200" b="1" dirty="0"/>
          </a:p>
          <a:p>
            <a:r>
              <a:rPr lang="en-US" altLang="zh-HK" sz="3200" b="1" dirty="0"/>
              <a:t> (1)</a:t>
            </a:r>
            <a:r>
              <a:rPr lang="zh-HK" altLang="zh-HK" sz="3200" b="1" dirty="0"/>
              <a:t>上主以最大奇蹟自天降下，以上智</a:t>
            </a:r>
            <a:r>
              <a:rPr lang="zh-HK" altLang="zh-HK" sz="3200" b="1" dirty="0" smtClean="0"/>
              <a:t>，</a:t>
            </a:r>
            <a:endParaRPr lang="en-US" altLang="zh-HK" sz="3200" b="1" dirty="0" smtClean="0"/>
          </a:p>
          <a:p>
            <a:r>
              <a:rPr lang="zh-HK" altLang="zh-HK" sz="3200" b="1" dirty="0" smtClean="0"/>
              <a:t>大</a:t>
            </a:r>
            <a:r>
              <a:rPr lang="zh-HK" altLang="zh-HK" sz="3200" b="1" dirty="0"/>
              <a:t>能及大愛接觸罪人</a:t>
            </a:r>
            <a:endParaRPr lang="zh-TW" altLang="zh-HK" sz="3200" b="1" dirty="0"/>
          </a:p>
          <a:p>
            <a:r>
              <a:rPr lang="en-US" altLang="zh-HK" sz="3200" b="1" dirty="0"/>
              <a:t>(2) </a:t>
            </a:r>
            <a:r>
              <a:rPr lang="zh-HK" altLang="zh-HK" sz="3200" b="1" dirty="0"/>
              <a:t>靜寂不動，無論被善待或惡待，在美麗或破陋之所，無論被珍惜或鄙視，被讚揚或詛咒，被朝拜或當作殘</a:t>
            </a:r>
            <a:r>
              <a:rPr lang="zh-TW" altLang="zh-HK" sz="3200" b="1" dirty="0"/>
              <a:t>廢</a:t>
            </a:r>
            <a:r>
              <a:rPr lang="zh-HK" altLang="zh-HK" sz="3200" b="1" dirty="0"/>
              <a:t>物</a:t>
            </a:r>
            <a:r>
              <a:rPr lang="en-US" altLang="zh-HK" sz="3200" b="1" dirty="0"/>
              <a:t>……</a:t>
            </a:r>
            <a:endParaRPr lang="zh-TW" altLang="zh-HK" sz="3200" b="1" dirty="0"/>
          </a:p>
          <a:p>
            <a:r>
              <a:rPr lang="zh-HK" altLang="zh-HK" sz="2800" b="1" i="1" dirty="0">
                <a:solidFill>
                  <a:srgbClr val="7030A0"/>
                </a:solidFill>
              </a:rPr>
              <a:t>以上的一切，每天</a:t>
            </a:r>
            <a:r>
              <a:rPr lang="en-US" altLang="zh-HK" sz="2800" b="1" i="1" dirty="0">
                <a:solidFill>
                  <a:srgbClr val="7030A0"/>
                </a:solidFill>
              </a:rPr>
              <a:t>(</a:t>
            </a:r>
            <a:r>
              <a:rPr lang="zh-HK" altLang="zh-HK" sz="2800" b="1" i="1" dirty="0">
                <a:solidFill>
                  <a:srgbClr val="7030A0"/>
                </a:solidFill>
              </a:rPr>
              <a:t>今天，明天，後天，下月</a:t>
            </a:r>
            <a:r>
              <a:rPr lang="en-US" altLang="zh-HK" sz="2800" b="1" i="1" dirty="0">
                <a:solidFill>
                  <a:srgbClr val="7030A0"/>
                </a:solidFill>
              </a:rPr>
              <a:t>…</a:t>
            </a:r>
            <a:r>
              <a:rPr lang="zh-HK" altLang="zh-HK" sz="2800" b="1" i="1" dirty="0">
                <a:solidFill>
                  <a:srgbClr val="7030A0"/>
                </a:solidFill>
              </a:rPr>
              <a:t>，下年，下世紀</a:t>
            </a:r>
            <a:r>
              <a:rPr lang="en-US" altLang="zh-HK" sz="2800" b="1" i="1" dirty="0">
                <a:solidFill>
                  <a:srgbClr val="7030A0"/>
                </a:solidFill>
              </a:rPr>
              <a:t>) ---- </a:t>
            </a:r>
            <a:r>
              <a:rPr lang="zh-HK" altLang="zh-HK" sz="2800" b="1" i="1" dirty="0">
                <a:solidFill>
                  <a:srgbClr val="7030A0"/>
                </a:solidFill>
              </a:rPr>
              <a:t>直到世界的終結。</a:t>
            </a:r>
            <a:endParaRPr lang="zh-TW" altLang="zh-HK" sz="2800" b="1" dirty="0">
              <a:solidFill>
                <a:srgbClr val="7030A0"/>
              </a:solidFill>
            </a:endParaRPr>
          </a:p>
          <a:p>
            <a:r>
              <a:rPr lang="zh-HK" altLang="zh-HK" sz="2800" b="1" i="1" dirty="0">
                <a:solidFill>
                  <a:srgbClr val="7030A0"/>
                </a:solidFill>
              </a:rPr>
              <a:t>每天重覆在世界任何有聖體的地方，於善靈，感恩者或冷淡，忘恩者，不穩的人靈中，在冷漠，心硬或褻瀆者中</a:t>
            </a:r>
            <a:endParaRPr lang="zh-TW" altLang="zh-HK" sz="2800" b="1" dirty="0">
              <a:solidFill>
                <a:srgbClr val="7030A0"/>
              </a:solidFill>
            </a:endParaRPr>
          </a:p>
          <a:p>
            <a:r>
              <a:rPr lang="en-US" altLang="zh-HK" sz="3200" b="1" dirty="0"/>
              <a:t> </a:t>
            </a:r>
            <a:endParaRPr lang="en-US" altLang="zh-HK" sz="3200" b="1" dirty="0" smtClean="0"/>
          </a:p>
          <a:p>
            <a:r>
              <a:rPr lang="zh-HK" altLang="zh-HK" sz="3200" b="1" dirty="0" smtClean="0"/>
              <a:t>這</a:t>
            </a:r>
            <a:r>
              <a:rPr lang="zh-HK" altLang="zh-HK" sz="3200" b="1" dirty="0"/>
              <a:t>是</a:t>
            </a:r>
            <a:r>
              <a:rPr lang="zh-HK" altLang="zh-HK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多麼忍耐，無限愛的行</a:t>
            </a:r>
            <a:r>
              <a:rPr lang="zh-HK" altLang="zh-HK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動</a:t>
            </a:r>
            <a:r>
              <a:rPr lang="en-US" altLang="zh-TW" sz="3200" b="1" dirty="0"/>
              <a:t>!</a:t>
            </a:r>
            <a:endParaRPr lang="zh-TW" altLang="zh-HK" sz="3200" b="1" dirty="0"/>
          </a:p>
          <a:p>
            <a:r>
              <a:rPr lang="en-US" altLang="zh-HK" sz="3200" b="1" dirty="0"/>
              <a:t> </a:t>
            </a:r>
            <a:endParaRPr lang="zh-TW" altLang="zh-HK" sz="3200" b="1" dirty="0"/>
          </a:p>
          <a:p>
            <a:r>
              <a:rPr lang="en-US" altLang="zh-HK" sz="3200" b="1" dirty="0"/>
              <a:t> </a:t>
            </a:r>
            <a:endParaRPr lang="zh-TW" altLang="zh-HK" sz="3200" b="1" dirty="0"/>
          </a:p>
        </p:txBody>
      </p:sp>
    </p:spTree>
    <p:extLst>
      <p:ext uri="{BB962C8B-B14F-4D97-AF65-F5344CB8AC3E}">
        <p14:creationId xmlns:p14="http://schemas.microsoft.com/office/powerpoint/2010/main" val="2856202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1600" y="86400"/>
            <a:ext cx="7761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耶穌</a:t>
            </a:r>
            <a:r>
              <a:rPr lang="zh-HK" altLang="zh-HK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常臨在於聖體內</a:t>
            </a:r>
            <a:r>
              <a:rPr lang="en-US" altLang="zh-HK" sz="3600" b="1" dirty="0"/>
              <a:t> :</a:t>
            </a:r>
            <a:endParaRPr lang="zh-TW" altLang="zh-HK" sz="3600" b="1" dirty="0"/>
          </a:p>
          <a:p>
            <a:r>
              <a:rPr lang="zh-HK" altLang="zh-HK" sz="3600" b="1" dirty="0" smtClean="0"/>
              <a:t>忍</a:t>
            </a:r>
            <a:r>
              <a:rPr lang="zh-HK" altLang="zh-HK" sz="3600" b="1" dirty="0"/>
              <a:t>受那麼多的屈辱</a:t>
            </a:r>
            <a:r>
              <a:rPr lang="zh-HK" altLang="zh-HK" sz="3600" b="1" dirty="0" smtClean="0"/>
              <a:t>，</a:t>
            </a:r>
            <a:endParaRPr lang="en-US" altLang="zh-HK" sz="3600" b="1" dirty="0" smtClean="0"/>
          </a:p>
          <a:p>
            <a:r>
              <a:rPr lang="zh-HK" altLang="zh-HK" sz="3600" b="1" dirty="0" smtClean="0"/>
              <a:t>就</a:t>
            </a:r>
            <a:r>
              <a:rPr lang="zh-HK" altLang="zh-HK" sz="3600" b="1" dirty="0"/>
              <a:t>好像將全能偉大的天主綑綁</a:t>
            </a:r>
            <a:r>
              <a:rPr lang="zh-HK" altLang="zh-HK" sz="3600" b="1" dirty="0" smtClean="0"/>
              <a:t>起來</a:t>
            </a:r>
            <a:r>
              <a:rPr lang="en-US" altLang="zh-HK" sz="3600" b="1" dirty="0" smtClean="0"/>
              <a:t> </a:t>
            </a:r>
            <a:r>
              <a:rPr lang="en-US" altLang="zh-HK" sz="3600" b="1" dirty="0"/>
              <a:t>! </a:t>
            </a:r>
            <a:endParaRPr lang="zh-TW" altLang="zh-HK" sz="3600" b="1" dirty="0"/>
          </a:p>
          <a:p>
            <a:r>
              <a:rPr lang="en-US" altLang="zh-HK" sz="3600" b="1" dirty="0"/>
              <a:t> </a:t>
            </a:r>
            <a:endParaRPr lang="zh-TW" altLang="zh-HK" sz="3600" b="1" dirty="0"/>
          </a:p>
          <a:p>
            <a:r>
              <a:rPr lang="zh-HK" altLang="zh-HK" sz="3600" b="1" dirty="0"/>
              <a:t>要醒</a:t>
            </a:r>
            <a:r>
              <a:rPr lang="zh-HK" altLang="zh-HK" sz="3600" b="1" dirty="0" smtClean="0"/>
              <a:t>覺</a:t>
            </a:r>
            <a:r>
              <a:rPr lang="en-US" altLang="zh-TW" sz="3600" b="1" dirty="0"/>
              <a:t>:</a:t>
            </a:r>
            <a:endParaRPr lang="en-US" altLang="zh-HK" sz="3600" b="1" dirty="0" smtClean="0"/>
          </a:p>
          <a:p>
            <a:r>
              <a:rPr lang="zh-HK" altLang="zh-HK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那</a:t>
            </a:r>
            <a:r>
              <a:rPr lang="zh-HK" altLang="zh-HK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偉大，堅強，榮耀顯顯赫</a:t>
            </a:r>
            <a:r>
              <a:rPr lang="zh-HK" altLang="zh-HK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endParaRPr lang="en-US" altLang="zh-HK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HK" altLang="zh-HK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溫</a:t>
            </a:r>
            <a:r>
              <a:rPr lang="zh-HK" altLang="zh-HK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良，折服人心的主耶</a:t>
            </a:r>
            <a:r>
              <a:rPr lang="zh-HK" altLang="zh-HK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穌</a:t>
            </a:r>
            <a:endParaRPr lang="en-US" altLang="zh-HK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HK" altLang="zh-HK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無</a:t>
            </a:r>
            <a:r>
              <a:rPr lang="zh-HK" altLang="zh-HK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限的愛就在聖體內</a:t>
            </a:r>
            <a:r>
              <a:rPr lang="en-US" altLang="zh-HK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en-US" altLang="zh-HK" sz="3600" b="1" dirty="0"/>
              <a:t> </a:t>
            </a:r>
            <a:endParaRPr lang="zh-TW" altLang="zh-HK" sz="3600" b="1" dirty="0"/>
          </a:p>
        </p:txBody>
      </p:sp>
    </p:spTree>
    <p:extLst>
      <p:ext uri="{BB962C8B-B14F-4D97-AF65-F5344CB8AC3E}">
        <p14:creationId xmlns:p14="http://schemas.microsoft.com/office/powerpoint/2010/main" val="186761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5600" y="217649"/>
            <a:ext cx="70848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zh-HK" sz="3600" b="1" u="sng" dirty="0"/>
              <a:t>耶穌在聖體櫃內非靜默不動</a:t>
            </a:r>
            <a:r>
              <a:rPr lang="zh-HK" altLang="zh-HK" sz="3600" b="1" u="sng" dirty="0" smtClean="0"/>
              <a:t>，</a:t>
            </a:r>
            <a:endParaRPr lang="en-US" altLang="zh-HK" sz="3600" b="1" u="sng" dirty="0" smtClean="0"/>
          </a:p>
          <a:p>
            <a:r>
              <a:rPr lang="zh-HK" altLang="zh-HK" sz="3600" b="1" u="sng" dirty="0" smtClean="0"/>
              <a:t>縱</a:t>
            </a:r>
            <a:r>
              <a:rPr lang="zh-HK" altLang="zh-HK" sz="3600" b="1" u="sng" dirty="0"/>
              <a:t>然表面如是</a:t>
            </a:r>
            <a:endParaRPr lang="zh-TW" altLang="zh-HK" sz="3600" b="1" dirty="0"/>
          </a:p>
          <a:p>
            <a:r>
              <a:rPr lang="zh-HK" altLang="zh-HK" sz="3600" b="1" dirty="0"/>
              <a:t>「上主的德能催迫他治病。」</a:t>
            </a:r>
            <a:r>
              <a:rPr lang="en-US" altLang="zh-HK" b="1" dirty="0"/>
              <a:t>(</a:t>
            </a:r>
            <a:r>
              <a:rPr lang="zh-HK" altLang="zh-HK" b="1" dirty="0"/>
              <a:t>路</a:t>
            </a:r>
            <a:r>
              <a:rPr lang="en-US" altLang="zh-HK" b="1" dirty="0"/>
              <a:t>5:17)</a:t>
            </a:r>
            <a:endParaRPr lang="zh-TW" altLang="zh-HK" b="1" dirty="0"/>
          </a:p>
          <a:p>
            <a:r>
              <a:rPr lang="en-US" altLang="zh-HK" sz="3600" b="1" dirty="0"/>
              <a:t> </a:t>
            </a:r>
            <a:endParaRPr lang="zh-TW" altLang="zh-HK" sz="3600" b="1" dirty="0"/>
          </a:p>
          <a:p>
            <a:r>
              <a:rPr lang="zh-HK" altLang="zh-HK" sz="3600" b="1" dirty="0"/>
              <a:t>只存於腦袋，不觸動心靈的信德，是</a:t>
            </a:r>
            <a:r>
              <a:rPr lang="en-US" altLang="zh-HK" sz="3600" b="1" dirty="0"/>
              <a:t>(1)</a:t>
            </a:r>
            <a:r>
              <a:rPr lang="zh-HK" altLang="zh-HK" sz="3600" b="1" dirty="0"/>
              <a:t>呆滯的</a:t>
            </a:r>
            <a:r>
              <a:rPr lang="zh-HK" altLang="zh-HK" sz="3600" b="1" dirty="0" smtClean="0"/>
              <a:t>，</a:t>
            </a:r>
            <a:endParaRPr lang="en-US" altLang="zh-HK" sz="3600" b="1" dirty="0" smtClean="0"/>
          </a:p>
          <a:p>
            <a:r>
              <a:rPr lang="en-US" altLang="zh-HK" sz="3600" b="1" dirty="0"/>
              <a:t> </a:t>
            </a:r>
            <a:r>
              <a:rPr lang="en-US" altLang="zh-HK" sz="3600" b="1" dirty="0" smtClean="0"/>
              <a:t>  (</a:t>
            </a:r>
            <a:r>
              <a:rPr lang="en-US" altLang="zh-HK" sz="3600" b="1" dirty="0"/>
              <a:t>2)</a:t>
            </a:r>
            <a:r>
              <a:rPr lang="zh-HK" altLang="zh-HK" sz="3600" b="1" dirty="0"/>
              <a:t>欠缺熱忱或說服力的</a:t>
            </a:r>
            <a:r>
              <a:rPr lang="zh-HK" altLang="zh-HK" sz="3600" b="1" dirty="0" smtClean="0"/>
              <a:t>，</a:t>
            </a:r>
            <a:endParaRPr lang="en-US" altLang="zh-HK" sz="3600" b="1" dirty="0" smtClean="0"/>
          </a:p>
          <a:p>
            <a:r>
              <a:rPr lang="en-US" altLang="zh-HK" sz="3600" b="1" dirty="0"/>
              <a:t> </a:t>
            </a:r>
            <a:r>
              <a:rPr lang="en-US" altLang="zh-HK" sz="3600" b="1" dirty="0" smtClean="0"/>
              <a:t>  (</a:t>
            </a:r>
            <a:r>
              <a:rPr lang="en-US" altLang="zh-HK" sz="3600" b="1" dirty="0"/>
              <a:t>3)</a:t>
            </a:r>
            <a:r>
              <a:rPr lang="zh-HK" altLang="zh-HK" sz="3600" b="1" dirty="0"/>
              <a:t>對信</a:t>
            </a:r>
            <a:r>
              <a:rPr lang="zh-TW" altLang="zh-HK" sz="3600" b="1" dirty="0"/>
              <a:t>仰</a:t>
            </a:r>
            <a:r>
              <a:rPr lang="zh-HK" altLang="zh-HK" sz="3600" b="1" dirty="0"/>
              <a:t>冷漠的</a:t>
            </a:r>
            <a:r>
              <a:rPr lang="zh-TW" altLang="zh-HK" sz="3600" b="1" dirty="0" smtClean="0"/>
              <a:t>，</a:t>
            </a:r>
            <a:endParaRPr lang="en-US" altLang="zh-TW" sz="3600" b="1" dirty="0" smtClean="0"/>
          </a:p>
          <a:p>
            <a:r>
              <a:rPr lang="en-US" altLang="zh-HK" sz="3600" b="1" dirty="0"/>
              <a:t> </a:t>
            </a:r>
            <a:r>
              <a:rPr lang="en-US" altLang="zh-HK" sz="3600" b="1" dirty="0" smtClean="0"/>
              <a:t>  (</a:t>
            </a:r>
            <a:r>
              <a:rPr lang="en-US" altLang="zh-HK" sz="3600" b="1" dirty="0"/>
              <a:t>4)</a:t>
            </a:r>
            <a:r>
              <a:rPr lang="zh-HK" altLang="zh-HK" sz="3600" b="1" dirty="0"/>
              <a:t>高傲及充</a:t>
            </a:r>
            <a:r>
              <a:rPr lang="zh-TW" altLang="zh-HK" sz="3600" b="1" dirty="0"/>
              <a:t>滿</a:t>
            </a:r>
            <a:r>
              <a:rPr lang="zh-HK" altLang="zh-HK" sz="3600" b="1" dirty="0"/>
              <a:t>私愛的</a:t>
            </a:r>
            <a:r>
              <a:rPr lang="zh-TW" altLang="zh-HK" sz="3600" b="1" dirty="0" smtClean="0"/>
              <a:t>，</a:t>
            </a:r>
            <a:endParaRPr lang="en-US" altLang="zh-TW" sz="3600" b="1" dirty="0" smtClean="0"/>
          </a:p>
          <a:p>
            <a:r>
              <a:rPr lang="en-US" altLang="zh-HK" sz="3600" b="1" dirty="0"/>
              <a:t> </a:t>
            </a:r>
            <a:r>
              <a:rPr lang="en-US" altLang="zh-HK" sz="3600" b="1" dirty="0" smtClean="0"/>
              <a:t>  (</a:t>
            </a:r>
            <a:r>
              <a:rPr lang="en-US" altLang="zh-HK" sz="3600" b="1" dirty="0"/>
              <a:t>5)</a:t>
            </a:r>
            <a:r>
              <a:rPr lang="zh-HK" altLang="zh-HK" sz="3600" b="1" dirty="0"/>
              <a:t>是最差勁的。</a:t>
            </a:r>
            <a:endParaRPr lang="zh-TW" altLang="zh-HK" sz="3600" b="1" dirty="0"/>
          </a:p>
          <a:p>
            <a:r>
              <a:rPr lang="en-US" altLang="zh-HK" sz="3600" b="1" dirty="0"/>
              <a:t> </a:t>
            </a:r>
            <a:endParaRPr lang="zh-TW" altLang="zh-HK" sz="3600" b="1" dirty="0"/>
          </a:p>
          <a:p>
            <a:r>
              <a:rPr lang="en-US" altLang="zh-HK" dirty="0"/>
              <a:t> </a:t>
            </a:r>
            <a:endParaRPr lang="zh-TW" altLang="zh-HK" dirty="0"/>
          </a:p>
        </p:txBody>
      </p:sp>
    </p:spTree>
    <p:extLst>
      <p:ext uri="{BB962C8B-B14F-4D97-AF65-F5344CB8AC3E}">
        <p14:creationId xmlns:p14="http://schemas.microsoft.com/office/powerpoint/2010/main" val="1062427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2400" y="0"/>
            <a:ext cx="88416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zh-HK" sz="3200" b="1" dirty="0"/>
              <a:t>聖體主 </a:t>
            </a:r>
            <a:r>
              <a:rPr lang="en-US" altLang="zh-HK" sz="3200" dirty="0" smtClean="0"/>
              <a:t> </a:t>
            </a:r>
          </a:p>
          <a:p>
            <a:r>
              <a:rPr lang="zh-HK" altLang="zh-HK" sz="3200" dirty="0" smtClean="0"/>
              <a:t>是</a:t>
            </a:r>
            <a:r>
              <a:rPr lang="zh-HK" altLang="zh-HK" sz="3200" dirty="0"/>
              <a:t>那位控制宇宙，光速，聲寰，人的智慧</a:t>
            </a:r>
            <a:r>
              <a:rPr lang="zh-HK" altLang="zh-HK" sz="3200" dirty="0" smtClean="0"/>
              <a:t>，</a:t>
            </a:r>
            <a:endParaRPr lang="en-US" altLang="zh-HK" sz="3200" dirty="0" smtClean="0"/>
          </a:p>
          <a:p>
            <a:r>
              <a:rPr lang="zh-HK" altLang="zh-HK" sz="3200" dirty="0" smtClean="0"/>
              <a:t>祂</a:t>
            </a:r>
            <a:r>
              <a:rPr lang="zh-HK" altLang="zh-HK" sz="3200" dirty="0"/>
              <a:t>並不需要人的准許以發揮能力。</a:t>
            </a:r>
            <a:endParaRPr lang="zh-TW" altLang="zh-HK" sz="3200" dirty="0"/>
          </a:p>
          <a:p>
            <a:r>
              <a:rPr lang="zh-HK" altLang="zh-HK" sz="3200" dirty="0" smtClean="0"/>
              <a:t>為</a:t>
            </a:r>
            <a:r>
              <a:rPr lang="zh-HK" altLang="zh-HK" sz="3200" dirty="0"/>
              <a:t>此，縱然表面沉默，寂靜</a:t>
            </a:r>
            <a:r>
              <a:rPr lang="zh-HK" altLang="zh-HK" sz="3200" dirty="0" smtClean="0"/>
              <a:t>，</a:t>
            </a:r>
            <a:endParaRPr lang="en-US" altLang="zh-HK" sz="3200" dirty="0" smtClean="0"/>
          </a:p>
          <a:p>
            <a:r>
              <a:rPr lang="zh-HK" altLang="zh-H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聖</a:t>
            </a:r>
            <a:r>
              <a:rPr lang="zh-HK" altLang="zh-H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體主說話並行動</a:t>
            </a:r>
            <a:r>
              <a:rPr lang="zh-TW" altLang="zh-H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r>
              <a:rPr lang="zh-HK" altLang="zh-H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與</a:t>
            </a:r>
            <a:r>
              <a:rPr lang="zh-HK" altLang="zh-H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福音中的耶</a:t>
            </a:r>
            <a:r>
              <a:rPr lang="zh-HK" altLang="zh-H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穌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相</a:t>
            </a:r>
            <a:r>
              <a:rPr lang="zh-HK" altLang="zh-H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同</a:t>
            </a:r>
            <a:r>
              <a:rPr lang="en-US" altLang="zh-H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n-US" altLang="zh-HK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HK" altLang="zh-H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</a:t>
            </a:r>
            <a:r>
              <a:rPr lang="zh-HK" altLang="zh-H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受迫害中流着淚，在勝利光輝中為主為王</a:t>
            </a:r>
            <a:r>
              <a:rPr lang="zh-HK" altLang="zh-HK" sz="3200" dirty="0"/>
              <a:t>。」</a:t>
            </a:r>
            <a:endParaRPr lang="zh-TW" altLang="zh-HK" sz="3200" dirty="0"/>
          </a:p>
          <a:p>
            <a:r>
              <a:rPr lang="zh-HK" altLang="zh-HK" sz="3200" dirty="0"/>
              <a:t>告訴我</a:t>
            </a:r>
            <a:r>
              <a:rPr lang="zh-TW" altLang="zh-HK" sz="3200" dirty="0"/>
              <a:t>們</a:t>
            </a:r>
            <a:r>
              <a:rPr lang="en-US" altLang="zh-HK" sz="3200" dirty="0"/>
              <a:t> </a:t>
            </a:r>
            <a:r>
              <a:rPr lang="en-US" altLang="zh-HK" sz="3200" dirty="0" smtClean="0"/>
              <a:t>:</a:t>
            </a:r>
          </a:p>
          <a:p>
            <a:r>
              <a:rPr lang="zh-HK" altLang="zh-H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祂</a:t>
            </a:r>
            <a:r>
              <a:rPr lang="zh-HK" altLang="zh-H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的聖蹟</a:t>
            </a:r>
            <a:r>
              <a:rPr lang="zh-TW" altLang="zh-H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lang="zh-HK" altLang="zh-H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德行</a:t>
            </a:r>
            <a:r>
              <a:rPr lang="zh-TW" altLang="zh-H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lang="zh-HK" altLang="zh-H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喻言</a:t>
            </a:r>
            <a:r>
              <a:rPr lang="zh-TW" altLang="zh-H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lang="zh-HK" altLang="zh-H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應許，驅趕疑慮</a:t>
            </a:r>
            <a:r>
              <a:rPr lang="zh-HK" altLang="zh-H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endParaRPr lang="en-US" altLang="zh-HK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HK" altLang="zh-H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祂</a:t>
            </a:r>
            <a:r>
              <a:rPr lang="zh-HK" altLang="zh-H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的臨在，滿具真人真天主所有的一切</a:t>
            </a:r>
            <a:r>
              <a:rPr lang="zh-HK" altLang="zh-H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US" altLang="zh-HK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HK" altLang="zh-H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</a:t>
            </a:r>
            <a:r>
              <a:rPr lang="zh-HK" altLang="zh-H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我父到現在一直工作</a:t>
            </a:r>
            <a:r>
              <a:rPr lang="zh-TW" altLang="zh-H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r>
              <a:rPr lang="zh-HK" altLang="zh-H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我也應該工作。」</a:t>
            </a:r>
            <a:r>
              <a:rPr lang="en-US" altLang="zh-HK" dirty="0"/>
              <a:t>(</a:t>
            </a:r>
            <a:r>
              <a:rPr lang="zh-HK" altLang="zh-HK" dirty="0"/>
              <a:t>若</a:t>
            </a:r>
            <a:r>
              <a:rPr lang="en-US" altLang="zh-HK" dirty="0"/>
              <a:t>5:17)</a:t>
            </a:r>
            <a:endParaRPr lang="zh-TW" altLang="zh-HK" dirty="0"/>
          </a:p>
          <a:p>
            <a:r>
              <a:rPr lang="en-US" altLang="zh-HK" dirty="0"/>
              <a:t> </a:t>
            </a:r>
            <a:endParaRPr lang="zh-TW" altLang="zh-HK" dirty="0"/>
          </a:p>
          <a:p>
            <a:r>
              <a:rPr lang="zh-HK" altLang="zh-HK" sz="3200" b="1" dirty="0">
                <a:solidFill>
                  <a:srgbClr val="7030A0"/>
                </a:solidFill>
              </a:rPr>
              <a:t>唯一障礙</a:t>
            </a:r>
            <a:r>
              <a:rPr lang="en-US" altLang="zh-HK" sz="3200" b="1" dirty="0">
                <a:solidFill>
                  <a:srgbClr val="7030A0"/>
                </a:solidFill>
              </a:rPr>
              <a:t> :</a:t>
            </a:r>
            <a:r>
              <a:rPr lang="zh-HK" altLang="zh-HK" sz="3200" b="1" dirty="0">
                <a:solidFill>
                  <a:srgbClr val="7030A0"/>
                </a:solidFill>
              </a:rPr>
              <a:t>我們肉眼及耳，不能視聽聖體</a:t>
            </a:r>
            <a:endParaRPr lang="zh-TW" altLang="zh-HK" sz="3200" b="1" dirty="0">
              <a:solidFill>
                <a:srgbClr val="7030A0"/>
              </a:solidFill>
            </a:endParaRPr>
          </a:p>
          <a:p>
            <a:r>
              <a:rPr lang="en-US" altLang="zh-HK" dirty="0"/>
              <a:t> </a:t>
            </a:r>
            <a:endParaRPr lang="zh-TW" altLang="zh-HK" dirty="0"/>
          </a:p>
        </p:txBody>
      </p:sp>
    </p:spTree>
    <p:extLst>
      <p:ext uri="{BB962C8B-B14F-4D97-AF65-F5344CB8AC3E}">
        <p14:creationId xmlns:p14="http://schemas.microsoft.com/office/powerpoint/2010/main" val="4264456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59438" y="324000"/>
            <a:ext cx="759736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zh-HK" sz="4000" b="1" dirty="0"/>
              <a:t>信德是接受天主恩寵的最基</a:t>
            </a:r>
            <a:r>
              <a:rPr lang="zh-HK" altLang="zh-HK" sz="4000" b="1" dirty="0" smtClean="0"/>
              <a:t>本</a:t>
            </a:r>
            <a:endParaRPr lang="en-US" altLang="zh-HK" sz="4000" b="1" dirty="0" smtClean="0"/>
          </a:p>
          <a:p>
            <a:r>
              <a:rPr lang="zh-HK" altLang="zh-HK" sz="4000" b="1" dirty="0" smtClean="0"/>
              <a:t>條</a:t>
            </a:r>
            <a:r>
              <a:rPr lang="zh-HK" altLang="zh-HK" sz="4000" b="1" dirty="0"/>
              <a:t>件</a:t>
            </a:r>
            <a:r>
              <a:rPr lang="zh-HK" altLang="zh-HK" sz="4000" b="1" dirty="0" smtClean="0"/>
              <a:t>，</a:t>
            </a:r>
            <a:r>
              <a:rPr lang="zh-TW" altLang="en-US" sz="4000" b="1" dirty="0" smtClean="0"/>
              <a:t>耶穌在世上</a:t>
            </a:r>
            <a:r>
              <a:rPr lang="zh-HK" altLang="zh-HK" sz="4000" b="1" dirty="0" smtClean="0"/>
              <a:t>所</a:t>
            </a:r>
            <a:r>
              <a:rPr lang="zh-TW" altLang="en-US" sz="4000" b="1" dirty="0" smtClean="0"/>
              <a:t>行的</a:t>
            </a:r>
            <a:r>
              <a:rPr lang="zh-HK" altLang="zh-HK" sz="4000" b="1" dirty="0" smtClean="0"/>
              <a:t>聖</a:t>
            </a:r>
            <a:r>
              <a:rPr lang="zh-HK" altLang="zh-HK" sz="4000" b="1" dirty="0"/>
              <a:t>蹟，</a:t>
            </a:r>
            <a:r>
              <a:rPr lang="zh-HK" altLang="zh-HK" sz="4000" b="1" dirty="0" smtClean="0"/>
              <a:t>均</a:t>
            </a:r>
            <a:r>
              <a:rPr lang="zh-TW" altLang="en-US" sz="4000" b="1" dirty="0" smtClean="0"/>
              <a:t>要求</a:t>
            </a:r>
            <a:r>
              <a:rPr lang="zh-HK" altLang="zh-HK" sz="4000" b="1" dirty="0" smtClean="0"/>
              <a:t>人</a:t>
            </a:r>
            <a:r>
              <a:rPr lang="zh-TW" altLang="en-US" sz="4000" b="1" dirty="0" smtClean="0"/>
              <a:t>要有</a:t>
            </a:r>
            <a:r>
              <a:rPr lang="zh-HK" altLang="zh-HK" sz="4000" b="1" dirty="0" smtClean="0"/>
              <a:t>信</a:t>
            </a:r>
            <a:r>
              <a:rPr lang="zh-HK" altLang="zh-HK" sz="4000" b="1" dirty="0"/>
              <a:t>德</a:t>
            </a:r>
            <a:r>
              <a:rPr lang="zh-HK" altLang="zh-HK" sz="4000" b="1" dirty="0" smtClean="0"/>
              <a:t>。</a:t>
            </a:r>
            <a:endParaRPr lang="en-US" altLang="zh-HK" sz="4000" b="1" dirty="0" smtClean="0"/>
          </a:p>
          <a:p>
            <a:r>
              <a:rPr lang="zh-TW" altLang="zh-HK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『</a:t>
            </a:r>
            <a:r>
              <a:rPr lang="zh-TW" altLang="zh-HK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義人因信德而生活</a:t>
            </a:r>
            <a:r>
              <a:rPr lang="zh-TW" altLang="zh-HK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。』</a:t>
            </a:r>
            <a:r>
              <a:rPr lang="en-US" altLang="zh-HK" i="1" dirty="0"/>
              <a:t>(</a:t>
            </a:r>
            <a:r>
              <a:rPr lang="zh-HK" altLang="zh-HK" i="1" dirty="0"/>
              <a:t>羅 </a:t>
            </a:r>
            <a:r>
              <a:rPr lang="en-US" altLang="zh-HK" i="1" dirty="0"/>
              <a:t>1:16-17)</a:t>
            </a:r>
            <a:endParaRPr lang="zh-TW" altLang="zh-HK" b="1" i="1" dirty="0"/>
          </a:p>
          <a:p>
            <a:endParaRPr lang="en-US" altLang="zh-TW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zh-HK" sz="4000" dirty="0" smtClean="0"/>
              <a:t> </a:t>
            </a:r>
            <a:endParaRPr lang="zh-TW" altLang="zh-HK" b="1" i="1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498CCCA7-36FF-4C2E-98C5-5D146606D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01" y="2832834"/>
            <a:ext cx="5072538" cy="418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22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40000" y="110493"/>
            <a:ext cx="709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zh-HK" sz="4800" b="1" dirty="0">
                <a:solidFill>
                  <a:srgbClr val="FF0000"/>
                </a:solidFill>
              </a:rPr>
              <a:t>聖體的靜</a:t>
            </a:r>
            <a:r>
              <a:rPr lang="zh-HK" altLang="zh-HK" sz="4800" b="1" dirty="0" smtClean="0">
                <a:solidFill>
                  <a:srgbClr val="FF0000"/>
                </a:solidFill>
              </a:rPr>
              <a:t>默</a:t>
            </a:r>
            <a:endParaRPr lang="en-US" altLang="zh-HK" sz="4800" b="1" dirty="0" smtClean="0">
              <a:solidFill>
                <a:srgbClr val="FF0000"/>
              </a:solidFill>
            </a:endParaRPr>
          </a:p>
          <a:p>
            <a:r>
              <a:rPr lang="zh-HK" altLang="zh-HK" sz="4800" b="1" dirty="0" smtClean="0"/>
              <a:t>是</a:t>
            </a:r>
            <a:r>
              <a:rPr lang="zh-HK" altLang="zh-HK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天主</a:t>
            </a:r>
            <a:r>
              <a:rPr lang="zh-HK" altLang="zh-HK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愛</a:t>
            </a:r>
            <a:endParaRPr lang="en-US" altLang="zh-HK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HK" altLang="zh-HK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臨</a:t>
            </a:r>
            <a:r>
              <a:rPr lang="zh-HK" altLang="zh-HK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在於我們生命的標記</a:t>
            </a:r>
            <a:r>
              <a:rPr lang="zh-HK" altLang="zh-HK" sz="4800" b="1" dirty="0"/>
              <a:t>。</a:t>
            </a:r>
            <a:endParaRPr lang="zh-TW" altLang="zh-HK" sz="4800" b="1" dirty="0"/>
          </a:p>
          <a:p>
            <a:r>
              <a:rPr lang="en-US" altLang="zh-HK" sz="4800" b="1" dirty="0"/>
              <a:t> </a:t>
            </a:r>
            <a:endParaRPr lang="zh-TW" altLang="zh-HK" sz="4800" b="1" dirty="0"/>
          </a:p>
          <a:p>
            <a:r>
              <a:rPr lang="zh-HK" altLang="zh-HK" sz="4800" b="1" dirty="0"/>
              <a:t>聖德蘭姆姆說</a:t>
            </a:r>
            <a:r>
              <a:rPr lang="en-US" altLang="zh-HK" sz="4800" b="1" dirty="0" smtClean="0"/>
              <a:t>:</a:t>
            </a:r>
          </a:p>
          <a:p>
            <a:r>
              <a:rPr lang="zh-HK" altLang="zh-HK" sz="4800" b="1" dirty="0" smtClean="0"/>
              <a:t>「</a:t>
            </a:r>
            <a:r>
              <a:rPr lang="zh-HK" altLang="zh-HK" sz="4800" b="1" dirty="0"/>
              <a:t>十字架教導我</a:t>
            </a:r>
            <a:r>
              <a:rPr lang="zh-HK" altLang="zh-HK" sz="4800" b="1" dirty="0" smtClean="0"/>
              <a:t>們</a:t>
            </a:r>
            <a:endParaRPr lang="en-US" altLang="zh-HK" sz="4800" b="1" dirty="0" smtClean="0"/>
          </a:p>
          <a:p>
            <a:r>
              <a:rPr lang="zh-HK" altLang="zh-HK" sz="4800" b="1" dirty="0" smtClean="0"/>
              <a:t>耶</a:t>
            </a:r>
            <a:r>
              <a:rPr lang="zh-HK" altLang="zh-HK" sz="4800" b="1" dirty="0"/>
              <a:t>穌昔日是怎樣愛了我</a:t>
            </a:r>
            <a:r>
              <a:rPr lang="zh-TW" altLang="zh-HK" sz="4800" b="1" dirty="0"/>
              <a:t>們</a:t>
            </a:r>
            <a:r>
              <a:rPr lang="zh-HK" altLang="zh-HK" sz="4800" b="1" dirty="0"/>
              <a:t>，</a:t>
            </a:r>
            <a:endParaRPr lang="zh-TW" altLang="zh-HK" sz="4800" b="1" dirty="0"/>
          </a:p>
          <a:p>
            <a:r>
              <a:rPr lang="zh-HK" altLang="zh-HK" sz="4800" b="1" dirty="0"/>
              <a:t>但</a:t>
            </a:r>
            <a:r>
              <a:rPr lang="zh-HK" altLang="zh-HK" sz="4800" b="1" dirty="0">
                <a:solidFill>
                  <a:srgbClr val="FF0000"/>
                </a:solidFill>
              </a:rPr>
              <a:t>聖體</a:t>
            </a:r>
            <a:r>
              <a:rPr lang="zh-HK" altLang="zh-HK" sz="4800" b="1" dirty="0"/>
              <a:t>教導我</a:t>
            </a:r>
            <a:r>
              <a:rPr lang="zh-TW" altLang="zh-HK" sz="4800" b="1" dirty="0"/>
              <a:t>們</a:t>
            </a:r>
            <a:r>
              <a:rPr lang="zh-HK" altLang="zh-HK" sz="4800" b="1" dirty="0" smtClean="0"/>
              <a:t>，</a:t>
            </a:r>
            <a:endParaRPr lang="en-US" altLang="zh-HK" sz="4800" b="1" dirty="0" smtClean="0"/>
          </a:p>
          <a:p>
            <a:r>
              <a:rPr lang="zh-HK" altLang="zh-HK" sz="4800" b="1" dirty="0" smtClean="0">
                <a:solidFill>
                  <a:srgbClr val="FF0000"/>
                </a:solidFill>
              </a:rPr>
              <a:t>耶</a:t>
            </a:r>
            <a:r>
              <a:rPr lang="zh-TW" altLang="zh-HK" sz="4800" b="1" dirty="0">
                <a:solidFill>
                  <a:srgbClr val="FF0000"/>
                </a:solidFill>
              </a:rPr>
              <a:t>穌</a:t>
            </a:r>
            <a:r>
              <a:rPr lang="zh-HK" altLang="zh-HK" sz="4800" b="1" dirty="0">
                <a:solidFill>
                  <a:srgbClr val="FF0000"/>
                </a:solidFill>
              </a:rPr>
              <a:t>現今怎樣愛我</a:t>
            </a:r>
            <a:r>
              <a:rPr lang="zh-TW" altLang="zh-HK" sz="4800" b="1" dirty="0">
                <a:solidFill>
                  <a:srgbClr val="FF0000"/>
                </a:solidFill>
              </a:rPr>
              <a:t>們</a:t>
            </a:r>
            <a:r>
              <a:rPr lang="zh-TW" altLang="zh-HK" sz="4800" b="1" dirty="0"/>
              <a:t>。」</a:t>
            </a:r>
          </a:p>
        </p:txBody>
      </p:sp>
    </p:spTree>
    <p:extLst>
      <p:ext uri="{BB962C8B-B14F-4D97-AF65-F5344CB8AC3E}">
        <p14:creationId xmlns:p14="http://schemas.microsoft.com/office/powerpoint/2010/main" val="3783923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7200" y="244800"/>
            <a:ext cx="8020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zh-HK" sz="3600" b="1" u="sng" dirty="0">
                <a:solidFill>
                  <a:srgbClr val="FF0000"/>
                </a:solidFill>
              </a:rPr>
              <a:t>耶</a:t>
            </a:r>
            <a:r>
              <a:rPr lang="zh-TW" altLang="zh-HK" sz="3600" b="1" u="sng" dirty="0">
                <a:solidFill>
                  <a:srgbClr val="FF0000"/>
                </a:solidFill>
              </a:rPr>
              <a:t>穌</a:t>
            </a:r>
            <a:r>
              <a:rPr lang="zh-HK" altLang="zh-HK" sz="3600" b="1" u="sng" dirty="0">
                <a:solidFill>
                  <a:srgbClr val="FF0000"/>
                </a:solidFill>
              </a:rPr>
              <a:t>真實臨在於聖體內</a:t>
            </a:r>
            <a:endParaRPr lang="zh-TW" altLang="zh-HK" sz="3600" b="1" u="sng" dirty="0">
              <a:solidFill>
                <a:srgbClr val="FF0000"/>
              </a:solidFill>
            </a:endParaRPr>
          </a:p>
          <a:p>
            <a:r>
              <a:rPr lang="en-US" altLang="zh-HK" sz="3600" dirty="0"/>
              <a:t>X </a:t>
            </a:r>
            <a:r>
              <a:rPr lang="zh-HK" altLang="zh-HK" sz="3600" dirty="0"/>
              <a:t>靜態的臨在</a:t>
            </a:r>
            <a:endParaRPr lang="zh-TW" altLang="zh-HK" sz="3600" dirty="0"/>
          </a:p>
          <a:p>
            <a:r>
              <a:rPr lang="en-US" altLang="zh-HK" sz="3600" dirty="0">
                <a:sym typeface="Wingdings 2"/>
              </a:rPr>
              <a:t></a:t>
            </a:r>
            <a:r>
              <a:rPr lang="en-US" altLang="zh-HK" sz="3600" dirty="0"/>
              <a:t> </a:t>
            </a:r>
            <a:r>
              <a:rPr lang="zh-HK" altLang="zh-HK" sz="3600" dirty="0"/>
              <a:t>是活生生，有位格的臨在</a:t>
            </a:r>
            <a:endParaRPr lang="zh-TW" altLang="zh-HK" sz="3600" dirty="0"/>
          </a:p>
          <a:p>
            <a:pPr lvl="0"/>
            <a:r>
              <a:rPr lang="zh-HK" altLang="zh-HK" sz="3600" dirty="0"/>
              <a:t>凝視聖體的內</a:t>
            </a:r>
            <a:r>
              <a:rPr lang="zh-TW" altLang="zh-HK" sz="3600" dirty="0" smtClean="0"/>
              <a:t>部</a:t>
            </a:r>
            <a:r>
              <a:rPr lang="en-US" altLang="zh-TW" sz="3600" dirty="0" smtClean="0"/>
              <a:t>:</a:t>
            </a:r>
            <a:endParaRPr lang="zh-TW" altLang="zh-HK" sz="3600" dirty="0"/>
          </a:p>
          <a:p>
            <a:pPr lvl="0"/>
            <a:r>
              <a:rPr lang="zh-HK" altLang="zh-HK" sz="3600" dirty="0"/>
              <a:t>聆</a:t>
            </a:r>
            <a:r>
              <a:rPr lang="zh-HK" altLang="zh-HK" sz="3600" dirty="0" smtClean="0"/>
              <a:t>聽，</a:t>
            </a:r>
            <a:r>
              <a:rPr lang="zh-HK" altLang="zh-HK" sz="3600" dirty="0"/>
              <a:t>全心與祂交</a:t>
            </a:r>
            <a:r>
              <a:rPr lang="zh-HK" altLang="zh-HK" sz="3600" dirty="0" smtClean="0"/>
              <a:t>談，</a:t>
            </a:r>
            <a:r>
              <a:rPr lang="zh-HK" altLang="zh-H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祂</a:t>
            </a:r>
            <a:r>
              <a:rPr lang="zh-HK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滿手恩</a:t>
            </a:r>
            <a:r>
              <a:rPr lang="zh-HK" altLang="zh-H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寵</a:t>
            </a:r>
            <a:endParaRPr lang="en-US" altLang="zh-HK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zh-HK" altLang="zh-H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</a:t>
            </a:r>
            <a:r>
              <a:rPr lang="zh-HK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則在赤貧中，滿懷信心走近祂</a:t>
            </a:r>
            <a:endParaRPr lang="zh-TW" altLang="zh-HK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zh-HK" altLang="zh-HK" sz="3600" dirty="0"/>
              <a:t>將我整個靈魂及身體的三思五官全獻上，好能</a:t>
            </a:r>
            <a:r>
              <a:rPr lang="zh-HK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領受救贖主的感受，意念</a:t>
            </a:r>
            <a:r>
              <a:rPr lang="zh-TW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r>
              <a:rPr lang="zh-HK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愛意</a:t>
            </a:r>
            <a:endParaRPr lang="zh-TW" altLang="zh-HK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HK" sz="3600" dirty="0"/>
              <a:t> </a:t>
            </a:r>
            <a:endParaRPr lang="zh-TW" altLang="zh-HK" sz="3600" dirty="0"/>
          </a:p>
        </p:txBody>
      </p:sp>
    </p:spTree>
    <p:extLst>
      <p:ext uri="{BB962C8B-B14F-4D97-AF65-F5344CB8AC3E}">
        <p14:creationId xmlns:p14="http://schemas.microsoft.com/office/powerpoint/2010/main" val="3440701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8800" y="158400"/>
            <a:ext cx="8532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HK" altLang="zh-HK" sz="3600" dirty="0"/>
              <a:t>朝拜聖體代表我們降服於天主</a:t>
            </a:r>
            <a:r>
              <a:rPr lang="zh-HK" altLang="zh-HK" sz="3600" dirty="0" smtClean="0"/>
              <a:t>，</a:t>
            </a:r>
            <a:endParaRPr lang="en-US" altLang="zh-HK" sz="3600" dirty="0" smtClean="0"/>
          </a:p>
          <a:p>
            <a:pPr lvl="0"/>
            <a:r>
              <a:rPr lang="zh-HK" altLang="zh-HK" sz="3600" dirty="0" smtClean="0"/>
              <a:t>我</a:t>
            </a:r>
            <a:r>
              <a:rPr lang="zh-HK" altLang="zh-HK" sz="3600" dirty="0"/>
              <a:t>們俯伏朝拜至高無上的主</a:t>
            </a:r>
            <a:r>
              <a:rPr lang="zh-HK" altLang="zh-HK" sz="3600" dirty="0" smtClean="0"/>
              <a:t>，</a:t>
            </a:r>
            <a:endParaRPr lang="en-US" altLang="zh-HK" sz="3600" dirty="0" smtClean="0"/>
          </a:p>
          <a:p>
            <a:pPr lvl="0"/>
            <a:r>
              <a:rPr lang="zh-HK" altLang="zh-HK" sz="3600" dirty="0" smtClean="0"/>
              <a:t>交</a:t>
            </a:r>
            <a:r>
              <a:rPr lang="zh-HK" altLang="zh-HK" sz="3600" dirty="0"/>
              <a:t>托自己於祂的大能</a:t>
            </a:r>
            <a:r>
              <a:rPr lang="zh-HK" altLang="zh-HK" sz="3600" dirty="0" smtClean="0"/>
              <a:t>，</a:t>
            </a:r>
            <a:endParaRPr lang="en-US" altLang="zh-HK" sz="3600" dirty="0" smtClean="0"/>
          </a:p>
          <a:p>
            <a:pPr lvl="0"/>
            <a:r>
              <a:rPr lang="zh-HK" altLang="zh-HK" sz="3600" dirty="0" smtClean="0"/>
              <a:t>因</a:t>
            </a:r>
            <a:r>
              <a:rPr lang="zh-HK" altLang="zh-HK" sz="3600" dirty="0"/>
              <a:t>為祂是我們的造物主</a:t>
            </a:r>
            <a:r>
              <a:rPr lang="zh-HK" altLang="zh-HK" sz="3600" dirty="0" smtClean="0"/>
              <a:t>，</a:t>
            </a:r>
            <a:endParaRPr lang="en-US" altLang="zh-HK" sz="3600" dirty="0" smtClean="0"/>
          </a:p>
          <a:p>
            <a:pPr lvl="0"/>
            <a:r>
              <a:rPr lang="zh-HK" altLang="zh-HK" sz="3600" dirty="0" smtClean="0"/>
              <a:t>賜</a:t>
            </a:r>
            <a:r>
              <a:rPr lang="zh-HK" altLang="zh-HK" sz="3600" dirty="0"/>
              <a:t>給我們生命</a:t>
            </a:r>
            <a:r>
              <a:rPr lang="zh-HK" altLang="zh-HK" sz="3600" dirty="0" smtClean="0"/>
              <a:t>，</a:t>
            </a:r>
            <a:endParaRPr lang="en-US" altLang="zh-HK" sz="3600" dirty="0" smtClean="0"/>
          </a:p>
          <a:p>
            <a:pPr lvl="0"/>
            <a:r>
              <a:rPr lang="zh-HK" altLang="zh-HK" sz="3600" dirty="0" smtClean="0"/>
              <a:t>我</a:t>
            </a:r>
            <a:r>
              <a:rPr lang="zh-HK" altLang="zh-HK" sz="3600" dirty="0"/>
              <a:t>們</a:t>
            </a:r>
            <a:r>
              <a:rPr lang="zh-HK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有義務謙恭降服交付給主</a:t>
            </a:r>
            <a:r>
              <a:rPr lang="zh-HK" altLang="zh-H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endParaRPr lang="en-US" altLang="zh-HK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zh-HK" altLang="zh-H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以</a:t>
            </a:r>
            <a:r>
              <a:rPr lang="zh-HK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獲得內心底的深度平安</a:t>
            </a:r>
            <a:r>
              <a:rPr lang="zh-HK" altLang="zh-HK" sz="3600" dirty="0"/>
              <a:t>。</a:t>
            </a:r>
            <a:endParaRPr lang="zh-TW" altLang="zh-HK" sz="3600" dirty="0"/>
          </a:p>
          <a:p>
            <a:r>
              <a:rPr lang="en-US" altLang="zh-HK" sz="3600" dirty="0"/>
              <a:t> </a:t>
            </a:r>
            <a:endParaRPr lang="zh-TW" altLang="zh-HK" sz="3600" dirty="0"/>
          </a:p>
          <a:p>
            <a:pPr lvl="0"/>
            <a:r>
              <a:rPr lang="zh-HK" altLang="zh-HK" sz="3600" dirty="0"/>
              <a:t>朝拜聖體是</a:t>
            </a:r>
            <a:r>
              <a:rPr lang="zh-HK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真正接納</a:t>
            </a:r>
            <a:r>
              <a:rPr lang="zh-HK" altLang="zh-HK" sz="3600" b="1" dirty="0"/>
              <a:t>及</a:t>
            </a:r>
            <a:r>
              <a:rPr lang="zh-HK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降服於天主的聖意</a:t>
            </a:r>
            <a:r>
              <a:rPr lang="zh-HK" altLang="zh-HK" sz="3600" dirty="0"/>
              <a:t>，願主的旨意成就於我，是需要莫大的信賴，這份信賴基於天主是愛。</a:t>
            </a:r>
            <a:endParaRPr lang="zh-TW" altLang="zh-HK" sz="3600" dirty="0"/>
          </a:p>
        </p:txBody>
      </p:sp>
    </p:spTree>
    <p:extLst>
      <p:ext uri="{BB962C8B-B14F-4D97-AF65-F5344CB8AC3E}">
        <p14:creationId xmlns:p14="http://schemas.microsoft.com/office/powerpoint/2010/main" val="3755116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0000" y="108000"/>
            <a:ext cx="7639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HK" altLang="zh-HK" sz="3600" dirty="0"/>
              <a:t>朝拜聖體此字出自</a:t>
            </a:r>
            <a:r>
              <a:rPr lang="zh-HK" altLang="zh-HK" sz="3600" b="1" dirty="0"/>
              <a:t>拉丁文，意味著嘴對嘴接觸</a:t>
            </a:r>
            <a:r>
              <a:rPr lang="zh-HK" altLang="zh-HK" sz="3600" b="1" dirty="0" smtClean="0"/>
              <a:t>，</a:t>
            </a:r>
            <a:endParaRPr lang="en-US" altLang="zh-HK" sz="3600" b="1" dirty="0" smtClean="0"/>
          </a:p>
          <a:p>
            <a:pPr lvl="0"/>
            <a:r>
              <a:rPr lang="zh-HK" altLang="zh-HK" sz="3600" b="1" dirty="0" smtClean="0"/>
              <a:t>朝</a:t>
            </a:r>
            <a:r>
              <a:rPr lang="zh-HK" altLang="zh-HK" sz="3600" b="1" dirty="0"/>
              <a:t>拜聖體是我們的心要與主的心共融，進入兩顆心深度結合的境界</a:t>
            </a:r>
            <a:r>
              <a:rPr lang="zh-HK" altLang="zh-HK" sz="3600" b="1" dirty="0" smtClean="0"/>
              <a:t>。</a:t>
            </a:r>
            <a:endParaRPr lang="en-US" altLang="zh-HK" sz="3600" b="1" dirty="0" smtClean="0"/>
          </a:p>
          <a:p>
            <a:pPr lvl="0"/>
            <a:r>
              <a:rPr lang="zh-HK" altLang="zh-HK" sz="3600" b="1" dirty="0" smtClean="0"/>
              <a:t>耶</a:t>
            </a:r>
            <a:r>
              <a:rPr lang="zh-HK" altLang="zh-HK" sz="3600" b="1" dirty="0"/>
              <a:t>穌是天主的面容</a:t>
            </a:r>
            <a:r>
              <a:rPr lang="zh-HK" altLang="zh-HK" sz="3600" b="1" dirty="0" smtClean="0"/>
              <a:t>，</a:t>
            </a:r>
            <a:endParaRPr lang="en-US" altLang="zh-HK" sz="3600" b="1" dirty="0" smtClean="0"/>
          </a:p>
          <a:p>
            <a:pPr lvl="0"/>
            <a:r>
              <a:rPr lang="zh-HK" altLang="zh-HK" sz="3600" b="1" dirty="0" smtClean="0"/>
              <a:t>耶</a:t>
            </a:r>
            <a:r>
              <a:rPr lang="zh-HK" altLang="zh-HK" sz="3600" b="1" dirty="0"/>
              <a:t>穌聖心燃點著無限的愛</a:t>
            </a:r>
            <a:r>
              <a:rPr lang="zh-HK" altLang="zh-HK" sz="3600" b="1" dirty="0" smtClean="0"/>
              <a:t>，</a:t>
            </a:r>
            <a:endParaRPr lang="en-US" altLang="zh-HK" sz="3600" b="1" dirty="0" smtClean="0"/>
          </a:p>
          <a:p>
            <a:pPr lvl="0"/>
            <a:r>
              <a:rPr lang="zh-HK" altLang="zh-HK" sz="3600" b="1" dirty="0" smtClean="0"/>
              <a:t>也</a:t>
            </a:r>
            <a:r>
              <a:rPr lang="zh-HK" altLang="zh-HK" sz="3600" b="1" dirty="0"/>
              <a:t>是天父愛的憑證。</a:t>
            </a:r>
            <a:endParaRPr lang="zh-TW" altLang="zh-HK" sz="3600" dirty="0"/>
          </a:p>
        </p:txBody>
      </p:sp>
    </p:spTree>
    <p:extLst>
      <p:ext uri="{BB962C8B-B14F-4D97-AF65-F5344CB8AC3E}">
        <p14:creationId xmlns:p14="http://schemas.microsoft.com/office/powerpoint/2010/main" val="277741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1200" y="172800"/>
            <a:ext cx="7984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HK" altLang="zh-HK" sz="3600" b="1" dirty="0"/>
              <a:t>聖體帶給我們重新</a:t>
            </a:r>
            <a:r>
              <a:rPr lang="zh-HK" altLang="zh-HK" sz="3600" b="1" dirty="0" smtClean="0"/>
              <a:t>，</a:t>
            </a:r>
            <a:endParaRPr lang="en-US" altLang="zh-HK" sz="3600" b="1" dirty="0" smtClean="0"/>
          </a:p>
          <a:p>
            <a:pPr lvl="0"/>
            <a:r>
              <a:rPr lang="zh-HK" altLang="zh-HK" sz="3600" b="1" dirty="0" smtClean="0"/>
              <a:t>正</a:t>
            </a:r>
            <a:r>
              <a:rPr lang="zh-HK" altLang="zh-HK" sz="3600" b="1" dirty="0"/>
              <a:t>如臨在於加爾瓦略山</a:t>
            </a:r>
            <a:r>
              <a:rPr lang="zh-HK" altLang="zh-HK" sz="3600" b="1" dirty="0" smtClean="0"/>
              <a:t>，</a:t>
            </a:r>
            <a:endParaRPr lang="en-US" altLang="zh-HK" sz="3600" b="1" dirty="0" smtClean="0"/>
          </a:p>
          <a:p>
            <a:pPr lvl="0"/>
            <a:r>
              <a:rPr lang="zh-HK" altLang="zh-HK" sz="3600" b="1" dirty="0" smtClean="0"/>
              <a:t>耶</a:t>
            </a:r>
            <a:r>
              <a:rPr lang="zh-HK" altLang="zh-HK" sz="3600" b="1" dirty="0"/>
              <a:t>穌被釘死於十字架</a:t>
            </a:r>
            <a:r>
              <a:rPr lang="zh-HK" altLang="zh-HK" sz="3600" b="1" dirty="0" smtClean="0"/>
              <a:t>，</a:t>
            </a:r>
            <a:endParaRPr lang="en-US" altLang="zh-HK" sz="3600" b="1" dirty="0" smtClean="0"/>
          </a:p>
          <a:p>
            <a:pPr lvl="0"/>
            <a:r>
              <a:rPr lang="zh-HK" altLang="zh-HK" sz="3600" b="1" dirty="0" smtClean="0"/>
              <a:t>將</a:t>
            </a:r>
            <a:r>
              <a:rPr lang="zh-HK" altLang="zh-HK" sz="3600" b="1" dirty="0"/>
              <a:t>仇恨轉化為愛，死亡轉化為生命，罪惡轉化為恩寵</a:t>
            </a:r>
            <a:r>
              <a:rPr lang="zh-HK" altLang="zh-HK" sz="3600" b="1" dirty="0" smtClean="0"/>
              <a:t>，</a:t>
            </a:r>
            <a:endParaRPr lang="en-US" altLang="zh-HK" sz="3600" b="1" dirty="0" smtClean="0"/>
          </a:p>
          <a:p>
            <a:pPr lvl="0"/>
            <a:r>
              <a:rPr lang="zh-HK" altLang="zh-HK" sz="3600" b="1" dirty="0" smtClean="0"/>
              <a:t>彌</a:t>
            </a:r>
            <a:r>
              <a:rPr lang="zh-HK" altLang="zh-HK" sz="3600" b="1" dirty="0"/>
              <a:t>撒中，餅酒被祝聖後變成耶穌的體血，我們領受聖體給靈魂帶來重新</a:t>
            </a:r>
            <a:r>
              <a:rPr lang="zh-HK" altLang="zh-HK" sz="3600" b="1" dirty="0" smtClean="0"/>
              <a:t>，</a:t>
            </a:r>
            <a:endParaRPr lang="en-US" altLang="zh-HK" sz="3600" b="1" dirty="0" smtClean="0"/>
          </a:p>
          <a:p>
            <a:pPr lvl="0" algn="ctr"/>
            <a:r>
              <a:rPr lang="zh-HK" altLang="zh-HK" sz="3600" b="1" dirty="0" smtClean="0"/>
              <a:t>同</a:t>
            </a:r>
            <a:r>
              <a:rPr lang="zh-HK" altLang="zh-HK" sz="3600" b="1" dirty="0"/>
              <a:t>樣</a:t>
            </a:r>
            <a:r>
              <a:rPr lang="zh-HK" altLang="zh-HK" sz="3600" b="1" dirty="0" smtClean="0"/>
              <a:t>，</a:t>
            </a:r>
            <a:endParaRPr lang="en-US" altLang="zh-HK" sz="3600" b="1" dirty="0" smtClean="0"/>
          </a:p>
          <a:p>
            <a:pPr lvl="0"/>
            <a:r>
              <a:rPr lang="zh-HK" altLang="zh-HK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朝</a:t>
            </a:r>
            <a:r>
              <a:rPr lang="zh-HK" altLang="zh-HK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拜聖體時，我們的心也逐漸被轉化</a:t>
            </a:r>
            <a:r>
              <a:rPr lang="zh-HK" altLang="zh-HK" sz="3600" b="1" dirty="0"/>
              <a:t>。領洗時，我們變得聖潔，而朝拜聖體也讓我們達至更加成聖。</a:t>
            </a:r>
            <a:endParaRPr lang="zh-TW" altLang="zh-HK" sz="3600" b="1" dirty="0"/>
          </a:p>
        </p:txBody>
      </p:sp>
    </p:spTree>
    <p:extLst>
      <p:ext uri="{BB962C8B-B14F-4D97-AF65-F5344CB8AC3E}">
        <p14:creationId xmlns:p14="http://schemas.microsoft.com/office/powerpoint/2010/main" val="33677983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5600" y="309600"/>
            <a:ext cx="6512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zh-HK" sz="3600" b="1" dirty="0"/>
              <a:t>聖體有一股屬靈的能量</a:t>
            </a:r>
            <a:r>
              <a:rPr lang="zh-HK" altLang="zh-HK" sz="3600" b="1" dirty="0" smtClean="0"/>
              <a:t>，</a:t>
            </a:r>
            <a:endParaRPr lang="en-US" altLang="zh-HK" sz="3600" b="1" dirty="0" smtClean="0"/>
          </a:p>
          <a:p>
            <a:r>
              <a:rPr lang="zh-HK" altLang="zh-HK" sz="3600" b="1" dirty="0" smtClean="0"/>
              <a:t>祝</a:t>
            </a:r>
            <a:r>
              <a:rPr lang="zh-HK" altLang="zh-HK" sz="3600" b="1" dirty="0"/>
              <a:t>聖後的聖體可改變整個世界。耶穌是至聖的科學家</a:t>
            </a:r>
            <a:r>
              <a:rPr lang="zh-HK" altLang="zh-HK" sz="3600" b="1" dirty="0" smtClean="0"/>
              <a:t>，</a:t>
            </a:r>
            <a:endParaRPr lang="en-US" altLang="zh-HK" sz="3600" b="1" dirty="0" smtClean="0"/>
          </a:p>
          <a:p>
            <a:r>
              <a:rPr lang="zh-HK" altLang="zh-HK" sz="3600" b="1" dirty="0" smtClean="0"/>
              <a:t>祂</a:t>
            </a:r>
            <a:r>
              <a:rPr lang="zh-HK" altLang="zh-HK" sz="3600" b="1" dirty="0"/>
              <a:t>建立聖體聖事</a:t>
            </a:r>
            <a:r>
              <a:rPr lang="zh-HK" altLang="zh-HK" sz="3600" b="1" dirty="0" smtClean="0"/>
              <a:t>，</a:t>
            </a:r>
            <a:endParaRPr lang="en-US" altLang="zh-HK" sz="3600" b="1" dirty="0" smtClean="0"/>
          </a:p>
          <a:p>
            <a:r>
              <a:rPr lang="zh-HK" altLang="zh-HK" sz="3600" b="1" dirty="0" smtClean="0"/>
              <a:t>就</a:t>
            </a:r>
            <a:r>
              <a:rPr lang="zh-HK" altLang="zh-HK" sz="3600" b="1" dirty="0"/>
              <a:t>好像原子彈的威力</a:t>
            </a:r>
            <a:r>
              <a:rPr lang="zh-HK" altLang="zh-HK" sz="3600" b="1" dirty="0" smtClean="0"/>
              <a:t>，</a:t>
            </a:r>
            <a:endParaRPr lang="en-US" altLang="zh-HK" sz="3600" b="1" dirty="0" smtClean="0"/>
          </a:p>
          <a:p>
            <a:r>
              <a:rPr lang="zh-HK" altLang="zh-HK" sz="3600" b="1" dirty="0" smtClean="0"/>
              <a:t>爆</a:t>
            </a:r>
            <a:r>
              <a:rPr lang="zh-HK" altLang="zh-HK" sz="3600" b="1" dirty="0"/>
              <a:t>發出祂至聖無盡的</a:t>
            </a:r>
            <a:r>
              <a:rPr lang="zh-HK" altLang="zh-HK" sz="3600" b="1" dirty="0" smtClean="0"/>
              <a:t>愛</a:t>
            </a:r>
            <a:r>
              <a:rPr lang="zh-HK" altLang="zh-HK" sz="3600" b="1" dirty="0"/>
              <a:t>。</a:t>
            </a:r>
            <a:endParaRPr lang="en-US" altLang="zh-HK" sz="3600" b="1" dirty="0" smtClean="0"/>
          </a:p>
          <a:p>
            <a:endParaRPr lang="zh-HK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426970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2800" y="266400"/>
            <a:ext cx="7754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HK" altLang="zh-HK" sz="3600" dirty="0"/>
              <a:t>慶祝感恩祭</a:t>
            </a:r>
            <a:r>
              <a:rPr lang="zh-HK" altLang="zh-HK" sz="3600" dirty="0" smtClean="0"/>
              <a:t>，</a:t>
            </a:r>
            <a:endParaRPr lang="en-US" altLang="zh-HK" sz="3600" dirty="0" smtClean="0"/>
          </a:p>
          <a:p>
            <a:pPr lvl="0"/>
            <a:r>
              <a:rPr lang="zh-HK" altLang="zh-HK" sz="3600" dirty="0" smtClean="0"/>
              <a:t>好</a:t>
            </a:r>
            <a:r>
              <a:rPr lang="zh-HK" altLang="zh-HK" sz="3600" dirty="0"/>
              <a:t>比</a:t>
            </a:r>
            <a:r>
              <a:rPr lang="zh-HK" altLang="zh-HK" sz="3600" b="1" dirty="0"/>
              <a:t>恆久的聖神降臨節</a:t>
            </a:r>
            <a:r>
              <a:rPr lang="zh-HK" altLang="zh-HK" sz="3600" dirty="0" smtClean="0"/>
              <a:t>。</a:t>
            </a:r>
            <a:endParaRPr lang="en-US" altLang="zh-HK" sz="3600" dirty="0" smtClean="0"/>
          </a:p>
          <a:p>
            <a:pPr lvl="0"/>
            <a:r>
              <a:rPr lang="zh-HK" altLang="zh-HK" sz="3600" dirty="0" smtClean="0"/>
              <a:t>聖</a:t>
            </a:r>
            <a:r>
              <a:rPr lang="zh-HK" altLang="zh-HK" sz="3600" dirty="0"/>
              <a:t>神的愛火充滿著信徒，不只發生在彌撒中，也能在朝拜聖體時感受到，</a:t>
            </a:r>
            <a:r>
              <a:rPr lang="zh-HK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每次朝拜聖體</a:t>
            </a:r>
            <a:r>
              <a:rPr lang="zh-HK" altLang="zh-H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endParaRPr lang="en-US" altLang="zh-HK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zh-HK" altLang="zh-H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聖</a:t>
            </a:r>
            <a:r>
              <a:rPr lang="zh-HK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神都注入我們心中</a:t>
            </a:r>
            <a:r>
              <a:rPr lang="zh-HK" altLang="zh-H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US" altLang="zh-HK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zh-HK" altLang="zh-H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藉</a:t>
            </a:r>
            <a:r>
              <a:rPr lang="zh-HK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著聖體聖事，發自聖神及聖父的耶穌聖心，在世上繼續跳動</a:t>
            </a:r>
            <a:r>
              <a:rPr lang="zh-HK" altLang="zh-H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endParaRPr lang="en-US" altLang="zh-HK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zh-HK" altLang="zh-H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愈</a:t>
            </a:r>
            <a:r>
              <a:rPr lang="zh-HK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是有</a:t>
            </a:r>
            <a:r>
              <a:rPr lang="zh-HK" altLang="zh-HK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信德</a:t>
            </a:r>
            <a:r>
              <a:rPr lang="zh-HK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，便愈能從復活的基督得到喜樂與平安。</a:t>
            </a:r>
            <a:endParaRPr lang="zh-TW" altLang="zh-HK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52096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2400" y="576000"/>
            <a:ext cx="7135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dirty="0"/>
              <a:t> </a:t>
            </a:r>
            <a:endParaRPr lang="zh-TW" altLang="zh-HK" dirty="0"/>
          </a:p>
          <a:p>
            <a:pPr lvl="0"/>
            <a:r>
              <a:rPr lang="zh-HK" altLang="zh-HK" sz="3600" b="1" dirty="0"/>
              <a:t>每次朝拜聖體</a:t>
            </a:r>
            <a:r>
              <a:rPr lang="zh-HK" altLang="zh-HK" sz="3600" b="1" dirty="0" smtClean="0"/>
              <a:t>，</a:t>
            </a:r>
            <a:endParaRPr lang="en-US" altLang="zh-HK" sz="3600" b="1" dirty="0" smtClean="0"/>
          </a:p>
          <a:p>
            <a:pPr lvl="0"/>
            <a:r>
              <a:rPr lang="zh-HK" altLang="zh-HK" sz="3600" b="1" dirty="0" smtClean="0"/>
              <a:t>上</a:t>
            </a:r>
            <a:r>
              <a:rPr lang="zh-HK" altLang="zh-HK" sz="3600" b="1" dirty="0"/>
              <a:t>主都</a:t>
            </a:r>
            <a:r>
              <a:rPr lang="zh-HK" altLang="zh-HK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深深碰觸人靈</a:t>
            </a:r>
            <a:r>
              <a:rPr lang="zh-HK" altLang="zh-HK" sz="3600" b="1" dirty="0" smtClean="0"/>
              <a:t>，</a:t>
            </a:r>
            <a:endParaRPr lang="en-US" altLang="zh-HK" sz="3600" b="1" dirty="0" smtClean="0"/>
          </a:p>
          <a:p>
            <a:pPr lvl="0"/>
            <a:r>
              <a:rPr lang="zh-HK" altLang="zh-HK" sz="3600" b="1" dirty="0" smtClean="0"/>
              <a:t>我</a:t>
            </a:r>
            <a:r>
              <a:rPr lang="zh-HK" altLang="zh-HK" sz="3600" b="1" dirty="0"/>
              <a:t>們可能未必即時看到奇妙的成效，但最終都會結出果實。</a:t>
            </a:r>
            <a:endParaRPr lang="zh-TW" altLang="zh-HK" sz="3600" b="1" dirty="0"/>
          </a:p>
        </p:txBody>
      </p:sp>
    </p:spTree>
    <p:extLst>
      <p:ext uri="{BB962C8B-B14F-4D97-AF65-F5344CB8AC3E}">
        <p14:creationId xmlns:p14="http://schemas.microsoft.com/office/powerpoint/2010/main" val="42502782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8400" y="396000"/>
            <a:ext cx="7142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dirty="0"/>
              <a:t> </a:t>
            </a:r>
            <a:endParaRPr lang="zh-TW" altLang="zh-HK" dirty="0"/>
          </a:p>
          <a:p>
            <a:pPr lvl="0"/>
            <a:r>
              <a:rPr lang="zh-HK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恆久朝拜的祈禱是教會危機的救援，加上透過聖母的代</a:t>
            </a:r>
            <a:r>
              <a:rPr lang="zh-HK" altLang="zh-H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禱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altLang="zh-HK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zh-HK" altLang="zh-H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司</a:t>
            </a:r>
            <a:r>
              <a:rPr lang="zh-HK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鐸得以聖化</a:t>
            </a:r>
            <a:r>
              <a:rPr lang="zh-HK" altLang="zh-H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endParaRPr lang="en-US" altLang="zh-HK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zh-HK" altLang="zh-H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帶</a:t>
            </a:r>
            <a:r>
              <a:rPr lang="zh-HK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來新的聖召及教會可以重新。</a:t>
            </a:r>
            <a:endParaRPr lang="zh-TW" altLang="zh-HK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71163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7200" y="201601"/>
            <a:ext cx="7696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HK" altLang="zh-HK" sz="3200" b="1" dirty="0"/>
              <a:t>新福傳得勝的首要有賴代禱及祈禱，現今教會的危機是神父長時間置身於工作，忽略了祈禱，解決方法是要浸透於朝拜聖體，從至高者獲得力量，讓新福傳再次結出果實。</a:t>
            </a:r>
            <a:endParaRPr lang="zh-TW" altLang="zh-HK" sz="3200" b="1" dirty="0"/>
          </a:p>
          <a:p>
            <a:r>
              <a:rPr lang="en-US" altLang="zh-HK" sz="3200" b="1" dirty="0"/>
              <a:t> </a:t>
            </a:r>
            <a:endParaRPr lang="zh-TW" altLang="zh-HK" sz="3200" b="1" dirty="0"/>
          </a:p>
          <a:p>
            <a:pPr lvl="0"/>
            <a:r>
              <a:rPr lang="zh-HK" altLang="zh-HK" sz="3200" b="1" dirty="0"/>
              <a:t>聖體是主耶穌的真實臨在</a:t>
            </a:r>
            <a:r>
              <a:rPr lang="zh-HK" altLang="zh-HK" sz="3200" b="1" dirty="0" smtClean="0"/>
              <a:t>，</a:t>
            </a:r>
            <a:endParaRPr lang="en-US" altLang="zh-HK" sz="3200" b="1" dirty="0" smtClean="0"/>
          </a:p>
          <a:p>
            <a:pPr lvl="0"/>
            <a:r>
              <a:rPr lang="zh-HK" altLang="zh-HK" sz="3200" b="1" dirty="0" smtClean="0"/>
              <a:t>世</a:t>
            </a:r>
            <a:r>
              <a:rPr lang="zh-HK" altLang="zh-HK" sz="3200" b="1" dirty="0"/>
              <a:t>上沒有任何事情比朝拜聖體重要</a:t>
            </a:r>
            <a:r>
              <a:rPr lang="zh-HK" altLang="zh-HK" sz="3200" b="1" dirty="0" smtClean="0"/>
              <a:t>。</a:t>
            </a:r>
            <a:endParaRPr lang="en-US" altLang="zh-HK" sz="3200" b="1" dirty="0" smtClean="0"/>
          </a:p>
          <a:p>
            <a:pPr lvl="0"/>
            <a:r>
              <a:rPr lang="zh-HK" altLang="zh-HK" sz="3200" b="1" dirty="0" smtClean="0"/>
              <a:t>無</a:t>
            </a:r>
            <a:r>
              <a:rPr lang="zh-HK" altLang="zh-HK" sz="3200" b="1" dirty="0"/>
              <a:t>論做任何事情之前或想改變世界</a:t>
            </a:r>
            <a:r>
              <a:rPr lang="zh-HK" altLang="zh-HK" sz="3200" b="1" dirty="0" smtClean="0"/>
              <a:t>，</a:t>
            </a:r>
            <a:endParaRPr lang="en-US" altLang="zh-HK" sz="3200" b="1" dirty="0" smtClean="0"/>
          </a:p>
          <a:p>
            <a:pPr lvl="0"/>
            <a:r>
              <a:rPr lang="zh-HK" altLang="zh-HK" sz="3200" b="1" dirty="0" smtClean="0"/>
              <a:t>首</a:t>
            </a:r>
            <a:r>
              <a:rPr lang="zh-HK" altLang="zh-HK" sz="3200" b="1" dirty="0"/>
              <a:t>要先朝拜聖體</a:t>
            </a:r>
            <a:r>
              <a:rPr lang="zh-HK" altLang="zh-HK" sz="3200" b="1" dirty="0" smtClean="0"/>
              <a:t>。</a:t>
            </a:r>
            <a:endParaRPr lang="en-US" altLang="zh-HK" sz="3200" b="1" dirty="0" smtClean="0"/>
          </a:p>
          <a:p>
            <a:pPr lvl="0"/>
            <a:r>
              <a:rPr lang="zh-HK" altLang="zh-HK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朝</a:t>
            </a:r>
            <a:r>
              <a:rPr lang="zh-HK" altLang="zh-HK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拜聖體給予我們真光及指引，讓我們與主的旨意結合，一切行動更收到成效</a:t>
            </a:r>
            <a:r>
              <a:rPr lang="zh-HK" altLang="zh-HK" sz="3200" b="1" dirty="0"/>
              <a:t>。</a:t>
            </a:r>
            <a:endParaRPr lang="zh-TW" altLang="zh-HK" sz="3200" b="1" dirty="0"/>
          </a:p>
        </p:txBody>
      </p:sp>
    </p:spTree>
    <p:extLst>
      <p:ext uri="{BB962C8B-B14F-4D97-AF65-F5344CB8AC3E}">
        <p14:creationId xmlns:p14="http://schemas.microsoft.com/office/powerpoint/2010/main" val="1909726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4800" y="193545"/>
            <a:ext cx="691920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H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天</a:t>
            </a:r>
            <a:r>
              <a:rPr lang="zh-TW" altLang="zh-H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主賜與你們聖神，並在你們中間施展了德能，是因為你們遵行法律呢？還是</a:t>
            </a:r>
            <a:r>
              <a:rPr lang="zh-TW" altLang="zh-HK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因為你們聽信福音呢</a:t>
            </a:r>
            <a:r>
              <a:rPr lang="zh-TW" altLang="zh-H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？</a:t>
            </a:r>
            <a:r>
              <a:rPr lang="zh-TW" altLang="zh-HK" sz="2800" dirty="0"/>
              <a:t>經上這樣記載說：『亞巴郎信了天主，天主就以此算為他的正義。』為此你們該曉得：具有信德的人，纔是亞巴郎的子孫</a:t>
            </a:r>
            <a:r>
              <a:rPr lang="zh-TW" altLang="zh-HK" sz="2800" dirty="0" smtClean="0"/>
              <a:t>。</a:t>
            </a:r>
            <a:r>
              <a:rPr lang="en-US" altLang="zh-TW" sz="2800" dirty="0" smtClean="0"/>
              <a:t>……</a:t>
            </a:r>
            <a:r>
              <a:rPr lang="zh-TW" altLang="zh-HK" sz="2800" dirty="0" smtClean="0"/>
              <a:t>可</a:t>
            </a:r>
            <a:r>
              <a:rPr lang="zh-TW" altLang="zh-HK" sz="2800" dirty="0"/>
              <a:t>見那些具有信德的人，與有信德的亞巴郎同蒙祝福</a:t>
            </a:r>
            <a:r>
              <a:rPr lang="zh-TW" altLang="zh-HK" sz="2800" dirty="0" smtClean="0"/>
              <a:t>。</a:t>
            </a:r>
            <a:r>
              <a:rPr lang="en-US" altLang="zh-TW" sz="2800" dirty="0" smtClean="0"/>
              <a:t>….</a:t>
            </a:r>
            <a:r>
              <a:rPr lang="zh-TW" altLang="zh-HK" sz="2800" dirty="0" smtClean="0"/>
              <a:t>沒</a:t>
            </a:r>
            <a:r>
              <a:rPr lang="zh-TW" altLang="zh-HK" sz="2800" dirty="0"/>
              <a:t>有一個人能憑法律在天主前成義，因為經上說：『義人因信德而生活。』 </a:t>
            </a:r>
            <a:endParaRPr lang="en-US" altLang="zh-TW" sz="2800" dirty="0" smtClean="0"/>
          </a:p>
          <a:p>
            <a:r>
              <a:rPr lang="en-US" altLang="zh-HK" dirty="0" smtClean="0"/>
              <a:t>(</a:t>
            </a:r>
            <a:r>
              <a:rPr lang="zh-HK" altLang="zh-HK" dirty="0"/>
              <a:t>迦 </a:t>
            </a:r>
            <a:r>
              <a:rPr lang="en-US" altLang="zh-HK" dirty="0"/>
              <a:t>3:1-11)</a:t>
            </a:r>
            <a:endParaRPr lang="zh-TW" altLang="zh-HK" dirty="0"/>
          </a:p>
        </p:txBody>
      </p:sp>
      <p:pic>
        <p:nvPicPr>
          <p:cNvPr id="3" name="圖片 2" descr="一張含有 服飾 的圖片&#10;&#10;描述是以高可信度產生">
            <a:extLst>
              <a:ext uri="{FF2B5EF4-FFF2-40B4-BE49-F238E27FC236}">
                <a16:creationId xmlns:a16="http://schemas.microsoft.com/office/drawing/2014/main" xmlns="" id="{E62B8D84-02F9-437D-BBEC-F8D16C02A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839" y="3671935"/>
            <a:ext cx="2807551" cy="40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857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8000" y="576000"/>
            <a:ext cx="7243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u="sng" dirty="0"/>
              <a:t/>
            </a:r>
            <a:br>
              <a:rPr lang="en-US" altLang="zh-HK" u="sng" dirty="0"/>
            </a:br>
            <a:r>
              <a:rPr lang="zh-HK" altLang="zh-HK" sz="3600" b="1" u="sng" dirty="0"/>
              <a:t>福音揭示聖體工作的奧秘。</a:t>
            </a:r>
            <a:endParaRPr lang="zh-TW" altLang="zh-HK" sz="3600" dirty="0"/>
          </a:p>
          <a:p>
            <a:r>
              <a:rPr lang="zh-HK" altLang="zh-HK" sz="3600" dirty="0" smtClean="0"/>
              <a:t>對</a:t>
            </a:r>
            <a:r>
              <a:rPr lang="zh-HK" altLang="zh-HK" sz="3600" dirty="0"/>
              <a:t>不認識祂的人施</a:t>
            </a:r>
            <a:r>
              <a:rPr lang="zh-HK" altLang="zh-HK" sz="3600" dirty="0" smtClean="0"/>
              <a:t>恩</a:t>
            </a:r>
            <a:endParaRPr lang="en-US" altLang="zh-HK" sz="3600" dirty="0" smtClean="0"/>
          </a:p>
          <a:p>
            <a:r>
              <a:rPr lang="en-US" altLang="zh-TW" sz="3600" i="1" dirty="0" smtClean="0"/>
              <a:t>(</a:t>
            </a:r>
            <a:r>
              <a:rPr lang="zh-HK" altLang="zh-HK" sz="3600" i="1" dirty="0" smtClean="0"/>
              <a:t>在</a:t>
            </a:r>
            <a:r>
              <a:rPr lang="zh-HK" altLang="zh-HK" sz="3600" i="1" dirty="0"/>
              <a:t>貝特匝達池的癱</a:t>
            </a:r>
            <a:r>
              <a:rPr lang="zh-HK" altLang="zh-HK" sz="3600" i="1" dirty="0" smtClean="0"/>
              <a:t>子</a:t>
            </a:r>
            <a:r>
              <a:rPr lang="en-US" altLang="zh-TW" sz="3600" i="1" dirty="0" smtClean="0"/>
              <a:t>)</a:t>
            </a:r>
            <a:endParaRPr lang="zh-TW" altLang="zh-HK" sz="3600" i="1" dirty="0"/>
          </a:p>
          <a:p>
            <a:pPr lvl="0"/>
            <a:endParaRPr lang="zh-TW" altLang="zh-HK" sz="3600" dirty="0"/>
          </a:p>
          <a:p>
            <a:pPr lvl="0"/>
            <a:r>
              <a:rPr lang="zh-HK" altLang="zh-HK" sz="3600" dirty="0"/>
              <a:t>對憎恨祂</a:t>
            </a:r>
            <a:r>
              <a:rPr lang="zh-HK" altLang="zh-HK" sz="3600" dirty="0" smtClean="0"/>
              <a:t>，</a:t>
            </a:r>
            <a:endParaRPr lang="en-US" altLang="zh-HK" sz="3600" dirty="0" smtClean="0"/>
          </a:p>
          <a:p>
            <a:pPr lvl="0"/>
            <a:r>
              <a:rPr lang="zh-HK" altLang="zh-HK" sz="3600" dirty="0" smtClean="0"/>
              <a:t>且甚</a:t>
            </a:r>
            <a:r>
              <a:rPr lang="zh-HK" altLang="zh-HK" sz="3600" dirty="0"/>
              <a:t>至繼續憎恨祂的人施恩</a:t>
            </a:r>
            <a:endParaRPr lang="zh-TW" altLang="zh-HK" sz="3600" dirty="0"/>
          </a:p>
          <a:p>
            <a:pPr lvl="0"/>
            <a:r>
              <a:rPr lang="zh-HK" altLang="zh-HK" sz="3600" dirty="0"/>
              <a:t>對沒有求祂的人施恩</a:t>
            </a:r>
            <a:endParaRPr lang="zh-TW" altLang="zh-HK" sz="3600" dirty="0"/>
          </a:p>
          <a:p>
            <a:r>
              <a:rPr lang="en-US" altLang="zh-HK" sz="3600" dirty="0"/>
              <a:t> </a:t>
            </a:r>
            <a:endParaRPr lang="zh-TW" altLang="zh-HK" sz="3600" dirty="0"/>
          </a:p>
        </p:txBody>
      </p:sp>
    </p:spTree>
    <p:extLst>
      <p:ext uri="{BB962C8B-B14F-4D97-AF65-F5344CB8AC3E}">
        <p14:creationId xmlns:p14="http://schemas.microsoft.com/office/powerpoint/2010/main" val="15043737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7600" y="230401"/>
            <a:ext cx="74448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HK" altLang="zh-HK" sz="2800" dirty="0"/>
              <a:t>朝拜聖體帶給我們</a:t>
            </a:r>
            <a:r>
              <a:rPr lang="zh-HK" altLang="zh-HK" sz="2800" b="1" dirty="0">
                <a:solidFill>
                  <a:srgbClr val="FF0000"/>
                </a:solidFill>
              </a:rPr>
              <a:t>真正內在的自由</a:t>
            </a:r>
            <a:r>
              <a:rPr lang="zh-HK" altLang="zh-HK" sz="2800" dirty="0" smtClean="0"/>
              <a:t>，</a:t>
            </a:r>
            <a:endParaRPr lang="en-US" altLang="zh-HK" sz="2800" dirty="0" smtClean="0"/>
          </a:p>
          <a:p>
            <a:pPr lvl="0"/>
            <a:r>
              <a:rPr lang="zh-HK" altLang="zh-HK" sz="2800" b="1" dirty="0" smtClean="0"/>
              <a:t>從</a:t>
            </a:r>
            <a:r>
              <a:rPr lang="zh-HK" altLang="zh-HK" sz="2800" b="1" dirty="0"/>
              <a:t>罪惡中得到釋放，帶給我們治愈</a:t>
            </a:r>
            <a:r>
              <a:rPr lang="zh-HK" altLang="zh-HK" sz="2800" b="1" dirty="0" smtClean="0"/>
              <a:t>，</a:t>
            </a:r>
            <a:endParaRPr lang="en-US" altLang="zh-HK" sz="2800" b="1" dirty="0" smtClean="0"/>
          </a:p>
          <a:p>
            <a:pPr lvl="0"/>
            <a:r>
              <a:rPr lang="zh-HK" altLang="zh-HK" sz="2800" b="1" dirty="0" smtClean="0"/>
              <a:t>從</a:t>
            </a:r>
            <a:r>
              <a:rPr lang="zh-HK" altLang="zh-HK" sz="2800" b="1" dirty="0"/>
              <a:t>崇拜偶像中獲得解放</a:t>
            </a:r>
            <a:r>
              <a:rPr lang="zh-HK" altLang="zh-HK" sz="2800" dirty="0" smtClean="0"/>
              <a:t>，</a:t>
            </a:r>
            <a:endParaRPr lang="en-US" altLang="zh-HK" sz="2800" dirty="0" smtClean="0"/>
          </a:p>
          <a:p>
            <a:pPr lvl="0"/>
            <a:r>
              <a:rPr lang="zh-HK" altLang="zh-HK" sz="2800" dirty="0" smtClean="0"/>
              <a:t>當</a:t>
            </a:r>
            <a:r>
              <a:rPr lang="zh-HK" altLang="zh-HK" sz="2800" dirty="0"/>
              <a:t>我們朝拜聖體，便一定不會在其他偶像前俯伏</a:t>
            </a:r>
            <a:r>
              <a:rPr lang="zh-HK" altLang="zh-HK" sz="2800" dirty="0" smtClean="0"/>
              <a:t>。</a:t>
            </a:r>
            <a:endParaRPr lang="en-US" altLang="zh-HK" sz="2800" dirty="0" smtClean="0"/>
          </a:p>
          <a:p>
            <a:pPr lvl="0"/>
            <a:r>
              <a:rPr lang="zh-HK" altLang="zh-HK" sz="2800" dirty="0" smtClean="0"/>
              <a:t>人</a:t>
            </a:r>
            <a:r>
              <a:rPr lang="zh-HK" altLang="zh-HK" sz="2800" dirty="0"/>
              <a:t>類要用肉身和靈魂去朝拜我們的主</a:t>
            </a:r>
            <a:r>
              <a:rPr lang="zh-HK" altLang="zh-HK" sz="2800" dirty="0" smtClean="0"/>
              <a:t>，</a:t>
            </a:r>
            <a:endParaRPr lang="en-US" altLang="zh-HK" sz="2800" dirty="0" smtClean="0"/>
          </a:p>
          <a:p>
            <a:pPr lvl="0"/>
            <a:r>
              <a:rPr lang="zh-HK" altLang="zh-HK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屈</a:t>
            </a:r>
            <a:r>
              <a:rPr lang="zh-HK" altLang="zh-HK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膝跪拜</a:t>
            </a:r>
            <a:r>
              <a:rPr lang="zh-HK" altLang="zh-HK" sz="2800" dirty="0"/>
              <a:t>去表達</a:t>
            </a:r>
            <a:r>
              <a:rPr lang="zh-HK" altLang="zh-HK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感恩</a:t>
            </a:r>
            <a:r>
              <a:rPr lang="zh-HK" altLang="zh-HK" sz="2800" dirty="0"/>
              <a:t>是十分重要</a:t>
            </a:r>
            <a:r>
              <a:rPr lang="zh-HK" altLang="zh-HK" sz="2800" dirty="0" smtClean="0"/>
              <a:t>，</a:t>
            </a:r>
            <a:endParaRPr lang="en-US" altLang="zh-HK" sz="2800" dirty="0" smtClean="0"/>
          </a:p>
          <a:p>
            <a:pPr lvl="0"/>
            <a:r>
              <a:rPr lang="zh-HK" altLang="zh-HK" sz="2800" b="1" dirty="0" smtClean="0"/>
              <a:t>屈</a:t>
            </a:r>
            <a:r>
              <a:rPr lang="zh-HK" altLang="zh-HK" sz="2800" b="1" dirty="0"/>
              <a:t>膝代表我們對主的</a:t>
            </a:r>
            <a:r>
              <a:rPr lang="zh-HK" altLang="zh-HK" sz="2800" b="1" dirty="0">
                <a:solidFill>
                  <a:srgbClr val="FF0000"/>
                </a:solidFill>
              </a:rPr>
              <a:t>降服</a:t>
            </a:r>
            <a:r>
              <a:rPr lang="zh-HK" altLang="zh-HK" sz="2800" b="1" dirty="0" smtClean="0"/>
              <a:t>，</a:t>
            </a:r>
            <a:endParaRPr lang="en-US" altLang="zh-HK" sz="2800" b="1" dirty="0" smtClean="0"/>
          </a:p>
          <a:p>
            <a:pPr lvl="0"/>
            <a:r>
              <a:rPr lang="zh-HK" altLang="zh-HK" sz="2800" b="1" dirty="0" smtClean="0"/>
              <a:t>須</a:t>
            </a:r>
            <a:r>
              <a:rPr lang="zh-HK" altLang="zh-HK" sz="2800" b="1" dirty="0"/>
              <a:t>要主的力量扶持，不靠自己的能力</a:t>
            </a:r>
            <a:r>
              <a:rPr lang="zh-HK" altLang="zh-HK" sz="2800" dirty="0"/>
              <a:t>。</a:t>
            </a:r>
            <a:endParaRPr lang="zh-TW" altLang="zh-HK" sz="2800" dirty="0"/>
          </a:p>
          <a:p>
            <a:r>
              <a:rPr lang="en-US" altLang="zh-HK" sz="2800" dirty="0"/>
              <a:t> </a:t>
            </a:r>
            <a:endParaRPr lang="zh-TW" altLang="zh-HK" sz="2800" dirty="0"/>
          </a:p>
          <a:p>
            <a:pPr lvl="0"/>
            <a:r>
              <a:rPr lang="zh-HK" altLang="zh-HK" sz="2800" dirty="0"/>
              <a:t>聖體也用</a:t>
            </a:r>
            <a:r>
              <a:rPr lang="zh-HK" altLang="zh-HK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愛滋養了我們</a:t>
            </a:r>
            <a:r>
              <a:rPr lang="zh-HK" altLang="zh-HK" sz="2800" dirty="0"/>
              <a:t>，帶給我們</a:t>
            </a:r>
            <a:r>
              <a:rPr lang="zh-HK" altLang="zh-HK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平安和希望</a:t>
            </a:r>
            <a:r>
              <a:rPr lang="zh-HK" altLang="zh-HK" sz="2800" dirty="0"/>
              <a:t>。當我們俯伏於主前，</a:t>
            </a:r>
            <a:r>
              <a:rPr lang="zh-HK" altLang="zh-HK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祂不審判或懲罰我們</a:t>
            </a:r>
            <a:r>
              <a:rPr lang="zh-HK" altLang="zh-HK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endParaRPr lang="en-US" altLang="zh-HK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zh-HK" altLang="zh-HK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只</a:t>
            </a:r>
            <a:r>
              <a:rPr lang="zh-HK" altLang="zh-HK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是釋放及轉化我們</a:t>
            </a:r>
            <a:r>
              <a:rPr lang="zh-HK" altLang="zh-HK" sz="2800" dirty="0" smtClean="0"/>
              <a:t>。</a:t>
            </a:r>
            <a:endParaRPr lang="en-US" altLang="zh-HK" sz="2800" dirty="0" smtClean="0"/>
          </a:p>
          <a:p>
            <a:pPr lvl="0"/>
            <a:r>
              <a:rPr lang="zh-HK" altLang="zh-HK" sz="2800" dirty="0" smtClean="0"/>
              <a:t>讓</a:t>
            </a:r>
            <a:r>
              <a:rPr lang="zh-HK" altLang="zh-HK" sz="2800" dirty="0"/>
              <a:t>我們都</a:t>
            </a:r>
            <a:r>
              <a:rPr lang="zh-HK" altLang="zh-HK" sz="2800" b="1" dirty="0"/>
              <a:t>對主充滿希望和信</a:t>
            </a:r>
            <a:r>
              <a:rPr lang="zh-HK" altLang="zh-HK" sz="2800" b="1" dirty="0" smtClean="0"/>
              <a:t>賴</a:t>
            </a:r>
            <a:r>
              <a:rPr lang="en-US" altLang="zh-TW" sz="2800" b="1" dirty="0" smtClean="0"/>
              <a:t>,</a:t>
            </a:r>
            <a:r>
              <a:rPr lang="zh-HK" altLang="zh-HK" sz="2800" b="1" dirty="0" smtClean="0"/>
              <a:t>不</a:t>
            </a:r>
            <a:r>
              <a:rPr lang="zh-HK" altLang="zh-HK" sz="2800" b="1" dirty="0"/>
              <a:t>再驚惶害怕</a:t>
            </a:r>
            <a:r>
              <a:rPr lang="zh-HK" altLang="zh-HK" sz="2800" dirty="0"/>
              <a:t>。</a:t>
            </a:r>
            <a:endParaRPr lang="zh-TW" altLang="zh-HK" sz="2800" dirty="0"/>
          </a:p>
          <a:p>
            <a:r>
              <a:rPr lang="en-US" altLang="zh-HK" sz="2800" dirty="0"/>
              <a:t> </a:t>
            </a:r>
            <a:endParaRPr lang="zh-TW" altLang="zh-HK" sz="2800" dirty="0"/>
          </a:p>
        </p:txBody>
      </p:sp>
    </p:spTree>
    <p:extLst>
      <p:ext uri="{BB962C8B-B14F-4D97-AF65-F5344CB8AC3E}">
        <p14:creationId xmlns:p14="http://schemas.microsoft.com/office/powerpoint/2010/main" val="34782136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48000" y="727200"/>
            <a:ext cx="68616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dirty="0"/>
              <a:t> </a:t>
            </a:r>
            <a:endParaRPr lang="zh-TW" altLang="zh-HK" dirty="0"/>
          </a:p>
          <a:p>
            <a:pPr lvl="0"/>
            <a:r>
              <a:rPr lang="zh-HK" altLang="zh-HK" sz="3600" dirty="0"/>
              <a:t>聖體也用</a:t>
            </a:r>
            <a:r>
              <a:rPr lang="zh-HK" altLang="zh-HK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愛滋養了我們</a:t>
            </a:r>
            <a:r>
              <a:rPr lang="zh-HK" altLang="zh-HK" sz="3600" dirty="0" smtClean="0"/>
              <a:t>，</a:t>
            </a:r>
            <a:endParaRPr lang="en-US" altLang="zh-HK" sz="3600" dirty="0" smtClean="0"/>
          </a:p>
          <a:p>
            <a:pPr lvl="0"/>
            <a:r>
              <a:rPr lang="zh-HK" altLang="zh-HK" sz="3600" dirty="0" smtClean="0"/>
              <a:t>帶</a:t>
            </a:r>
            <a:r>
              <a:rPr lang="zh-HK" altLang="zh-HK" sz="3600" dirty="0"/>
              <a:t>給我們</a:t>
            </a:r>
            <a:r>
              <a:rPr lang="zh-HK" altLang="zh-HK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平安和希望</a:t>
            </a:r>
            <a:r>
              <a:rPr lang="zh-HK" altLang="zh-HK" sz="3600" dirty="0" smtClean="0"/>
              <a:t>。</a:t>
            </a:r>
            <a:endParaRPr lang="en-US" altLang="zh-HK" sz="3600" dirty="0" smtClean="0"/>
          </a:p>
          <a:p>
            <a:pPr lvl="0"/>
            <a:r>
              <a:rPr lang="zh-HK" altLang="zh-HK" sz="3600" dirty="0" smtClean="0"/>
              <a:t>當</a:t>
            </a:r>
            <a:r>
              <a:rPr lang="zh-HK" altLang="zh-HK" sz="3600" dirty="0"/>
              <a:t>我們俯伏於主前，</a:t>
            </a:r>
            <a:r>
              <a:rPr lang="zh-HK" altLang="zh-HK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祂不審判或懲罰我們，只是釋放及轉化我們</a:t>
            </a:r>
            <a:r>
              <a:rPr lang="zh-HK" altLang="zh-HK" sz="3600" dirty="0"/>
              <a:t>。</a:t>
            </a:r>
            <a:endParaRPr lang="en-US" altLang="zh-HK" sz="3600" dirty="0"/>
          </a:p>
          <a:p>
            <a:pPr lvl="0"/>
            <a:r>
              <a:rPr lang="zh-HK" altLang="zh-HK" sz="3600" dirty="0"/>
              <a:t>讓我們都</a:t>
            </a:r>
            <a:r>
              <a:rPr lang="zh-HK" altLang="zh-HK" sz="3600" b="1" dirty="0"/>
              <a:t>對主充滿希望和信賴</a:t>
            </a:r>
            <a:r>
              <a:rPr lang="en-US" altLang="zh-TW" sz="3600" b="1" dirty="0" smtClean="0"/>
              <a:t>,</a:t>
            </a:r>
          </a:p>
          <a:p>
            <a:pPr lvl="0"/>
            <a:r>
              <a:rPr lang="zh-HK" altLang="zh-HK" sz="3600" b="1" dirty="0" smtClean="0"/>
              <a:t>不</a:t>
            </a:r>
            <a:r>
              <a:rPr lang="zh-HK" altLang="zh-HK" sz="3600" b="1" dirty="0"/>
              <a:t>再驚惶害怕</a:t>
            </a:r>
            <a:r>
              <a:rPr lang="zh-HK" altLang="zh-HK" sz="3600" dirty="0"/>
              <a:t>。</a:t>
            </a:r>
            <a:endParaRPr lang="zh-TW" altLang="zh-HK" sz="3600" dirty="0"/>
          </a:p>
          <a:p>
            <a:r>
              <a:rPr lang="en-US" altLang="zh-HK" sz="3600" dirty="0"/>
              <a:t> </a:t>
            </a:r>
            <a:endParaRPr lang="zh-TW" altLang="zh-HK" sz="3600" dirty="0"/>
          </a:p>
          <a:p>
            <a:pPr lvl="0"/>
            <a:r>
              <a:rPr lang="zh-HK" altLang="zh-HK" sz="3600" b="1" dirty="0" smtClean="0"/>
              <a:t>朝</a:t>
            </a:r>
            <a:r>
              <a:rPr lang="zh-HK" altLang="zh-HK" sz="3600" b="1" dirty="0"/>
              <a:t>拜聖體幫助我們變得</a:t>
            </a:r>
            <a:r>
              <a:rPr lang="zh-HK" altLang="zh-HK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謙遜</a:t>
            </a:r>
            <a:r>
              <a:rPr lang="zh-HK" altLang="zh-HK" sz="3600" b="1" dirty="0"/>
              <a:t>，變得像小孩子一樣的</a:t>
            </a:r>
            <a:r>
              <a:rPr lang="zh-HK" altLang="zh-HK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簡樸</a:t>
            </a:r>
            <a:r>
              <a:rPr lang="zh-HK" altLang="zh-HK" sz="3600" dirty="0"/>
              <a:t>。</a:t>
            </a:r>
            <a:endParaRPr lang="zh-TW" altLang="zh-HK" sz="3600" dirty="0"/>
          </a:p>
        </p:txBody>
      </p:sp>
    </p:spTree>
    <p:extLst>
      <p:ext uri="{BB962C8B-B14F-4D97-AF65-F5344CB8AC3E}">
        <p14:creationId xmlns:p14="http://schemas.microsoft.com/office/powerpoint/2010/main" val="39673973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4000" y="165600"/>
            <a:ext cx="7718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HK" altLang="zh-HK" sz="3600" dirty="0"/>
              <a:t>只有透過朝拜聖體</a:t>
            </a:r>
            <a:r>
              <a:rPr lang="zh-HK" altLang="zh-HK" sz="3600" dirty="0" smtClean="0"/>
              <a:t>，</a:t>
            </a:r>
            <a:endParaRPr lang="en-US" altLang="zh-HK" sz="3600" dirty="0" smtClean="0"/>
          </a:p>
          <a:p>
            <a:pPr lvl="0"/>
            <a:r>
              <a:rPr lang="zh-HK" altLang="zh-HK" sz="3600" dirty="0" smtClean="0"/>
              <a:t>才</a:t>
            </a:r>
            <a:r>
              <a:rPr lang="zh-HK" altLang="zh-HK" sz="3600" dirty="0"/>
              <a:t>能讓所領受的聖體收到最佳的果效。因為朝拜聖體使我們更加認識到耶穌親自臨於聖體當中。我們應該虔敬地及在恩寵中領受聖體，要定時辦妥修和聖事。若未能領受聖體，大家可以神領聖體及朝拜聖體，與主邂逅結合。</a:t>
            </a:r>
            <a:endParaRPr lang="zh-TW" altLang="zh-HK" sz="3600" dirty="0"/>
          </a:p>
          <a:p>
            <a:r>
              <a:rPr lang="en-US" altLang="zh-HK" sz="3600" dirty="0"/>
              <a:t> </a:t>
            </a:r>
            <a:endParaRPr lang="zh-TW" altLang="zh-HK" sz="3600" dirty="0"/>
          </a:p>
          <a:p>
            <a:r>
              <a:rPr lang="zh-HK" altLang="zh-HK" sz="3600" dirty="0" smtClean="0"/>
              <a:t>感</a:t>
            </a:r>
            <a:r>
              <a:rPr lang="zh-HK" altLang="zh-HK" sz="3600" dirty="0"/>
              <a:t>恩祭中，與主共融的時刻很快過去。朝拜聖體能</a:t>
            </a:r>
            <a:r>
              <a:rPr lang="zh-HK" altLang="zh-HK" sz="3600" b="1" dirty="0"/>
              <a:t>延長及加強</a:t>
            </a:r>
            <a:r>
              <a:rPr lang="zh-HK" altLang="zh-HK" sz="3600" dirty="0"/>
              <a:t>在感恩祭中所領受的恩寵。</a:t>
            </a:r>
            <a:endParaRPr lang="zh-TW" altLang="zh-HK" sz="3600" dirty="0"/>
          </a:p>
        </p:txBody>
      </p:sp>
    </p:spTree>
    <p:extLst>
      <p:ext uri="{BB962C8B-B14F-4D97-AF65-F5344CB8AC3E}">
        <p14:creationId xmlns:p14="http://schemas.microsoft.com/office/powerpoint/2010/main" val="1809308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08ABD56C-3FFD-486B-9895-E2B9B0EBD18D}"/>
              </a:ext>
            </a:extLst>
          </p:cNvPr>
          <p:cNvSpPr/>
          <p:nvPr/>
        </p:nvSpPr>
        <p:spPr>
          <a:xfrm>
            <a:off x="179613" y="59009"/>
            <a:ext cx="876278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HK" altLang="zh-HK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起</a:t>
            </a:r>
            <a:r>
              <a:rPr lang="zh-HK" altLang="zh-HK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來</a:t>
            </a:r>
            <a:r>
              <a:rPr lang="en-US" altLang="zh-HK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r>
              <a:rPr lang="zh-HK" altLang="zh-HK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行走</a:t>
            </a:r>
            <a:r>
              <a:rPr lang="en-US" altLang="zh-HK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zh-HK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什</a:t>
            </a:r>
            <a:r>
              <a:rPr lang="zh-TW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麼比較容易呢？是說：你的罪赦了，或是說：起來行走罷？</a:t>
            </a:r>
            <a:r>
              <a:rPr lang="zh-TW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叫你們知道，人子在地</a:t>
            </a:r>
            <a:r>
              <a:rPr lang="zh-TW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上有</a:t>
            </a:r>
            <a:r>
              <a:rPr lang="zh-TW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赦罪的權</a:t>
            </a:r>
            <a:r>
              <a:rPr lang="zh-TW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柄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─ </a:t>
            </a:r>
            <a:r>
              <a:rPr lang="zh-TW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就</a:t>
            </a:r>
            <a:r>
              <a:rPr lang="zh-TW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對癱子說</a:t>
            </a:r>
            <a:r>
              <a:rPr lang="zh-TW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H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起</a:t>
            </a:r>
            <a:r>
              <a:rPr lang="zh-TW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來，拿起你的床，回家去罷</a:t>
            </a:r>
            <a:r>
              <a:rPr lang="zh-TW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r>
              <a:rPr lang="en-US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HK" dirty="0"/>
              <a:t>(</a:t>
            </a:r>
            <a:r>
              <a:rPr lang="zh-HK" altLang="zh-HK" dirty="0"/>
              <a:t>瑪</a:t>
            </a:r>
            <a:r>
              <a:rPr lang="en-US" altLang="zh-HK" dirty="0"/>
              <a:t>9:6)</a:t>
            </a:r>
            <a:endParaRPr lang="zh-TW" altLang="zh-HK" dirty="0"/>
          </a:p>
          <a:p>
            <a:r>
              <a:rPr lang="en-US" altLang="zh-HK" sz="4000" dirty="0"/>
              <a:t> </a:t>
            </a:r>
            <a:endParaRPr lang="zh-TW" altLang="zh-HK" sz="4000" dirty="0"/>
          </a:p>
        </p:txBody>
      </p:sp>
      <p:pic>
        <p:nvPicPr>
          <p:cNvPr id="4" name="圖片 3" descr="一張含有 服飾 的圖片&#10;&#10;自動產生的描述">
            <a:extLst>
              <a:ext uri="{FF2B5EF4-FFF2-40B4-BE49-F238E27FC236}">
                <a16:creationId xmlns="" xmlns:a16="http://schemas.microsoft.com/office/drawing/2014/main" id="{9CE44EE3-FF04-4B14-AC1A-3BEBA85FB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82" y="2961977"/>
            <a:ext cx="7998938" cy="407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1181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44800" y="403200"/>
            <a:ext cx="6613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zh-HK" sz="3600" b="1" u="sng" dirty="0"/>
              <a:t>祂如何看我</a:t>
            </a:r>
            <a:r>
              <a:rPr lang="zh-HK" altLang="zh-HK" sz="3600" b="1" u="sng" dirty="0" smtClean="0"/>
              <a:t>？</a:t>
            </a:r>
            <a:endParaRPr lang="en-US" altLang="zh-HK" sz="3600" b="1" u="sng" dirty="0" smtClean="0"/>
          </a:p>
          <a:p>
            <a:endParaRPr lang="zh-TW" altLang="zh-HK" sz="3600" b="1" dirty="0"/>
          </a:p>
          <a:p>
            <a:pPr lvl="0"/>
            <a:r>
              <a:rPr lang="zh-HK" altLang="zh-HK" sz="3600" b="1" dirty="0"/>
              <a:t>看一個</a:t>
            </a:r>
            <a:r>
              <a:rPr lang="zh-HK" altLang="zh-HK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忠心</a:t>
            </a:r>
            <a:r>
              <a:rPr lang="zh-HK" altLang="zh-HK" sz="3600" b="1" dirty="0"/>
              <a:t>的朋友，從未跌倒。</a:t>
            </a:r>
            <a:endParaRPr lang="zh-TW" altLang="zh-HK" sz="3600" b="1" dirty="0"/>
          </a:p>
          <a:p>
            <a:pPr lvl="0"/>
            <a:r>
              <a:rPr lang="zh-HK" altLang="zh-HK" sz="3600" b="1" dirty="0"/>
              <a:t>看一個</a:t>
            </a:r>
            <a:r>
              <a:rPr lang="zh-HK" altLang="zh-HK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失足但卻悔悟</a:t>
            </a:r>
            <a:r>
              <a:rPr lang="zh-HK" altLang="zh-HK" sz="3600" b="1" dirty="0"/>
              <a:t>的朋友。</a:t>
            </a:r>
            <a:endParaRPr lang="zh-TW" altLang="zh-HK" sz="3600" b="1" dirty="0"/>
          </a:p>
          <a:p>
            <a:r>
              <a:rPr lang="zh-HK" altLang="zh-HK" sz="3600" b="1" dirty="0"/>
              <a:t>看一個</a:t>
            </a:r>
            <a:r>
              <a:rPr lang="zh-HK" altLang="zh-HK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失足但不願悔悟</a:t>
            </a:r>
            <a:r>
              <a:rPr lang="zh-HK" altLang="zh-HK" sz="3600" b="1" dirty="0"/>
              <a:t>的朋友</a:t>
            </a:r>
            <a:endParaRPr lang="zh-HK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6168676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2000" y="266400"/>
            <a:ext cx="7768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zh-HK" sz="3200" b="1" u="sng" dirty="0"/>
              <a:t>第一個</a:t>
            </a:r>
            <a:r>
              <a:rPr lang="zh-TW" altLang="zh-HK" sz="3200" b="1" u="sng" dirty="0"/>
              <a:t>「</a:t>
            </a:r>
            <a:r>
              <a:rPr lang="zh-HK" altLang="zh-HK" sz="3200" b="1" u="sng" dirty="0"/>
              <a:t>看</a:t>
            </a:r>
            <a:r>
              <a:rPr lang="zh-TW" altLang="zh-HK" sz="3200" b="1" u="sng" dirty="0"/>
              <a:t>」</a:t>
            </a:r>
            <a:endParaRPr lang="zh-TW" altLang="zh-HK" sz="3200" dirty="0"/>
          </a:p>
          <a:p>
            <a:r>
              <a:rPr lang="en-US" altLang="zh-HK" sz="3200" dirty="0"/>
              <a:t> </a:t>
            </a:r>
            <a:endParaRPr lang="zh-TW" altLang="zh-HK" sz="3200" dirty="0"/>
          </a:p>
          <a:p>
            <a:r>
              <a:rPr lang="zh-TW" altLang="zh-HK" sz="3200" dirty="0"/>
              <a:t>「</a:t>
            </a:r>
            <a:r>
              <a:rPr lang="zh-HK" altLang="zh-HK" sz="3200" dirty="0"/>
              <a:t>耶穌定睛看他，就喜愛他。</a:t>
            </a:r>
            <a:r>
              <a:rPr lang="zh-TW" altLang="zh-HK" sz="3200" dirty="0" smtClean="0"/>
              <a:t>」</a:t>
            </a:r>
            <a:r>
              <a:rPr lang="zh-TW" altLang="zh-HK" dirty="0" smtClean="0"/>
              <a:t>（</a:t>
            </a:r>
            <a:r>
              <a:rPr lang="zh-HK" altLang="zh-HK" dirty="0"/>
              <a:t>谷</a:t>
            </a:r>
            <a:r>
              <a:rPr lang="en-US" altLang="zh-HK" dirty="0"/>
              <a:t>10:21</a:t>
            </a:r>
            <a:r>
              <a:rPr lang="zh-HK" altLang="zh-HK" dirty="0"/>
              <a:t>）</a:t>
            </a:r>
            <a:endParaRPr lang="zh-TW" altLang="zh-HK" dirty="0"/>
          </a:p>
          <a:p>
            <a:r>
              <a:rPr lang="zh-HK" altLang="zh-HK" sz="3200" dirty="0"/>
              <a:t>喜愛，溫良的眼神，耶穌聖心擁抱天真純潔的靈魂。</a:t>
            </a:r>
            <a:endParaRPr lang="zh-TW" altLang="zh-HK" sz="3200" dirty="0"/>
          </a:p>
        </p:txBody>
      </p:sp>
    </p:spTree>
    <p:extLst>
      <p:ext uri="{BB962C8B-B14F-4D97-AF65-F5344CB8AC3E}">
        <p14:creationId xmlns:p14="http://schemas.microsoft.com/office/powerpoint/2010/main" val="224827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6400" y="151200"/>
            <a:ext cx="7322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zh-HK" sz="3600" b="1" u="sng" dirty="0"/>
              <a:t>第二個</a:t>
            </a:r>
            <a:r>
              <a:rPr lang="zh-TW" altLang="zh-HK" sz="3600" b="1" u="sng" dirty="0"/>
              <a:t>「</a:t>
            </a:r>
            <a:r>
              <a:rPr lang="zh-HK" altLang="zh-HK" sz="3600" b="1" u="sng" dirty="0"/>
              <a:t>看</a:t>
            </a:r>
            <a:r>
              <a:rPr lang="zh-TW" altLang="zh-HK" sz="3600" b="1" u="sng" dirty="0"/>
              <a:t>」</a:t>
            </a:r>
            <a:endParaRPr lang="zh-TW" altLang="zh-HK" sz="3600" dirty="0"/>
          </a:p>
          <a:p>
            <a:r>
              <a:rPr lang="en-US" altLang="zh-HK" sz="3600" dirty="0"/>
              <a:t> </a:t>
            </a:r>
            <a:endParaRPr lang="zh-TW" altLang="zh-HK" sz="3600" dirty="0"/>
          </a:p>
          <a:p>
            <a:r>
              <a:rPr lang="zh-HK" altLang="zh-HK" sz="3600" b="1" dirty="0"/>
              <a:t>身在被囚的犯人</a:t>
            </a:r>
            <a:r>
              <a:rPr lang="zh-HK" altLang="zh-HK" sz="3600" b="1" dirty="0" smtClean="0"/>
              <a:t>，</a:t>
            </a:r>
            <a:endParaRPr lang="en-US" altLang="zh-HK" sz="3600" b="1" dirty="0" smtClean="0"/>
          </a:p>
          <a:p>
            <a:r>
              <a:rPr lang="zh-HK" altLang="zh-HK" sz="3600" b="1" dirty="0" smtClean="0"/>
              <a:t>竟</a:t>
            </a:r>
            <a:r>
              <a:rPr lang="zh-HK" altLang="zh-HK" sz="3600" b="1" dirty="0"/>
              <a:t>忘記了自己的痛苦</a:t>
            </a:r>
            <a:r>
              <a:rPr lang="zh-HK" altLang="zh-HK" sz="3600" b="1" dirty="0" smtClean="0"/>
              <a:t>，</a:t>
            </a:r>
            <a:endParaRPr lang="en-US" altLang="zh-HK" sz="3600" b="1" dirty="0" smtClean="0"/>
          </a:p>
          <a:p>
            <a:r>
              <a:rPr lang="zh-HK" altLang="zh-HK" sz="3600" b="1" dirty="0" smtClean="0"/>
              <a:t>而</a:t>
            </a:r>
            <a:r>
              <a:rPr lang="zh-HK" altLang="zh-HK" sz="3600" b="1" dirty="0">
                <a:solidFill>
                  <a:srgbClr val="FF0000"/>
                </a:solidFill>
              </a:rPr>
              <a:t>望向那失足負賣自己的朋友</a:t>
            </a:r>
            <a:r>
              <a:rPr lang="zh-HK" altLang="zh-HK" sz="3600" b="1" dirty="0" smtClean="0"/>
              <a:t>，</a:t>
            </a:r>
            <a:endParaRPr lang="en-US" altLang="zh-HK" sz="3600" b="1" dirty="0" smtClean="0"/>
          </a:p>
          <a:p>
            <a:r>
              <a:rPr lang="zh-HK" altLang="zh-HK" sz="3600" b="1" dirty="0" smtClean="0"/>
              <a:t>一</a:t>
            </a:r>
            <a:r>
              <a:rPr lang="zh-HK" altLang="zh-HK" sz="3600" b="1" dirty="0"/>
              <a:t>個充滿記憶的眼神</a:t>
            </a:r>
            <a:r>
              <a:rPr lang="zh-HK" altLang="zh-HK" sz="3600" b="1" dirty="0" smtClean="0"/>
              <a:t>，</a:t>
            </a:r>
            <a:endParaRPr lang="en-US" altLang="zh-HK" sz="3600" b="1" dirty="0" smtClean="0"/>
          </a:p>
          <a:p>
            <a:r>
              <a:rPr lang="zh-HK" altLang="zh-HK" sz="3600" b="1" dirty="0" smtClean="0"/>
              <a:t>一</a:t>
            </a:r>
            <a:r>
              <a:rPr lang="zh-HK" altLang="zh-HK" sz="3600" b="1" dirty="0"/>
              <a:t>個表達受傷破碎心靈的眼神</a:t>
            </a:r>
            <a:r>
              <a:rPr lang="zh-TW" altLang="zh-HK" sz="3600" b="1" dirty="0" smtClean="0"/>
              <a:t>、</a:t>
            </a:r>
            <a:endParaRPr lang="en-US" altLang="zh-TW" sz="3600" b="1" dirty="0" smtClean="0"/>
          </a:p>
          <a:p>
            <a:r>
              <a:rPr lang="zh-HK" altLang="zh-HK" sz="3600" b="1" dirty="0" smtClean="0"/>
              <a:t>但</a:t>
            </a:r>
            <a:r>
              <a:rPr lang="zh-HK" altLang="zh-HK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沒有定罪，是邀請悔改的眼神，滿有希望及寬恕</a:t>
            </a:r>
            <a:r>
              <a:rPr lang="en-US" altLang="zh-HK" sz="3600" b="1" dirty="0"/>
              <a:t>……</a:t>
            </a:r>
            <a:r>
              <a:rPr lang="zh-HK" altLang="zh-HK" sz="3600" b="1" dirty="0"/>
              <a:t>。</a:t>
            </a:r>
            <a:endParaRPr lang="zh-TW" altLang="zh-HK" sz="3600" b="1" dirty="0"/>
          </a:p>
          <a:p>
            <a:r>
              <a:rPr lang="en-US" altLang="zh-HK" sz="3600" dirty="0"/>
              <a:t> </a:t>
            </a:r>
            <a:endParaRPr lang="zh-TW" altLang="zh-HK" sz="3600" dirty="0"/>
          </a:p>
        </p:txBody>
      </p:sp>
    </p:spTree>
    <p:extLst>
      <p:ext uri="{BB962C8B-B14F-4D97-AF65-F5344CB8AC3E}">
        <p14:creationId xmlns:p14="http://schemas.microsoft.com/office/powerpoint/2010/main" val="37096138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6000" y="100801"/>
            <a:ext cx="664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zh-HK" sz="3600" b="1" u="sng" dirty="0"/>
              <a:t>第三個</a:t>
            </a:r>
            <a:r>
              <a:rPr lang="zh-TW" altLang="zh-HK" sz="3600" b="1" u="sng" dirty="0"/>
              <a:t>「</a:t>
            </a:r>
            <a:r>
              <a:rPr lang="zh-HK" altLang="zh-HK" sz="3600" b="1" u="sng" dirty="0"/>
              <a:t>看</a:t>
            </a:r>
            <a:r>
              <a:rPr lang="zh-TW" altLang="zh-HK" sz="3600" b="1" u="sng" dirty="0"/>
              <a:t>」</a:t>
            </a:r>
            <a:endParaRPr lang="zh-TW" altLang="zh-HK" sz="3600" dirty="0"/>
          </a:p>
          <a:p>
            <a:r>
              <a:rPr lang="en-US" altLang="zh-HK" sz="3600" dirty="0"/>
              <a:t> </a:t>
            </a:r>
            <a:endParaRPr lang="zh-TW" altLang="zh-HK" sz="3600" dirty="0"/>
          </a:p>
          <a:p>
            <a:r>
              <a:rPr lang="zh-HK" altLang="zh-HK" sz="3600" b="1" dirty="0"/>
              <a:t>是</a:t>
            </a:r>
            <a:r>
              <a:rPr lang="zh-HK" altLang="zh-HK" sz="3600" b="1" dirty="0">
                <a:solidFill>
                  <a:srgbClr val="7030A0"/>
                </a:solidFill>
              </a:rPr>
              <a:t>絕望的看</a:t>
            </a:r>
            <a:r>
              <a:rPr lang="zh-HK" altLang="zh-HK" sz="3600" b="1" dirty="0" smtClean="0"/>
              <a:t>！</a:t>
            </a:r>
            <a:endParaRPr lang="en-US" altLang="zh-HK" sz="3600" b="1" dirty="0" smtClean="0"/>
          </a:p>
          <a:p>
            <a:r>
              <a:rPr lang="zh-HK" altLang="zh-HK" sz="3600" b="1" dirty="0" smtClean="0"/>
              <a:t>在</a:t>
            </a:r>
            <a:r>
              <a:rPr lang="zh-HK" altLang="zh-HK" sz="3600" b="1" dirty="0"/>
              <a:t>耶路撒冷山頂上</a:t>
            </a:r>
            <a:r>
              <a:rPr lang="zh-HK" altLang="zh-HK" sz="3600" b="1" dirty="0" smtClean="0"/>
              <a:t>，</a:t>
            </a:r>
            <a:endParaRPr lang="en-US" altLang="zh-HK" sz="3600" b="1" dirty="0" smtClean="0"/>
          </a:p>
          <a:p>
            <a:r>
              <a:rPr lang="zh-HK" altLang="zh-HK" sz="3600" b="1" dirty="0" smtClean="0"/>
              <a:t>師</a:t>
            </a:r>
            <a:r>
              <a:rPr lang="zh-HK" altLang="zh-HK" sz="3600" b="1" dirty="0"/>
              <a:t>傅看着耶京哭了</a:t>
            </a:r>
            <a:r>
              <a:rPr lang="zh-HK" altLang="zh-HK" sz="3600" b="1" dirty="0" smtClean="0"/>
              <a:t>。</a:t>
            </a:r>
            <a:endParaRPr lang="en-US" altLang="zh-HK" sz="3600" b="1" dirty="0" smtClean="0"/>
          </a:p>
          <a:p>
            <a:r>
              <a:rPr lang="zh-HK" altLang="zh-HK" sz="3600" b="1" dirty="0" smtClean="0"/>
              <a:t>多</a:t>
            </a:r>
            <a:r>
              <a:rPr lang="zh-HK" altLang="zh-HK" sz="3600" b="1" dirty="0"/>
              <a:t>麼傷痛！多麼心碎</a:t>
            </a:r>
            <a:r>
              <a:rPr lang="zh-HK" altLang="zh-HK" sz="3600" b="1" dirty="0" smtClean="0"/>
              <a:t>！</a:t>
            </a:r>
            <a:endParaRPr lang="en-US" altLang="zh-HK" sz="3600" b="1" dirty="0" smtClean="0"/>
          </a:p>
          <a:p>
            <a:r>
              <a:rPr lang="zh-HK" altLang="zh-HK" sz="3600" b="1" dirty="0" smtClean="0"/>
              <a:t>看</a:t>
            </a:r>
            <a:r>
              <a:rPr lang="zh-HK" altLang="zh-HK" sz="3600" b="1" dirty="0"/>
              <a:t>着一個肯定會被判罪的靈魂。</a:t>
            </a:r>
            <a:endParaRPr lang="zh-TW" altLang="zh-HK" sz="3600" b="1" dirty="0"/>
          </a:p>
          <a:p>
            <a:r>
              <a:rPr lang="en-US" altLang="zh-HK" sz="3600" dirty="0"/>
              <a:t> </a:t>
            </a:r>
            <a:endParaRPr lang="zh-TW" altLang="zh-HK" sz="3600" dirty="0"/>
          </a:p>
        </p:txBody>
      </p:sp>
    </p:spTree>
    <p:extLst>
      <p:ext uri="{BB962C8B-B14F-4D97-AF65-F5344CB8AC3E}">
        <p14:creationId xmlns:p14="http://schemas.microsoft.com/office/powerpoint/2010/main" val="41970592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8B204312-0AA2-4997-A2FA-6F3D7E36427E}"/>
              </a:ext>
            </a:extLst>
          </p:cNvPr>
          <p:cNvSpPr/>
          <p:nvPr/>
        </p:nvSpPr>
        <p:spPr>
          <a:xfrm>
            <a:off x="495299" y="397329"/>
            <a:ext cx="46645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HK" altLang="zh-HK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跟隨我</a:t>
            </a:r>
            <a:r>
              <a:rPr lang="en-US" altLang="zh-HK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zh-TW" altLang="zh-HK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zh-HK" sz="3600" dirty="0"/>
              <a:t>耶穌從那裡前行</a:t>
            </a:r>
            <a:r>
              <a:rPr lang="zh-TW" altLang="zh-HK" sz="3600" dirty="0" smtClean="0"/>
              <a:t>，</a:t>
            </a:r>
            <a:endParaRPr lang="en-US" altLang="zh-TW" sz="3600" dirty="0" smtClean="0"/>
          </a:p>
          <a:p>
            <a:r>
              <a:rPr lang="zh-TW" altLang="zh-HK" sz="3600" dirty="0" smtClean="0"/>
              <a:t>看</a:t>
            </a:r>
            <a:r>
              <a:rPr lang="zh-TW" altLang="zh-HK" sz="3600" dirty="0"/>
              <a:t>見一個人在稅</a:t>
            </a:r>
            <a:r>
              <a:rPr lang="zh-TW" altLang="zh-HK" sz="3600" dirty="0" smtClean="0"/>
              <a:t>關</a:t>
            </a:r>
            <a:endParaRPr lang="en-US" altLang="zh-TW" sz="3600" dirty="0" smtClean="0"/>
          </a:p>
          <a:p>
            <a:r>
              <a:rPr lang="zh-TW" altLang="zh-HK" sz="3600" dirty="0" smtClean="0"/>
              <a:t>那</a:t>
            </a:r>
            <a:r>
              <a:rPr lang="zh-TW" altLang="zh-HK" sz="3600" dirty="0"/>
              <a:t>裡坐著</a:t>
            </a:r>
            <a:r>
              <a:rPr lang="zh-TW" altLang="zh-HK" sz="3600" dirty="0" smtClean="0"/>
              <a:t>，</a:t>
            </a:r>
            <a:endParaRPr lang="en-US" altLang="zh-TW" sz="3600" dirty="0" smtClean="0"/>
          </a:p>
          <a:p>
            <a:r>
              <a:rPr lang="zh-TW" altLang="zh-HK" sz="3600" dirty="0" smtClean="0"/>
              <a:t>名</a:t>
            </a:r>
            <a:r>
              <a:rPr lang="zh-TW" altLang="zh-HK" sz="3600" dirty="0"/>
              <a:t>叫瑪竇，對他說</a:t>
            </a:r>
            <a:r>
              <a:rPr lang="zh-TW" altLang="zh-HK" sz="3600" dirty="0" smtClean="0"/>
              <a:t>：</a:t>
            </a:r>
            <a:endParaRPr lang="en-US" altLang="zh-TW" sz="3600" dirty="0" smtClean="0"/>
          </a:p>
          <a:p>
            <a:r>
              <a:rPr lang="zh-TW" altLang="zh-HK" sz="3600" dirty="0" smtClean="0"/>
              <a:t>「</a:t>
            </a:r>
            <a:r>
              <a:rPr lang="zh-HK" altLang="zh-HK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跟隨我</a:t>
            </a:r>
            <a:r>
              <a:rPr lang="en-US" altLang="zh-HK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zh-TW" altLang="zh-HK" sz="3600" dirty="0" smtClean="0"/>
              <a:t>」</a:t>
            </a:r>
            <a:endParaRPr lang="en-US" altLang="zh-TW" sz="3600" dirty="0" smtClean="0"/>
          </a:p>
          <a:p>
            <a:r>
              <a:rPr lang="zh-TW" altLang="zh-HK" sz="3600" b="1" dirty="0" smtClean="0"/>
              <a:t>他</a:t>
            </a:r>
            <a:r>
              <a:rPr lang="zh-TW" altLang="zh-HK" sz="3600" b="1" dirty="0"/>
              <a:t>就起</a:t>
            </a:r>
            <a:r>
              <a:rPr lang="zh-TW" altLang="zh-HK" sz="3600" b="1" dirty="0" smtClean="0"/>
              <a:t>來</a:t>
            </a:r>
            <a:endParaRPr lang="en-US" altLang="zh-TW" sz="3600" b="1" dirty="0" smtClean="0"/>
          </a:p>
          <a:p>
            <a:r>
              <a:rPr lang="zh-TW" altLang="zh-HK" sz="3600" b="1" dirty="0" smtClean="0"/>
              <a:t>跟</a:t>
            </a:r>
            <a:r>
              <a:rPr lang="zh-TW" altLang="zh-HK" sz="3600" b="1" dirty="0"/>
              <a:t>隨了耶穌</a:t>
            </a:r>
            <a:r>
              <a:rPr lang="zh-TW" altLang="zh-HK" sz="3600" dirty="0"/>
              <a:t>。</a:t>
            </a:r>
            <a:r>
              <a:rPr lang="en-US" altLang="zh-HK" sz="3600" dirty="0"/>
              <a:t> </a:t>
            </a:r>
            <a:r>
              <a:rPr lang="en-US" altLang="zh-HK" dirty="0"/>
              <a:t>(</a:t>
            </a:r>
            <a:r>
              <a:rPr lang="zh-HK" altLang="zh-HK" dirty="0"/>
              <a:t>瑪</a:t>
            </a:r>
            <a:r>
              <a:rPr lang="en-US" altLang="zh-HK" dirty="0"/>
              <a:t>9:9</a:t>
            </a:r>
            <a:r>
              <a:rPr lang="en-US" altLang="zh-HK" dirty="0" smtClean="0"/>
              <a:t>)</a:t>
            </a:r>
            <a:endParaRPr lang="zh-TW" altLang="zh-HK" dirty="0"/>
          </a:p>
        </p:txBody>
      </p:sp>
      <p:pic>
        <p:nvPicPr>
          <p:cNvPr id="4" name="圖片 3" descr="一張含有 個人 的圖片&#10;&#10;自動產生的描述">
            <a:extLst>
              <a:ext uri="{FF2B5EF4-FFF2-40B4-BE49-F238E27FC236}">
                <a16:creationId xmlns="" xmlns:a16="http://schemas.microsoft.com/office/drawing/2014/main" id="{532D000E-D9D6-4641-99D9-D7EE9736E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174" y="1137600"/>
            <a:ext cx="4047826" cy="47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988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7200" y="149943"/>
            <a:ext cx="67896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天主</a:t>
            </a:r>
            <a:r>
              <a:rPr lang="zh-HK" altLang="zh-HK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最偉大的工程</a:t>
            </a:r>
            <a:r>
              <a:rPr lang="zh-HK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經常是</a:t>
            </a:r>
            <a:r>
              <a:rPr lang="zh-HK" altLang="zh-HK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靜默</a:t>
            </a:r>
            <a:r>
              <a:rPr lang="zh-HK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r>
              <a:rPr lang="zh-HK" altLang="zh-HK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謙卑</a:t>
            </a:r>
            <a:r>
              <a:rPr lang="zh-HK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地完成</a:t>
            </a:r>
            <a:r>
              <a:rPr lang="zh-HK" altLang="zh-HK" dirty="0"/>
              <a:t>。</a:t>
            </a:r>
            <a:endParaRPr lang="zh-TW" altLang="zh-HK" dirty="0"/>
          </a:p>
          <a:p>
            <a:r>
              <a:rPr lang="en-US" altLang="zh-HK" dirty="0"/>
              <a:t> </a:t>
            </a:r>
            <a:endParaRPr lang="zh-TW" altLang="zh-HK" dirty="0"/>
          </a:p>
          <a:p>
            <a:endParaRPr lang="zh-TW" altLang="zh-HK" dirty="0"/>
          </a:p>
          <a:p>
            <a:r>
              <a:rPr lang="zh-TW" altLang="zh-HK" sz="3600" b="1" dirty="0"/>
              <a:t>因為吾主上主，以色列的聖者這樣說過</a:t>
            </a:r>
            <a:r>
              <a:rPr lang="zh-TW" altLang="zh-HK" sz="3600" b="1" dirty="0" smtClean="0"/>
              <a:t>：</a:t>
            </a:r>
            <a:endParaRPr lang="en-US" altLang="zh-TW" sz="3600" b="1" dirty="0" smtClean="0"/>
          </a:p>
          <a:p>
            <a:r>
              <a:rPr lang="zh-TW" altLang="zh-HK" sz="3600" b="1" dirty="0" smtClean="0"/>
              <a:t>「</a:t>
            </a:r>
            <a:r>
              <a:rPr lang="zh-TW" altLang="zh-HK" sz="3600" b="1" dirty="0"/>
              <a:t>你們的</a:t>
            </a:r>
            <a:r>
              <a:rPr lang="zh-TW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得</a:t>
            </a:r>
            <a:r>
              <a:rPr lang="zh-TW" altLang="zh-H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救</a:t>
            </a:r>
            <a:endParaRPr lang="en-US" altLang="zh-TW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zh-HK" sz="3600" b="1" dirty="0" smtClean="0"/>
              <a:t>是</a:t>
            </a:r>
            <a:r>
              <a:rPr lang="zh-TW" altLang="zh-HK" sz="3600" b="1" dirty="0"/>
              <a:t>在於</a:t>
            </a:r>
            <a:r>
              <a:rPr lang="zh-TW" altLang="zh-HK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歸依</a:t>
            </a:r>
            <a:r>
              <a:rPr lang="zh-TW" altLang="zh-HK" sz="3600" b="1" dirty="0"/>
              <a:t>和</a:t>
            </a:r>
            <a:r>
              <a:rPr lang="zh-TW" altLang="zh-HK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安靜</a:t>
            </a:r>
            <a:r>
              <a:rPr lang="zh-TW" altLang="zh-HK" sz="3600" b="1" dirty="0" smtClean="0"/>
              <a:t>，</a:t>
            </a:r>
            <a:endParaRPr lang="en-US" altLang="zh-TW" sz="3600" b="1" dirty="0" smtClean="0"/>
          </a:p>
          <a:p>
            <a:r>
              <a:rPr lang="zh-TW" altLang="zh-HK" sz="3600" b="1" dirty="0" smtClean="0"/>
              <a:t>你</a:t>
            </a:r>
            <a:r>
              <a:rPr lang="zh-TW" altLang="zh-HK" sz="3600" b="1" dirty="0"/>
              <a:t>們的力</a:t>
            </a:r>
            <a:r>
              <a:rPr lang="zh-TW" altLang="zh-HK" sz="3600" b="1" dirty="0" smtClean="0"/>
              <a:t>量</a:t>
            </a:r>
            <a:endParaRPr lang="en-US" altLang="zh-TW" sz="3600" b="1" dirty="0" smtClean="0"/>
          </a:p>
          <a:p>
            <a:r>
              <a:rPr lang="zh-TW" altLang="zh-HK" sz="3600" b="1" dirty="0" smtClean="0"/>
              <a:t>是</a:t>
            </a:r>
            <a:r>
              <a:rPr lang="zh-TW" altLang="zh-HK" sz="3600" b="1" dirty="0"/>
              <a:t>在於</a:t>
            </a:r>
            <a:r>
              <a:rPr lang="zh-TW" altLang="zh-HK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寧靜</a:t>
            </a:r>
            <a:r>
              <a:rPr lang="zh-TW" altLang="zh-HK" sz="3600" b="1" dirty="0"/>
              <a:t>和</a:t>
            </a:r>
            <a:r>
              <a:rPr lang="zh-TW" altLang="zh-HK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信賴</a:t>
            </a:r>
            <a:r>
              <a:rPr lang="zh-TW" altLang="zh-HK" sz="3600" b="1" dirty="0" smtClean="0"/>
              <a:t>。」</a:t>
            </a:r>
            <a:endParaRPr lang="zh-TW" altLang="zh-HK" sz="3600" b="1" dirty="0"/>
          </a:p>
          <a:p>
            <a:r>
              <a:rPr lang="en-US" altLang="zh-HK" dirty="0"/>
              <a:t>(</a:t>
            </a:r>
            <a:r>
              <a:rPr lang="zh-HK" altLang="zh-HK" dirty="0"/>
              <a:t>依</a:t>
            </a:r>
            <a:r>
              <a:rPr lang="en-US" altLang="zh-HK" dirty="0"/>
              <a:t> 30:15)</a:t>
            </a:r>
            <a:endParaRPr lang="zh-TW" altLang="zh-HK" dirty="0"/>
          </a:p>
        </p:txBody>
      </p:sp>
      <p:pic>
        <p:nvPicPr>
          <p:cNvPr id="3" name="圖片 2" descr="一張含有 個人, 建築物, 桌, 室內 的圖片&#10;&#10;描述是以非常高的可信度產生">
            <a:extLst>
              <a:ext uri="{FF2B5EF4-FFF2-40B4-BE49-F238E27FC236}">
                <a16:creationId xmlns:a16="http://schemas.microsoft.com/office/drawing/2014/main" xmlns="" id="{1FAEC121-E7EF-4ADE-84DF-3DDF78571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057" y="2777023"/>
            <a:ext cx="4307541" cy="419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338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草, 室外, 個人, 男人 的圖片&#10;&#10;自動產生的描述">
            <a:extLst>
              <a:ext uri="{FF2B5EF4-FFF2-40B4-BE49-F238E27FC236}">
                <a16:creationId xmlns="" xmlns:a16="http://schemas.microsoft.com/office/drawing/2014/main" id="{CC98A25C-8BA1-4A65-A2BF-C9922997A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14" y="4427111"/>
            <a:ext cx="5965372" cy="243088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4000" y="151200"/>
            <a:ext cx="653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HK" altLang="zh-HK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休息片刻</a:t>
            </a:r>
            <a:endParaRPr lang="zh-TW" altLang="zh-HK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zh-HK" sz="3600" dirty="0"/>
              <a:t>耶穌向他們說</a:t>
            </a:r>
            <a:r>
              <a:rPr lang="zh-TW" altLang="zh-HK" sz="3600" dirty="0" smtClean="0"/>
              <a:t>：</a:t>
            </a:r>
            <a:endParaRPr lang="en-US" altLang="zh-TW" sz="3600" dirty="0" smtClean="0"/>
          </a:p>
          <a:p>
            <a:r>
              <a:rPr lang="zh-TW" altLang="zh-HK" sz="3600" dirty="0" smtClean="0"/>
              <a:t>「</a:t>
            </a:r>
            <a:r>
              <a:rPr lang="zh-TW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你們來，私下到荒野的地方去休息一會兒</a:t>
            </a:r>
            <a:r>
              <a:rPr lang="zh-TW" altLang="zh-H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！</a:t>
            </a:r>
            <a:r>
              <a:rPr lang="zh-TW" altLang="zh-HK" sz="3600" dirty="0" smtClean="0"/>
              <a:t>」</a:t>
            </a:r>
            <a:endParaRPr lang="en-US" altLang="zh-TW" sz="3600" dirty="0" smtClean="0"/>
          </a:p>
          <a:p>
            <a:r>
              <a:rPr lang="zh-TW" altLang="zh-HK" sz="3600" dirty="0" smtClean="0"/>
              <a:t>這</a:t>
            </a:r>
            <a:r>
              <a:rPr lang="zh-TW" altLang="zh-HK" sz="3600" dirty="0"/>
              <a:t>是因為來往的人很多</a:t>
            </a:r>
            <a:r>
              <a:rPr lang="zh-TW" altLang="zh-HK" sz="3600" dirty="0" smtClean="0"/>
              <a:t>，</a:t>
            </a:r>
            <a:endParaRPr lang="en-US" altLang="zh-TW" sz="3600" dirty="0" smtClean="0"/>
          </a:p>
          <a:p>
            <a:r>
              <a:rPr lang="zh-TW" altLang="zh-HK" sz="3600" dirty="0" smtClean="0"/>
              <a:t>以</a:t>
            </a:r>
            <a:r>
              <a:rPr lang="zh-TW" altLang="zh-HK" sz="3600" dirty="0"/>
              <a:t>致他們連吃飯的工夫也沒有。</a:t>
            </a:r>
            <a:r>
              <a:rPr lang="en-US" altLang="zh-HK" dirty="0"/>
              <a:t> (</a:t>
            </a:r>
            <a:r>
              <a:rPr lang="zh-HK" altLang="zh-HK" dirty="0"/>
              <a:t>谷</a:t>
            </a:r>
            <a:r>
              <a:rPr lang="en-US" altLang="zh-HK" dirty="0"/>
              <a:t>6:31)</a:t>
            </a:r>
            <a:endParaRPr lang="zh-TW" altLang="zh-HK" dirty="0"/>
          </a:p>
        </p:txBody>
      </p:sp>
    </p:spTree>
    <p:extLst>
      <p:ext uri="{BB962C8B-B14F-4D97-AF65-F5344CB8AC3E}">
        <p14:creationId xmlns:p14="http://schemas.microsoft.com/office/powerpoint/2010/main" val="24298024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1600" y="367200"/>
            <a:ext cx="64764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dirty="0"/>
              <a:t> </a:t>
            </a:r>
            <a:endParaRPr lang="zh-TW" altLang="zh-HK" dirty="0"/>
          </a:p>
          <a:p>
            <a:r>
              <a:rPr lang="zh-TW" altLang="zh-HK" sz="2800" b="1" dirty="0"/>
              <a:t>「</a:t>
            </a:r>
            <a:r>
              <a:rPr lang="zh-HK" altLang="zh-HK" sz="2800" b="1" dirty="0"/>
              <a:t>耶穌轉過身來，看着她說：</a:t>
            </a:r>
            <a:r>
              <a:rPr lang="zh-TW" altLang="zh-HK" sz="2800" b="1" dirty="0"/>
              <a:t>『</a:t>
            </a:r>
            <a:r>
              <a:rPr lang="zh-HK" altLang="zh-HK" sz="2800" b="1" dirty="0"/>
              <a:t>女兒，放心罷！你的信德救了你。</a:t>
            </a:r>
            <a:r>
              <a:rPr lang="zh-TW" altLang="zh-HK" sz="2800" b="1" dirty="0"/>
              <a:t>』</a:t>
            </a:r>
            <a:r>
              <a:rPr lang="zh-HK" altLang="zh-HK" sz="2800" b="1" dirty="0"/>
              <a:t>從那時起，那女人就好了。</a:t>
            </a:r>
            <a:r>
              <a:rPr lang="zh-TW" altLang="zh-HK" sz="2800" b="1" dirty="0"/>
              <a:t>」</a:t>
            </a:r>
          </a:p>
          <a:p>
            <a:r>
              <a:rPr lang="en-US" altLang="zh-HK" sz="2800" b="1" dirty="0"/>
              <a:t> </a:t>
            </a:r>
            <a:endParaRPr lang="zh-TW" altLang="zh-HK" sz="2800" b="1" dirty="0"/>
          </a:p>
          <a:p>
            <a:r>
              <a:rPr lang="zh-HK" altLang="zh-HK" sz="2800" b="1" dirty="0"/>
              <a:t>主耶穌愛我及每個人。</a:t>
            </a:r>
            <a:endParaRPr lang="zh-TW" altLang="zh-HK" sz="2800" b="1" dirty="0"/>
          </a:p>
          <a:p>
            <a:r>
              <a:rPr lang="zh-HK" altLang="zh-HK" sz="2800" b="1" dirty="0"/>
              <a:t>祂的愛就像祂的大能，無邊無涯</a:t>
            </a:r>
            <a:r>
              <a:rPr lang="zh-HK" altLang="zh-HK" sz="2800" b="1" dirty="0" smtClean="0"/>
              <a:t>，</a:t>
            </a:r>
            <a:endParaRPr lang="en-US" altLang="zh-HK" sz="2800" b="1" dirty="0" smtClean="0"/>
          </a:p>
          <a:p>
            <a:r>
              <a:rPr lang="zh-HK" altLang="zh-HK" sz="2800" b="1" dirty="0" smtClean="0"/>
              <a:t>是</a:t>
            </a:r>
            <a:r>
              <a:rPr lang="zh-HK" altLang="zh-HK" sz="2800" b="1" dirty="0"/>
              <a:t>全能的愛。</a:t>
            </a:r>
            <a:endParaRPr lang="zh-TW" altLang="zh-HK" sz="2800" b="1" dirty="0"/>
          </a:p>
        </p:txBody>
      </p:sp>
    </p:spTree>
    <p:extLst>
      <p:ext uri="{BB962C8B-B14F-4D97-AF65-F5344CB8AC3E}">
        <p14:creationId xmlns:p14="http://schemas.microsoft.com/office/powerpoint/2010/main" val="42718368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BA03C150-C378-4E1D-A790-756BE1323ADA}"/>
              </a:ext>
            </a:extLst>
          </p:cNvPr>
          <p:cNvSpPr/>
          <p:nvPr/>
        </p:nvSpPr>
        <p:spPr>
          <a:xfrm>
            <a:off x="398688" y="174172"/>
            <a:ext cx="631371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HK" altLang="zh-HK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勿怕</a:t>
            </a:r>
            <a:r>
              <a:rPr lang="en-US" altLang="zh-HK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zh-TW" altLang="zh-HK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zh-HK" sz="4000" dirty="0"/>
              <a:t>但</a:t>
            </a:r>
            <a:r>
              <a:rPr lang="zh-HK" altLang="zh-HK" sz="4000" dirty="0"/>
              <a:t>祂</a:t>
            </a:r>
            <a:r>
              <a:rPr lang="zh-TW" altLang="zh-HK" sz="4000" dirty="0"/>
              <a:t>卻向他們說：「</a:t>
            </a:r>
            <a:r>
              <a:rPr lang="zh-TW" altLang="zh-HK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是</a:t>
            </a:r>
            <a:r>
              <a:rPr lang="zh-TW" altLang="zh-HK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</a:t>
            </a:r>
            <a:r>
              <a:rPr lang="en-US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zh-TW" altLang="en-US" sz="4000" dirty="0" smtClean="0"/>
              <a:t>」</a:t>
            </a:r>
            <a:r>
              <a:rPr lang="en-US" altLang="zh-CN" sz="4000" b="1" kern="100" dirty="0" smtClean="0">
                <a:solidFill>
                  <a:srgbClr val="333333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CN" sz="40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Do Not be Afraid</a:t>
            </a:r>
            <a:r>
              <a:rPr lang="en-US" altLang="zh-CN" sz="4000" kern="100" dirty="0">
                <a:solidFill>
                  <a:srgbClr val="333333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” </a:t>
            </a:r>
            <a:endParaRPr lang="zh-CN" altLang="zh-CN" sz="4000" kern="100" dirty="0">
              <a:latin typeface="Calibri" panose="020F0502020204030204" pitchFamily="34" charset="0"/>
              <a:ea typeface="新細明體" panose="02020500000000000000" pitchFamily="18" charset="-120"/>
              <a:cs typeface="Calibri" panose="020F0502020204030204" pitchFamily="34" charset="0"/>
            </a:endParaRPr>
          </a:p>
          <a:p>
            <a:r>
              <a:rPr lang="en-US" altLang="zh-CN" i="1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(</a:t>
            </a:r>
            <a:r>
              <a:rPr lang="en-US" altLang="zh-CN" i="1" kern="1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John 6:20)</a:t>
            </a:r>
            <a:endParaRPr lang="zh-CN" altLang="en-US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圖片 3" descr="一張含有 水, 室外, 男人, 個人 的圖片&#10;&#10;自動產生的描述">
            <a:extLst>
              <a:ext uri="{FF2B5EF4-FFF2-40B4-BE49-F238E27FC236}">
                <a16:creationId xmlns="" xmlns:a16="http://schemas.microsoft.com/office/drawing/2014/main" id="{BF728F41-AD9C-465F-85D1-EAFF2F260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" y="1473475"/>
            <a:ext cx="7369531" cy="546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2987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牆, 服飾 的圖片&#10;&#10;自動產生的描述">
            <a:extLst>
              <a:ext uri="{FF2B5EF4-FFF2-40B4-BE49-F238E27FC236}">
                <a16:creationId xmlns="" xmlns:a16="http://schemas.microsoft.com/office/drawing/2014/main" id="{8881D50A-7716-41CE-A88B-272981596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5" y="2793600"/>
            <a:ext cx="9130125" cy="396263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59600" y="252231"/>
            <a:ext cx="616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HK" altLang="zh-HK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另九個在那裡</a:t>
            </a:r>
            <a:r>
              <a:rPr lang="en-US" altLang="zh-HK" sz="3600" b="1" u="sng" dirty="0"/>
              <a:t>?</a:t>
            </a:r>
            <a:endParaRPr lang="zh-TW" altLang="zh-HK" sz="3600" b="1" dirty="0"/>
          </a:p>
          <a:p>
            <a:r>
              <a:rPr lang="zh-TW" altLang="zh-HK" sz="3600" b="1" dirty="0"/>
              <a:t>耶穌便說道</a:t>
            </a:r>
            <a:r>
              <a:rPr lang="zh-TW" altLang="zh-HK" sz="3600" b="1" dirty="0" smtClean="0"/>
              <a:t>：</a:t>
            </a:r>
            <a:endParaRPr lang="en-US" altLang="zh-TW" sz="3600" b="1" dirty="0" smtClean="0"/>
          </a:p>
          <a:p>
            <a:r>
              <a:rPr lang="zh-TW" altLang="zh-HK" sz="3600" b="1" dirty="0" smtClean="0"/>
              <a:t>「</a:t>
            </a:r>
            <a:r>
              <a:rPr lang="zh-TW" altLang="zh-HK" sz="3600" b="1" dirty="0"/>
              <a:t>潔淨了的不是十個人嗎</a:t>
            </a:r>
            <a:r>
              <a:rPr lang="zh-TW" altLang="zh-HK" sz="3600" b="1" dirty="0" smtClean="0"/>
              <a:t>？</a:t>
            </a:r>
            <a:endParaRPr lang="en-US" altLang="zh-TW" sz="3600" b="1" dirty="0" smtClean="0"/>
          </a:p>
          <a:p>
            <a:r>
              <a:rPr lang="en-US" altLang="zh-TW" sz="3600" b="1" dirty="0"/>
              <a:t> </a:t>
            </a:r>
            <a:r>
              <a:rPr lang="en-US" altLang="zh-TW" sz="3600" b="1" dirty="0" smtClean="0"/>
              <a:t>  </a:t>
            </a:r>
            <a:r>
              <a:rPr lang="zh-TW" altLang="zh-HK" sz="3600" b="1" dirty="0" smtClean="0"/>
              <a:t>那</a:t>
            </a:r>
            <a:r>
              <a:rPr lang="zh-TW" altLang="zh-HK" sz="3600" b="1" dirty="0"/>
              <a:t>九個人在那裡呢</a:t>
            </a:r>
            <a:r>
              <a:rPr lang="zh-TW" altLang="zh-HK" sz="3600" b="1" dirty="0" smtClean="0"/>
              <a:t>？</a:t>
            </a:r>
            <a:r>
              <a:rPr lang="zh-TW" altLang="en-US" sz="3600" b="1" dirty="0" smtClean="0"/>
              <a:t>」</a:t>
            </a:r>
            <a:r>
              <a:rPr lang="en-US" altLang="zh-HK" dirty="0" smtClean="0"/>
              <a:t>(</a:t>
            </a:r>
            <a:r>
              <a:rPr lang="zh-HK" altLang="zh-HK" dirty="0"/>
              <a:t>路</a:t>
            </a:r>
            <a:r>
              <a:rPr lang="en-US" altLang="zh-HK" dirty="0"/>
              <a:t>17:17)</a:t>
            </a:r>
            <a:endParaRPr lang="zh-TW" altLang="zh-HK" dirty="0"/>
          </a:p>
        </p:txBody>
      </p:sp>
    </p:spTree>
    <p:extLst>
      <p:ext uri="{BB962C8B-B14F-4D97-AF65-F5344CB8AC3E}">
        <p14:creationId xmlns:p14="http://schemas.microsoft.com/office/powerpoint/2010/main" val="32675978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8000" y="79201"/>
            <a:ext cx="7322400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zh-HK" sz="3200" dirty="0"/>
              <a:t>基督是道路，也是門；祂是梯子，也是車輛；祂是</a:t>
            </a:r>
            <a:r>
              <a:rPr lang="zh-TW" altLang="zh-HK" sz="3200" dirty="0"/>
              <a:t>「</a:t>
            </a:r>
            <a:r>
              <a:rPr lang="zh-HK" altLang="zh-HK" sz="3200" dirty="0"/>
              <a:t>安置在約櫃上的贖罪蓋，也是歷代隱藏著的奧秘。</a:t>
            </a:r>
            <a:r>
              <a:rPr lang="zh-TW" altLang="zh-HK" sz="3200" dirty="0"/>
              <a:t>」（</a:t>
            </a:r>
            <a:r>
              <a:rPr lang="zh-HK" altLang="zh-HK" sz="3200" dirty="0"/>
              <a:t>出</a:t>
            </a:r>
            <a:r>
              <a:rPr lang="en-US" altLang="zh-HK" sz="3200" dirty="0"/>
              <a:t>30:6</a:t>
            </a:r>
            <a:r>
              <a:rPr lang="zh-HK" altLang="zh-HK" sz="3200" dirty="0"/>
              <a:t>）誰藉著信</a:t>
            </a:r>
            <a:r>
              <a:rPr lang="zh-TW" altLang="zh-HK" sz="3200" dirty="0"/>
              <a:t>、</a:t>
            </a:r>
            <a:r>
              <a:rPr lang="zh-HK" altLang="zh-HK" sz="3200" dirty="0"/>
              <a:t>望</a:t>
            </a:r>
            <a:r>
              <a:rPr lang="zh-TW" altLang="zh-HK" sz="3200" dirty="0"/>
              <a:t>、</a:t>
            </a:r>
            <a:r>
              <a:rPr lang="zh-HK" altLang="zh-HK" sz="3200" dirty="0"/>
              <a:t>愛</a:t>
            </a:r>
            <a:r>
              <a:rPr lang="zh-TW" altLang="zh-HK" sz="3200" dirty="0"/>
              <a:t>、</a:t>
            </a:r>
            <a:r>
              <a:rPr lang="zh-HK" altLang="zh-HK" sz="3200" dirty="0"/>
              <a:t>熱誠</a:t>
            </a:r>
            <a:r>
              <a:rPr lang="zh-TW" altLang="zh-HK" sz="3200" dirty="0"/>
              <a:t>、</a:t>
            </a:r>
            <a:r>
              <a:rPr lang="zh-HK" altLang="zh-HK" sz="3200" dirty="0"/>
              <a:t>讚嘆</a:t>
            </a:r>
            <a:r>
              <a:rPr lang="zh-TW" altLang="zh-HK" sz="3200" dirty="0"/>
              <a:t>、</a:t>
            </a:r>
            <a:r>
              <a:rPr lang="zh-HK" altLang="zh-HK" sz="3200" dirty="0"/>
              <a:t>興奮</a:t>
            </a:r>
            <a:r>
              <a:rPr lang="zh-TW" altLang="zh-HK" sz="3200" dirty="0"/>
              <a:t>、</a:t>
            </a:r>
            <a:r>
              <a:rPr lang="zh-HK" altLang="zh-HK" sz="3200" dirty="0"/>
              <a:t>感激</a:t>
            </a:r>
            <a:r>
              <a:rPr lang="zh-TW" altLang="zh-HK" sz="3200" dirty="0"/>
              <a:t>、</a:t>
            </a:r>
            <a:r>
              <a:rPr lang="zh-HK" altLang="zh-HK" sz="3200" dirty="0"/>
              <a:t>稱頌和雀躍的心情，全心將視線轉向基督，注視祂身懸十字架上，便是與祂一同慶祝巴斯卦，就是說靠著十字架這棍杖，啟程穿過紅海。他離開埃及進入曠野，以便在那裡嘗到隱藏的瑪納，並與基督安息在墳墓中，就好像他已經死於外在的事物。但他將盡可能依照個人的生活情形，體驗到基督在十字架上向右盜所說的話：</a:t>
            </a:r>
            <a:r>
              <a:rPr lang="zh-TW" altLang="zh-HK" sz="3200" dirty="0"/>
              <a:t>「今天你就要與我一同在樂園裡</a:t>
            </a:r>
            <a:r>
              <a:rPr lang="zh-TW" altLang="zh-HK" sz="3200" dirty="0" smtClean="0"/>
              <a:t>。」</a:t>
            </a:r>
            <a:r>
              <a:rPr lang="zh-TW" altLang="zh-HK" dirty="0" smtClean="0"/>
              <a:t>（</a:t>
            </a:r>
            <a:r>
              <a:rPr lang="zh-HK" altLang="zh-HK" dirty="0"/>
              <a:t>路</a:t>
            </a:r>
            <a:r>
              <a:rPr lang="en-US" altLang="zh-HK" dirty="0"/>
              <a:t>23:43</a:t>
            </a:r>
            <a:r>
              <a:rPr lang="zh-HK" altLang="zh-HK" dirty="0"/>
              <a:t>）</a:t>
            </a:r>
            <a:endParaRPr lang="zh-TW" altLang="zh-HK" dirty="0"/>
          </a:p>
        </p:txBody>
      </p:sp>
    </p:spTree>
    <p:extLst>
      <p:ext uri="{BB962C8B-B14F-4D97-AF65-F5344CB8AC3E}">
        <p14:creationId xmlns:p14="http://schemas.microsoft.com/office/powerpoint/2010/main" val="39900966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0800" y="129600"/>
            <a:ext cx="7819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信德</a:t>
            </a:r>
            <a:r>
              <a:rPr lang="en-US" altLang="zh-TW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zh-HK" altLang="zh-HK" sz="3200" dirty="0" smtClean="0"/>
              <a:t>你要求聖</a:t>
            </a:r>
            <a:r>
              <a:rPr lang="zh-HK" altLang="zh-HK" sz="3200" dirty="0"/>
              <a:t>寵，不要問道理</a:t>
            </a:r>
            <a:r>
              <a:rPr lang="zh-HK" altLang="zh-HK" sz="3200" dirty="0" smtClean="0"/>
              <a:t>；</a:t>
            </a:r>
            <a:endParaRPr lang="en-US" altLang="zh-HK" sz="3200" dirty="0" smtClean="0"/>
          </a:p>
          <a:p>
            <a:r>
              <a:rPr lang="zh-HK" altLang="zh-HK" sz="3200" dirty="0" smtClean="0"/>
              <a:t>你</a:t>
            </a:r>
            <a:r>
              <a:rPr lang="zh-HK" altLang="zh-HK" sz="3200" dirty="0"/>
              <a:t>要問內心的渴望，不要問你的理智</a:t>
            </a:r>
            <a:r>
              <a:rPr lang="zh-HK" altLang="zh-HK" sz="3200" dirty="0" smtClean="0"/>
              <a:t>；</a:t>
            </a:r>
            <a:endParaRPr lang="en-US" altLang="zh-HK" sz="3200" dirty="0" smtClean="0"/>
          </a:p>
          <a:p>
            <a:r>
              <a:rPr lang="zh-HK" altLang="zh-HK" sz="3200" dirty="0" smtClean="0"/>
              <a:t>你</a:t>
            </a:r>
            <a:r>
              <a:rPr lang="zh-HK" altLang="zh-HK" sz="3200" dirty="0"/>
              <a:t>要問祈禱的嘆息（聖神</a:t>
            </a:r>
            <a:r>
              <a:rPr lang="zh-HK" altLang="zh-HK" sz="3200" dirty="0" smtClean="0"/>
              <a:t>），</a:t>
            </a:r>
            <a:endParaRPr lang="en-US" altLang="zh-HK" sz="3200" dirty="0" smtClean="0"/>
          </a:p>
          <a:p>
            <a:endParaRPr lang="en-US" altLang="zh-TW" sz="32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信</a:t>
            </a:r>
            <a:r>
              <a:rPr lang="zh-TW" alt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德</a:t>
            </a:r>
            <a:r>
              <a:rPr lang="en-US" altLang="zh-TW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zh-HK" altLang="zh-HK" sz="3200" dirty="0" smtClean="0"/>
              <a:t>不是</a:t>
            </a:r>
            <a:r>
              <a:rPr lang="zh-TW" altLang="en-US" sz="3200" dirty="0" smtClean="0"/>
              <a:t>靠</a:t>
            </a:r>
            <a:r>
              <a:rPr lang="zh-HK" altLang="zh-HK" sz="3200" dirty="0" smtClean="0"/>
              <a:t>多</a:t>
            </a:r>
            <a:r>
              <a:rPr lang="zh-HK" altLang="zh-HK" sz="3200" dirty="0"/>
              <a:t>讀書</a:t>
            </a:r>
            <a:r>
              <a:rPr lang="zh-HK" altLang="zh-HK" sz="3200" dirty="0" smtClean="0"/>
              <a:t>；</a:t>
            </a:r>
            <a:endParaRPr lang="en-US" altLang="zh-HK" sz="3200" dirty="0" smtClean="0"/>
          </a:p>
          <a:p>
            <a:r>
              <a:rPr lang="zh-HK" altLang="zh-HK" sz="3200" dirty="0" smtClean="0"/>
              <a:t>要求</a:t>
            </a:r>
            <a:r>
              <a:rPr lang="zh-HK" altLang="zh-HK" sz="3200" dirty="0"/>
              <a:t>問</a:t>
            </a:r>
            <a:r>
              <a:rPr lang="zh-HK" altLang="zh-HK" sz="3200" dirty="0" smtClean="0"/>
              <a:t>天</a:t>
            </a:r>
            <a:r>
              <a:rPr lang="zh-HK" altLang="zh-HK" sz="3200" dirty="0"/>
              <a:t>主，不要求問人</a:t>
            </a:r>
            <a:r>
              <a:rPr lang="zh-HK" altLang="zh-HK" sz="3200" dirty="0" smtClean="0"/>
              <a:t>；</a:t>
            </a:r>
            <a:endParaRPr lang="en-US" altLang="zh-HK" sz="3200" dirty="0" smtClean="0"/>
          </a:p>
          <a:p>
            <a:r>
              <a:rPr lang="zh-HK" altLang="zh-HK" sz="3200" dirty="0" smtClean="0"/>
              <a:t>要</a:t>
            </a:r>
            <a:r>
              <a:rPr lang="zh-HK" altLang="zh-HK" sz="3200" dirty="0"/>
              <a:t>問那燃燒一切的烈火（聖神</a:t>
            </a:r>
            <a:r>
              <a:rPr lang="zh-HK" altLang="zh-HK" sz="3200" dirty="0" smtClean="0"/>
              <a:t>）。</a:t>
            </a:r>
            <a:endParaRPr lang="en-US" altLang="zh-HK" sz="3200" dirty="0" smtClean="0"/>
          </a:p>
          <a:p>
            <a:r>
              <a:rPr lang="zh-HK" altLang="zh-HK" sz="3200" dirty="0" smtClean="0"/>
              <a:t>這</a:t>
            </a:r>
            <a:r>
              <a:rPr lang="zh-HK" altLang="zh-HK" sz="3200" dirty="0"/>
              <a:t>火要以極大的甘</a:t>
            </a:r>
            <a:r>
              <a:rPr lang="zh-HK" altLang="zh-HK" sz="3200" dirty="0" smtClean="0"/>
              <a:t>飴熾</a:t>
            </a:r>
            <a:r>
              <a:rPr lang="zh-HK" altLang="zh-HK" sz="3200" dirty="0"/>
              <a:t>熱的愛情，將人帶到天主之內，這烈火實際上便是天主本</a:t>
            </a:r>
            <a:r>
              <a:rPr lang="zh-HK" altLang="zh-HK" sz="3200" dirty="0" smtClean="0"/>
              <a:t>身</a:t>
            </a:r>
            <a:r>
              <a:rPr lang="zh-HK" altLang="zh-HK" sz="3200" dirty="0" smtClean="0"/>
              <a:t>。</a:t>
            </a:r>
            <a:endParaRPr lang="en-US" altLang="zh-HK" sz="3200" dirty="0" smtClean="0"/>
          </a:p>
          <a:p>
            <a:r>
              <a:rPr lang="en-US" altLang="zh-TW" sz="3200" dirty="0"/>
              <a:t> </a:t>
            </a:r>
            <a:r>
              <a:rPr lang="en-US" altLang="zh-TW" sz="3200" dirty="0" smtClean="0"/>
              <a:t>  </a:t>
            </a:r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若一 </a:t>
            </a:r>
            <a:r>
              <a:rPr lang="en-US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5:4</a:t>
            </a:r>
            <a:endParaRPr lang="zh-TW" altLang="zh-HK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61116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室內, 個人 的圖片&#10;&#10;自動產生的描述">
            <a:extLst>
              <a:ext uri="{FF2B5EF4-FFF2-40B4-BE49-F238E27FC236}">
                <a16:creationId xmlns="" xmlns:a16="http://schemas.microsoft.com/office/drawing/2014/main" id="{56C8AFD7-C944-43BF-81C7-8BD364392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00" y="0"/>
            <a:ext cx="7408800" cy="417362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97600" y="4173624"/>
            <a:ext cx="85464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HK" altLang="zh-HK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我是誰？</a:t>
            </a:r>
            <a:endParaRPr lang="zh-TW" altLang="zh-HK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zh-HK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耶穌對他們說</a:t>
            </a:r>
            <a:r>
              <a:rPr lang="zh-TW" altLang="zh-HK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：「</a:t>
            </a:r>
            <a:r>
              <a:rPr lang="zh-TW" altLang="zh-HK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你們說我是誰</a:t>
            </a:r>
            <a:r>
              <a:rPr lang="zh-TW" altLang="zh-HK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？」</a:t>
            </a:r>
            <a:r>
              <a:rPr lang="en-US" altLang="zh-HK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HK" dirty="0"/>
              <a:t>(</a:t>
            </a:r>
            <a:r>
              <a:rPr lang="zh-HK" altLang="zh-HK" dirty="0"/>
              <a:t>瑪</a:t>
            </a:r>
            <a:r>
              <a:rPr lang="en-US" altLang="zh-HK" dirty="0"/>
              <a:t>16:15)</a:t>
            </a:r>
            <a:endParaRPr lang="zh-TW" altLang="zh-HK" dirty="0"/>
          </a:p>
          <a:p>
            <a:r>
              <a:rPr lang="en-US" altLang="zh-HK" dirty="0"/>
              <a:t> </a:t>
            </a:r>
            <a:r>
              <a:rPr lang="zh-TW" altLang="zh-HK" sz="3200" dirty="0"/>
              <a:t>耶穌回答說：「</a:t>
            </a:r>
            <a:r>
              <a:rPr lang="zh-TW" altLang="zh-H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斐理伯！這麼長久的時候，我和你們在一起，而你還不認識我嗎</a:t>
            </a:r>
            <a:r>
              <a:rPr lang="zh-TW" altLang="zh-H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？</a:t>
            </a:r>
            <a:r>
              <a:rPr lang="zh-TW" altLang="en-US" sz="3200" dirty="0" smtClean="0"/>
              <a:t>」</a:t>
            </a:r>
            <a:r>
              <a:rPr lang="en-US" altLang="zh-HK" sz="3200" dirty="0" smtClean="0"/>
              <a:t> </a:t>
            </a:r>
            <a:r>
              <a:rPr lang="en-US" altLang="zh-HK" dirty="0"/>
              <a:t>(</a:t>
            </a:r>
            <a:r>
              <a:rPr lang="zh-HK" altLang="zh-HK" dirty="0"/>
              <a:t>若</a:t>
            </a:r>
            <a:r>
              <a:rPr lang="en-US" altLang="zh-HK" dirty="0"/>
              <a:t>14:9)</a:t>
            </a:r>
            <a:endParaRPr lang="zh-TW" altLang="zh-HK" dirty="0"/>
          </a:p>
          <a:p>
            <a:endParaRPr lang="zh-TW" altLang="zh-HK" dirty="0"/>
          </a:p>
        </p:txBody>
      </p:sp>
    </p:spTree>
    <p:extLst>
      <p:ext uri="{BB962C8B-B14F-4D97-AF65-F5344CB8AC3E}">
        <p14:creationId xmlns:p14="http://schemas.microsoft.com/office/powerpoint/2010/main" val="24151057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9">
            <a:extLst>
              <a:ext uri="{FF2B5EF4-FFF2-40B4-BE49-F238E27FC236}">
                <a16:creationId xmlns="" xmlns:a16="http://schemas.microsoft.com/office/drawing/2014/main" id="{21029ED5-F105-4DD2-99C8-1E44228179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11">
            <a:extLst>
              <a:ext uri="{FF2B5EF4-FFF2-40B4-BE49-F238E27FC236}">
                <a16:creationId xmlns="" xmlns:a16="http://schemas.microsoft.com/office/drawing/2014/main" id="{2D621E68-BF28-4A1C-B1A2-4E55E139E7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BE8BBE4D-F0DF-49B9-B75A-99DAC53ACA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="" xmlns:a16="http://schemas.microsoft.com/office/drawing/2014/main" id="{E0F07DDC-34A6-46A1-9DE9-2BBE2931A5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="" xmlns:a16="http://schemas.microsoft.com/office/drawing/2014/main" id="{2CEB2BF9-B8DB-45B9-86EA-D197B5B1AE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="" xmlns:a16="http://schemas.microsoft.com/office/drawing/2014/main" id="{08B5BB34-3801-4E70-A981-FE007635E1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="" xmlns:a16="http://schemas.microsoft.com/office/drawing/2014/main" id="{38432A75-2CEB-463C-A8F2-ABB50A79F4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="" xmlns:a16="http://schemas.microsoft.com/office/drawing/2014/main" id="{E7E850B8-C050-4597-8BEB-113FEC9A27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="" xmlns:a16="http://schemas.microsoft.com/office/drawing/2014/main" id="{24ACC798-9CEC-4B6F-A8DD-F8E6FCCCF1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="" xmlns:a16="http://schemas.microsoft.com/office/drawing/2014/main" id="{1D58A8C6-1294-4CD9-89BC-F1E981A524A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="" xmlns:a16="http://schemas.microsoft.com/office/drawing/2014/main" id="{F32F2ED6-6143-46C4-A641-72D42732B6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7" name="Rectangle 22">
            <a:extLst>
              <a:ext uri="{FF2B5EF4-FFF2-40B4-BE49-F238E27FC236}">
                <a16:creationId xmlns="" xmlns:a16="http://schemas.microsoft.com/office/drawing/2014/main" id="{5C9652B3-A450-4ED6-8FBF-F536BA60B4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980FFFBA-6078-43BC-B33B-CD2C28E557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" r="-2" b="-2"/>
          <a:stretch/>
        </p:blipFill>
        <p:spPr>
          <a:xfrm>
            <a:off x="426339" y="571500"/>
            <a:ext cx="829132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6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23200" y="309601"/>
            <a:ext cx="7560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HK" sz="3600" dirty="0"/>
              <a:t>雅各伯家啊！以色列家所有的遺民啊！請你們聽我</a:t>
            </a:r>
            <a:r>
              <a:rPr lang="zh-TW" altLang="zh-HK" sz="3600" dirty="0" smtClean="0"/>
              <a:t>：</a:t>
            </a:r>
            <a:endParaRPr lang="en-US" altLang="zh-TW" sz="3600" dirty="0" smtClean="0"/>
          </a:p>
          <a:p>
            <a:r>
              <a:rPr lang="zh-TW" altLang="zh-H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</a:t>
            </a:r>
            <a:r>
              <a:rPr lang="zh-TW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出母胎我就抱著你</a:t>
            </a:r>
            <a:r>
              <a:rPr lang="zh-TW" altLang="zh-H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endParaRPr lang="en-US" altLang="zh-TW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zh-H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</a:t>
            </a:r>
            <a:r>
              <a:rPr lang="zh-TW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離母腹我就懷著你</a:t>
            </a:r>
            <a:r>
              <a:rPr lang="zh-TW" altLang="zh-H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；</a:t>
            </a:r>
            <a:endParaRPr lang="en-US" altLang="zh-TW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zh-H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直</a:t>
            </a:r>
            <a:r>
              <a:rPr lang="zh-TW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到你年老，我仍是一樣</a:t>
            </a:r>
            <a:r>
              <a:rPr lang="zh-TW" altLang="zh-H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；</a:t>
            </a:r>
            <a:endParaRPr lang="en-US" altLang="zh-TW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zh-H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直</a:t>
            </a:r>
            <a:r>
              <a:rPr lang="zh-TW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到你白頭，我依然扶持你</a:t>
            </a:r>
            <a:r>
              <a:rPr lang="zh-TW" altLang="zh-H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US" altLang="zh-TW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zh-H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</a:t>
            </a:r>
            <a:r>
              <a:rPr lang="zh-TW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既然如此做了，我必要提攜你，扶持你，拯救你</a:t>
            </a:r>
            <a:r>
              <a:rPr lang="zh-TW" altLang="zh-HK" sz="3600" dirty="0"/>
              <a:t>。</a:t>
            </a:r>
            <a:r>
              <a:rPr lang="en-US" altLang="zh-HK" sz="3600" dirty="0"/>
              <a:t> </a:t>
            </a:r>
            <a:r>
              <a:rPr lang="en-US" altLang="zh-HK" dirty="0"/>
              <a:t>(</a:t>
            </a:r>
            <a:r>
              <a:rPr lang="zh-HK" altLang="zh-HK" dirty="0"/>
              <a:t>依 </a:t>
            </a:r>
            <a:r>
              <a:rPr lang="en-US" altLang="zh-HK" dirty="0"/>
              <a:t>46:3-4)</a:t>
            </a:r>
            <a:endParaRPr lang="zh-TW" altLang="zh-HK" dirty="0"/>
          </a:p>
          <a:p>
            <a:r>
              <a:rPr lang="en-US" altLang="zh-HK" sz="3600" dirty="0"/>
              <a:t> </a:t>
            </a:r>
            <a:endParaRPr lang="zh-TW" altLang="zh-HK" sz="3600" dirty="0"/>
          </a:p>
          <a:p>
            <a:r>
              <a:rPr lang="zh-TW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你不論往那裡去，我總是同你在一</a:t>
            </a:r>
            <a:r>
              <a:rPr lang="zh-TW" altLang="zh-H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起</a:t>
            </a:r>
            <a:r>
              <a:rPr lang="zh-TW" altLang="zh-HK" sz="3600" dirty="0" smtClean="0"/>
              <a:t>。</a:t>
            </a:r>
            <a:r>
              <a:rPr lang="zh-TW" altLang="zh-HK" dirty="0" smtClean="0"/>
              <a:t> </a:t>
            </a:r>
            <a:r>
              <a:rPr lang="en-US" altLang="zh-HK" dirty="0"/>
              <a:t>(</a:t>
            </a:r>
            <a:r>
              <a:rPr lang="zh-HK" altLang="zh-HK" dirty="0"/>
              <a:t>編上</a:t>
            </a:r>
            <a:r>
              <a:rPr lang="en-US" altLang="zh-HK" dirty="0"/>
              <a:t> </a:t>
            </a:r>
            <a:r>
              <a:rPr lang="en-US" altLang="zh-HK" dirty="0" smtClean="0"/>
              <a:t>17:8b)</a:t>
            </a:r>
            <a:endParaRPr lang="zh-TW" altLang="zh-HK" dirty="0"/>
          </a:p>
        </p:txBody>
      </p:sp>
    </p:spTree>
    <p:extLst>
      <p:ext uri="{BB962C8B-B14F-4D97-AF65-F5344CB8AC3E}">
        <p14:creationId xmlns:p14="http://schemas.microsoft.com/office/powerpoint/2010/main" val="3260397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9600" y="172801"/>
            <a:ext cx="72936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HK" sz="3600" b="1" dirty="0"/>
              <a:t>因為福音啟示了天主所施行的正義，這</a:t>
            </a:r>
            <a:r>
              <a:rPr lang="zh-TW" altLang="zh-HK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正義是源於信德</a:t>
            </a:r>
            <a:r>
              <a:rPr lang="zh-TW" altLang="zh-HK" sz="3600" b="1" dirty="0"/>
              <a:t>，而又</a:t>
            </a:r>
            <a:r>
              <a:rPr lang="zh-TW" altLang="zh-HK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歸於信德</a:t>
            </a:r>
            <a:r>
              <a:rPr lang="zh-TW" altLang="zh-HK" sz="3600" b="1" dirty="0"/>
              <a:t>，正如經上所載：『</a:t>
            </a:r>
            <a:r>
              <a:rPr lang="zh-TW" altLang="zh-HK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義人因信德而生活。</a:t>
            </a:r>
            <a:r>
              <a:rPr lang="zh-TW" altLang="zh-HK" sz="3600" b="1" dirty="0"/>
              <a:t>』</a:t>
            </a:r>
            <a:r>
              <a:rPr lang="en-US" altLang="zh-HK" sz="3600" b="1" dirty="0"/>
              <a:t> </a:t>
            </a:r>
            <a:r>
              <a:rPr lang="en-US" altLang="zh-HK" sz="2400" dirty="0"/>
              <a:t>(</a:t>
            </a:r>
            <a:r>
              <a:rPr lang="zh-HK" altLang="zh-HK" sz="2400" dirty="0"/>
              <a:t>羅</a:t>
            </a:r>
            <a:r>
              <a:rPr lang="en-US" altLang="zh-HK" sz="2400" dirty="0"/>
              <a:t> 1:17)</a:t>
            </a:r>
            <a:endParaRPr lang="zh-TW" altLang="zh-HK" sz="2400" dirty="0"/>
          </a:p>
          <a:p>
            <a:r>
              <a:rPr lang="en-US" altLang="zh-HK" sz="2400" dirty="0"/>
              <a:t> </a:t>
            </a:r>
            <a:r>
              <a:rPr lang="zh-TW" altLang="zh-HK" sz="3600" b="1" dirty="0"/>
              <a:t>義人必因他的信賴而生活。</a:t>
            </a:r>
            <a:r>
              <a:rPr lang="en-US" altLang="zh-HK" sz="3600" b="1" dirty="0"/>
              <a:t> </a:t>
            </a:r>
            <a:r>
              <a:rPr lang="en-US" altLang="zh-HK" sz="2400" dirty="0"/>
              <a:t>(</a:t>
            </a:r>
            <a:r>
              <a:rPr lang="zh-HK" altLang="zh-HK" sz="2400" dirty="0"/>
              <a:t>哈</a:t>
            </a:r>
            <a:r>
              <a:rPr lang="en-US" altLang="zh-HK" sz="2400" dirty="0"/>
              <a:t> 2:4b)</a:t>
            </a:r>
            <a:endParaRPr lang="zh-TW" altLang="zh-HK" sz="2400" dirty="0"/>
          </a:p>
          <a:p>
            <a:endParaRPr lang="zh-TW" altLang="zh-HK" sz="2400" dirty="0"/>
          </a:p>
          <a:p>
            <a:r>
              <a:rPr lang="zh-TW" altLang="zh-H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天</a:t>
            </a:r>
            <a:r>
              <a:rPr lang="zh-TW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主的正義，因對耶穌基督的信德，亳無區別地，</a:t>
            </a:r>
            <a:r>
              <a:rPr lang="zh-TW" altLang="zh-HK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賜給了凡信仰的人</a:t>
            </a:r>
            <a:r>
              <a:rPr lang="zh-TW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，所以</a:t>
            </a:r>
            <a:r>
              <a:rPr lang="zh-TW" altLang="zh-HK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眾人都因天主白白施給的恩寵</a:t>
            </a:r>
            <a:r>
              <a:rPr lang="zh-TW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，在耶穌基督內蒙救贖，成為義人。因為我們認為人的成義，是藉信德，而不在於遵行法律。</a:t>
            </a:r>
            <a:r>
              <a:rPr lang="en-US" altLang="zh-HK" sz="2400" dirty="0"/>
              <a:t> (</a:t>
            </a:r>
            <a:r>
              <a:rPr lang="zh-HK" altLang="zh-HK" sz="2400" dirty="0"/>
              <a:t>羅</a:t>
            </a:r>
            <a:r>
              <a:rPr lang="en-US" altLang="zh-HK" sz="2400" dirty="0"/>
              <a:t> 3:22, 24, 28)</a:t>
            </a:r>
            <a:endParaRPr lang="zh-TW" altLang="zh-HK" sz="2400" dirty="0"/>
          </a:p>
        </p:txBody>
      </p:sp>
    </p:spTree>
    <p:extLst>
      <p:ext uri="{BB962C8B-B14F-4D97-AF65-F5344CB8AC3E}">
        <p14:creationId xmlns:p14="http://schemas.microsoft.com/office/powerpoint/2010/main" val="525264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2000" y="0"/>
            <a:ext cx="6426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</a:t>
            </a:r>
            <a:r>
              <a:rPr lang="zh-TW" altLang="zh-H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因</a:t>
            </a:r>
            <a:r>
              <a:rPr lang="zh-TW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為這是我父的旨意</a:t>
            </a:r>
            <a:r>
              <a:rPr lang="zh-TW" altLang="zh-H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endParaRPr lang="en-US" altLang="zh-TW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TW" altLang="zh-H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凡</a:t>
            </a:r>
            <a:r>
              <a:rPr lang="zh-TW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看見子，並信從子的</a:t>
            </a:r>
            <a:r>
              <a:rPr lang="zh-TW" altLang="zh-H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endParaRPr lang="en-US" altLang="zh-TW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TW" altLang="zh-H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必</a:t>
            </a:r>
            <a:r>
              <a:rPr lang="zh-TW" altLang="zh-HK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獲得永生</a:t>
            </a:r>
            <a:r>
              <a:rPr lang="zh-TW" altLang="zh-H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；</a:t>
            </a:r>
            <a:endParaRPr lang="en-US" altLang="zh-TW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TW" altLang="zh-H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並</a:t>
            </a:r>
            <a:r>
              <a:rPr lang="zh-TW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且在末日，我要使他復活</a:t>
            </a:r>
            <a:r>
              <a:rPr lang="zh-TW" altLang="zh-H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。」 </a:t>
            </a:r>
            <a:r>
              <a:rPr lang="en-US" altLang="zh-HK" dirty="0" smtClean="0"/>
              <a:t>(</a:t>
            </a:r>
            <a:r>
              <a:rPr lang="zh-HK" altLang="zh-HK" dirty="0"/>
              <a:t>若</a:t>
            </a:r>
            <a:r>
              <a:rPr lang="en-US" altLang="zh-HK" dirty="0" smtClean="0"/>
              <a:t>6:40)</a:t>
            </a:r>
            <a:endParaRPr lang="zh-TW" altLang="zh-HK" dirty="0"/>
          </a:p>
        </p:txBody>
      </p:sp>
      <p:pic>
        <p:nvPicPr>
          <p:cNvPr id="3" name="圖片 2" descr="一張含有 個人, 牆, 室內, 馬 的圖片&#10;&#10;描述是以非常高的可信度產生">
            <a:extLst>
              <a:ext uri="{FF2B5EF4-FFF2-40B4-BE49-F238E27FC236}">
                <a16:creationId xmlns:a16="http://schemas.microsoft.com/office/drawing/2014/main" xmlns="" id="{9136F161-0F31-401E-A80D-457DAC608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00" y="2557054"/>
            <a:ext cx="4755654" cy="513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94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6400" y="0"/>
            <a:ext cx="781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dirty="0" smtClean="0"/>
          </a:p>
          <a:p>
            <a:r>
              <a:rPr lang="zh-TW" altLang="en-US" sz="3600" b="1" dirty="0" smtClean="0"/>
              <a:t>「</a:t>
            </a:r>
            <a:r>
              <a:rPr lang="zh-TW" altLang="zh-HK" sz="3600" b="1" dirty="0" smtClean="0"/>
              <a:t>從</a:t>
            </a:r>
            <a:r>
              <a:rPr lang="zh-TW" altLang="zh-HK" sz="3600" b="1" dirty="0"/>
              <a:t>此，他旳門徒中有許多人</a:t>
            </a:r>
            <a:r>
              <a:rPr lang="zh-TW" altLang="zh-HK" sz="3600" b="1" dirty="0">
                <a:solidFill>
                  <a:srgbClr val="FF0000"/>
                </a:solidFill>
              </a:rPr>
              <a:t>退去</a:t>
            </a:r>
            <a:r>
              <a:rPr lang="zh-TW" altLang="zh-HK" sz="3600" b="1" dirty="0"/>
              <a:t>了，</a:t>
            </a:r>
            <a:r>
              <a:rPr lang="zh-TW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不再同他往來</a:t>
            </a:r>
            <a:r>
              <a:rPr lang="zh-TW" altLang="zh-HK" sz="3600" b="1" dirty="0" smtClean="0"/>
              <a:t>。</a:t>
            </a:r>
            <a:endParaRPr lang="en-US" altLang="zh-TW" sz="3600" b="1" dirty="0" smtClean="0"/>
          </a:p>
          <a:p>
            <a:r>
              <a:rPr lang="zh-TW" altLang="en-US" sz="3600" b="1" dirty="0" smtClean="0"/>
              <a:t>於是耶穌向十二人說</a:t>
            </a:r>
            <a:r>
              <a:rPr lang="zh-TW" altLang="zh-HK" sz="3600" b="1" dirty="0" smtClean="0"/>
              <a:t>：</a:t>
            </a:r>
            <a:endParaRPr lang="en-US" altLang="zh-TW" sz="3600" b="1" dirty="0" smtClean="0"/>
          </a:p>
          <a:p>
            <a:r>
              <a:rPr lang="zh-TW" altLang="zh-HK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</a:t>
            </a:r>
            <a:r>
              <a:rPr lang="zh-TW" alt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難道你們也願走嗎</a:t>
            </a:r>
            <a:r>
              <a:rPr lang="en-US" altLang="zh-TW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zh-TW" altLang="zh-HK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」</a:t>
            </a:r>
            <a:endParaRPr lang="en-US" altLang="zh-TW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sz="3600" b="1" dirty="0"/>
          </a:p>
          <a:p>
            <a:r>
              <a:rPr lang="zh-TW" altLang="zh-HK" sz="3600" b="1" dirty="0" smtClean="0"/>
              <a:t>西</a:t>
            </a:r>
            <a:r>
              <a:rPr lang="zh-TW" altLang="zh-HK" sz="3600" b="1" dirty="0"/>
              <a:t>滿伯多祿回答說：「</a:t>
            </a:r>
            <a:r>
              <a:rPr lang="zh-TW" altLang="zh-HK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主！惟你有永生的話，我們去投奔誰呢</a:t>
            </a:r>
            <a:r>
              <a:rPr lang="zh-TW" altLang="zh-HK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？</a:t>
            </a:r>
            <a:r>
              <a:rPr lang="zh-TW" altLang="zh-HK" sz="3600" b="1" dirty="0" smtClean="0"/>
              <a:t>」</a:t>
            </a:r>
            <a:endParaRPr lang="en-US" altLang="zh-TW" sz="3600" b="1" dirty="0" smtClean="0"/>
          </a:p>
          <a:p>
            <a:r>
              <a:rPr lang="zh-TW" altLang="zh-HK" sz="3600" b="1" dirty="0" smtClean="0"/>
              <a:t>耶</a:t>
            </a:r>
            <a:r>
              <a:rPr lang="zh-TW" altLang="zh-HK" sz="3600" b="1" dirty="0"/>
              <a:t>穌對他們說</a:t>
            </a:r>
            <a:r>
              <a:rPr lang="zh-TW" altLang="zh-HK" sz="3600" b="1" dirty="0" smtClean="0"/>
              <a:t>：</a:t>
            </a:r>
            <a:endParaRPr lang="en-US" altLang="zh-TW" sz="3600" b="1" dirty="0" smtClean="0"/>
          </a:p>
          <a:p>
            <a:r>
              <a:rPr lang="zh-TW" altLang="zh-HK" sz="3600" b="1" dirty="0" smtClean="0"/>
              <a:t>「</a:t>
            </a:r>
            <a:r>
              <a:rPr lang="zh-TW" altLang="zh-HK" sz="3600" b="1" dirty="0"/>
              <a:t>我不是揀選了你們十二個人嗎？你們中卻有一個是魔鬼。」 </a:t>
            </a:r>
            <a:r>
              <a:rPr lang="en-US" altLang="zh-HK" dirty="0"/>
              <a:t>(</a:t>
            </a:r>
            <a:r>
              <a:rPr lang="zh-HK" altLang="zh-HK" dirty="0"/>
              <a:t>若</a:t>
            </a:r>
            <a:r>
              <a:rPr lang="en-US" altLang="zh-HK" dirty="0" smtClean="0"/>
              <a:t>6: 66</a:t>
            </a:r>
            <a:r>
              <a:rPr lang="en-US" altLang="zh-TW" dirty="0" smtClean="0"/>
              <a:t>-</a:t>
            </a:r>
            <a:r>
              <a:rPr lang="en-US" altLang="zh-HK" dirty="0" smtClean="0"/>
              <a:t> </a:t>
            </a:r>
            <a:r>
              <a:rPr lang="en-US" altLang="zh-HK" dirty="0"/>
              <a:t>68, 70)</a:t>
            </a:r>
            <a:endParaRPr lang="zh-TW" altLang="zh-HK" dirty="0"/>
          </a:p>
        </p:txBody>
      </p:sp>
    </p:spTree>
    <p:extLst>
      <p:ext uri="{BB962C8B-B14F-4D97-AF65-F5344CB8AC3E}">
        <p14:creationId xmlns:p14="http://schemas.microsoft.com/office/powerpoint/2010/main" val="104141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50000" y="218635"/>
            <a:ext cx="6152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HK" sz="3600" b="1" dirty="0"/>
              <a:t>群眾都設法觸摸他，因為有一種能力從他身上出來</a:t>
            </a:r>
            <a:r>
              <a:rPr lang="zh-TW" altLang="zh-HK" sz="3600" b="1" dirty="0" smtClean="0"/>
              <a:t>，</a:t>
            </a:r>
            <a:endParaRPr lang="en-US" altLang="zh-TW" sz="3600" b="1" dirty="0" smtClean="0"/>
          </a:p>
          <a:p>
            <a:r>
              <a:rPr lang="zh-TW" altLang="zh-HK" sz="3600" b="1" dirty="0" smtClean="0"/>
              <a:t>治</a:t>
            </a:r>
            <a:r>
              <a:rPr lang="zh-TW" altLang="zh-HK" sz="3600" b="1" dirty="0"/>
              <a:t>好眾人。</a:t>
            </a:r>
            <a:r>
              <a:rPr lang="zh-TW" altLang="zh-HK" dirty="0"/>
              <a:t> </a:t>
            </a:r>
            <a:r>
              <a:rPr lang="en-US" altLang="zh-HK" dirty="0"/>
              <a:t>(</a:t>
            </a:r>
            <a:r>
              <a:rPr lang="zh-HK" altLang="zh-HK" dirty="0"/>
              <a:t>路</a:t>
            </a:r>
            <a:r>
              <a:rPr lang="en-US" altLang="zh-HK" dirty="0"/>
              <a:t>6:19)</a:t>
            </a:r>
            <a:endParaRPr lang="zh-TW" altLang="zh-HK" dirty="0"/>
          </a:p>
        </p:txBody>
      </p:sp>
      <p:pic>
        <p:nvPicPr>
          <p:cNvPr id="1026" name="Picture 2" descr="http://www.aquinascollege.edu/wp-content/gallery/eucharistic-adoration/adoration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63" y="2702796"/>
            <a:ext cx="4236637" cy="282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274062" y="2068230"/>
            <a:ext cx="60820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朝拜明供聖體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zh-TW" altLang="zh-HK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觸摸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耶穌</a:t>
            </a:r>
            <a:endParaRPr lang="zh-HK" alt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8000" y="5526118"/>
            <a:ext cx="6094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倘若你</a:t>
            </a: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相信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我在聖體內的愛情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你就會</a:t>
            </a: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看到我愛的奇蹟</a:t>
            </a:r>
            <a:r>
              <a:rPr lang="en-US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en-US" altLang="zh-TW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耶穌對告訴</a:t>
            </a:r>
            <a:r>
              <a:rPr lang="en-US" altLang="zh-HK" sz="1200" dirty="0"/>
              <a:t>Margaret)</a:t>
            </a:r>
            <a:endParaRPr lang="zh-HK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5561508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3044</Words>
  <Application>Microsoft Office PowerPoint</Application>
  <PresentationFormat>如螢幕大小 (4:3)</PresentationFormat>
  <Paragraphs>308</Paragraphs>
  <Slides>47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47</vt:i4>
      </vt:variant>
    </vt:vector>
  </HeadingPairs>
  <TitlesOfParts>
    <vt:vector size="48" baseType="lpstr">
      <vt:lpstr>多面向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Lee Annie</dc:creator>
  <cp:lastModifiedBy>User</cp:lastModifiedBy>
  <cp:revision>37</cp:revision>
  <dcterms:created xsi:type="dcterms:W3CDTF">2018-11-15T05:58:39Z</dcterms:created>
  <dcterms:modified xsi:type="dcterms:W3CDTF">2019-01-18T15:18:12Z</dcterms:modified>
</cp:coreProperties>
</file>