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4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4"/>
  </p:handoutMasterIdLst>
  <p:sldIdLst>
    <p:sldId id="284" r:id="rId2"/>
    <p:sldId id="285" r:id="rId3"/>
    <p:sldId id="286" r:id="rId4"/>
    <p:sldId id="288" r:id="rId5"/>
    <p:sldId id="290" r:id="rId6"/>
    <p:sldId id="291" r:id="rId7"/>
    <p:sldId id="292" r:id="rId8"/>
    <p:sldId id="297" r:id="rId9"/>
    <p:sldId id="298" r:id="rId10"/>
    <p:sldId id="299" r:id="rId11"/>
    <p:sldId id="317" r:id="rId12"/>
    <p:sldId id="293" r:id="rId13"/>
    <p:sldId id="309" r:id="rId14"/>
    <p:sldId id="310" r:id="rId15"/>
    <p:sldId id="311" r:id="rId16"/>
    <p:sldId id="303" r:id="rId17"/>
    <p:sldId id="312" r:id="rId18"/>
    <p:sldId id="318" r:id="rId19"/>
    <p:sldId id="294" r:id="rId20"/>
    <p:sldId id="305" r:id="rId21"/>
    <p:sldId id="295" r:id="rId22"/>
    <p:sldId id="306" r:id="rId23"/>
    <p:sldId id="313" r:id="rId24"/>
    <p:sldId id="300" r:id="rId25"/>
    <p:sldId id="314" r:id="rId26"/>
    <p:sldId id="319" r:id="rId27"/>
    <p:sldId id="307" r:id="rId28"/>
    <p:sldId id="304" r:id="rId29"/>
    <p:sldId id="321" r:id="rId30"/>
    <p:sldId id="315" r:id="rId31"/>
    <p:sldId id="308" r:id="rId32"/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316" r:id="rId41"/>
    <p:sldId id="274" r:id="rId42"/>
    <p:sldId id="278" r:id="rId43"/>
    <p:sldId id="279" r:id="rId44"/>
    <p:sldId id="280" r:id="rId45"/>
    <p:sldId id="281" r:id="rId46"/>
    <p:sldId id="282" r:id="rId47"/>
    <p:sldId id="283" r:id="rId48"/>
    <p:sldId id="322" r:id="rId49"/>
    <p:sldId id="323" r:id="rId50"/>
    <p:sldId id="320" r:id="rId51"/>
    <p:sldId id="324" r:id="rId52"/>
    <p:sldId id="325" r:id="rId5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69C1864-898D-40B3-A0BA-E4A963C448B1}">
          <p14:sldIdLst>
            <p14:sldId id="284"/>
            <p14:sldId id="285"/>
            <p14:sldId id="286"/>
            <p14:sldId id="288"/>
            <p14:sldId id="290"/>
            <p14:sldId id="291"/>
            <p14:sldId id="292"/>
            <p14:sldId id="297"/>
            <p14:sldId id="298"/>
            <p14:sldId id="299"/>
            <p14:sldId id="317"/>
            <p14:sldId id="293"/>
            <p14:sldId id="309"/>
            <p14:sldId id="310"/>
            <p14:sldId id="311"/>
            <p14:sldId id="303"/>
            <p14:sldId id="312"/>
            <p14:sldId id="318"/>
            <p14:sldId id="294"/>
            <p14:sldId id="305"/>
            <p14:sldId id="295"/>
            <p14:sldId id="306"/>
            <p14:sldId id="313"/>
            <p14:sldId id="300"/>
            <p14:sldId id="314"/>
            <p14:sldId id="319"/>
            <p14:sldId id="307"/>
          </p14:sldIdLst>
        </p14:section>
        <p14:section name="未命名的章節" id="{7C849ACD-A8D1-4D92-885A-1B17D7BD9BF9}">
          <p14:sldIdLst>
            <p14:sldId id="304"/>
            <p14:sldId id="321"/>
            <p14:sldId id="315"/>
            <p14:sldId id="308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316"/>
            <p14:sldId id="274"/>
            <p14:sldId id="278"/>
            <p14:sldId id="279"/>
            <p14:sldId id="280"/>
            <p14:sldId id="281"/>
            <p14:sldId id="282"/>
          </p14:sldIdLst>
        </p14:section>
        <p14:section name="未命名的章節" id="{EED57891-4CE8-4632-AAB4-5BFE010DF016}">
          <p14:sldIdLst>
            <p14:sldId id="283"/>
            <p14:sldId id="322"/>
            <p14:sldId id="323"/>
            <p14:sldId id="320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9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12E51-D9B5-4FF9-A7D3-C12B9558F11E}" type="datetimeFigureOut">
              <a:rPr lang="zh-HK" altLang="en-US" smtClean="0"/>
              <a:t>1/12/2018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CFC6-5346-460A-A585-DA997E6CE8F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5829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25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20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4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941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87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60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17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363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5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38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51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56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80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8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5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91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6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B0C271-B725-4BE5-B516-E483AFBE88EA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FC8EB3-4603-45AB-B1F0-9F506DC0CD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3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F4FD84A-334F-4694-9DC1-4BE8B5995348}"/>
              </a:ext>
            </a:extLst>
          </p:cNvPr>
          <p:cNvSpPr/>
          <p:nvPr/>
        </p:nvSpPr>
        <p:spPr>
          <a:xfrm>
            <a:off x="1605598" y="529077"/>
            <a:ext cx="6832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TW" altLang="en-US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切勿遺棄聖體主</a:t>
            </a:r>
            <a:r>
              <a:rPr lang="en-US" altLang="zh-TW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zh-CN" altLang="en-US" sz="6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圖片 7" descr="一張含有 牆, 建築物, 室內 的圖片&#10;&#10;自動產生的描述">
            <a:extLst>
              <a:ext uri="{FF2B5EF4-FFF2-40B4-BE49-F238E27FC236}">
                <a16:creationId xmlns="" xmlns:a16="http://schemas.microsoft.com/office/drawing/2014/main" id="{DA84DCAE-36F1-4782-8859-F1B2DE721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00" y="1588450"/>
            <a:ext cx="7158371" cy="4767720"/>
          </a:xfrm>
          <a:prstGeom prst="rect">
            <a:avLst/>
          </a:prstGeom>
        </p:spPr>
      </p:pic>
      <p:sp>
        <p:nvSpPr>
          <p:cNvPr id="2" name="乘號 1"/>
          <p:cNvSpPr/>
          <p:nvPr/>
        </p:nvSpPr>
        <p:spPr>
          <a:xfrm>
            <a:off x="4600800" y="3420000"/>
            <a:ext cx="1447200" cy="1836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449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user\Pictures\Pictures for Sr\Rej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00" y="237600"/>
            <a:ext cx="3132000" cy="22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418400" y="2558676"/>
            <a:ext cx="679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4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拒絕之原因</a:t>
            </a:r>
            <a:r>
              <a:rPr lang="zh-HK" altLang="zh-HK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zh-TW" altLang="zh-HK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zh-HK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</a:t>
            </a:r>
            <a:r>
              <a:rPr lang="zh-HK" altLang="zh-HK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漠，自私</a:t>
            </a:r>
            <a:endParaRPr lang="zh-TW" altLang="zh-HK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怕麻煩</a:t>
            </a:r>
            <a:r>
              <a:rPr lang="zh-HK" altLang="zh-HK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，怕</a:t>
            </a:r>
            <a:r>
              <a:rPr lang="zh-HK" altLang="zh-HK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惹不潔，害怕損失</a:t>
            </a:r>
            <a:endParaRPr lang="zh-TW" altLang="zh-HK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無時間</a:t>
            </a:r>
            <a:r>
              <a:rPr lang="zh-HK" altLang="zh-HK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，無</a:t>
            </a:r>
            <a:r>
              <a:rPr lang="zh-HK" altLang="zh-HK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地方</a:t>
            </a:r>
            <a:r>
              <a:rPr lang="zh-HK" altLang="zh-HK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無愛心</a:t>
            </a:r>
            <a:endParaRPr lang="en-US" altLang="zh-TW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TW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無慧眼</a:t>
            </a:r>
            <a:r>
              <a:rPr lang="zh-HK" altLang="zh-HK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驕傲</a:t>
            </a:r>
            <a:endParaRPr lang="zh-TW" altLang="zh-HK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64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inttimothy.org/wp-content/uploads/2013/05/jesus-child-and-holy-spi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98" y="-792162"/>
            <a:ext cx="6510001" cy="81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294798" y="5288340"/>
            <a:ext cx="6847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但是，凡接受他的，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他給他們</a:t>
            </a:r>
            <a:r>
              <a:rPr lang="zh-TW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，即</a:t>
            </a:r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給那些信他的名字的人</a:t>
            </a:r>
            <a:r>
              <a:rPr lang="zh-TW" altLang="zh-H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權能</a:t>
            </a:r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，好成為</a:t>
            </a:r>
            <a:r>
              <a:rPr lang="zh-TW" altLang="zh-H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天主的子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8922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user\Pictures\Pictures for Sr\Jusus knock at the door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0" y="698400"/>
            <a:ext cx="7171200" cy="58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893600" y="4482734"/>
            <a:ext cx="6887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「為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他沒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有地方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!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」</a:t>
            </a:r>
            <a:endParaRPr lang="zh-HK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8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user\Pictures\Pictures for Sr\Jusus knock at the door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00" y="273600"/>
            <a:ext cx="2952000" cy="28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296000" y="820800"/>
            <a:ext cx="5551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4000" b="1" dirty="0"/>
              <a:t>「</a:t>
            </a:r>
            <a:r>
              <a:rPr lang="zh-TW" altLang="zh-HK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</a:t>
            </a:r>
            <a:r>
              <a:rPr lang="zh-TW" altLang="zh-HK" sz="4000" b="1" dirty="0"/>
              <a:t>，</a:t>
            </a:r>
            <a:endParaRPr lang="en-US" altLang="zh-TW" sz="4000" b="1" dirty="0"/>
          </a:p>
          <a:p>
            <a:r>
              <a:rPr lang="en-US" altLang="zh-TW" sz="4000" b="1" dirty="0"/>
              <a:t>   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TW" altLang="zh-HK" sz="4000" b="1" dirty="0"/>
              <a:t>立在門口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敲門</a:t>
            </a:r>
            <a:r>
              <a:rPr lang="zh-TW" altLang="zh-HK" sz="4000" b="1" dirty="0"/>
              <a:t>，</a:t>
            </a:r>
            <a:endParaRPr lang="en-US" altLang="zh-TW" sz="4000" b="1" dirty="0"/>
          </a:p>
          <a:p>
            <a:r>
              <a:rPr lang="en-US" altLang="zh-TW" sz="4000" b="1" dirty="0"/>
              <a:t>   </a:t>
            </a:r>
            <a:r>
              <a:rPr lang="zh-TW" altLang="zh-HK" sz="4000" b="1" dirty="0"/>
              <a:t>誰若聽見我的聲音</a:t>
            </a:r>
            <a:endParaRPr lang="en-US" altLang="zh-TW" sz="4000" b="1" dirty="0"/>
          </a:p>
          <a:p>
            <a:r>
              <a:rPr lang="en-US" altLang="zh-TW" sz="4000" b="1" dirty="0"/>
              <a:t>   </a:t>
            </a:r>
            <a:r>
              <a:rPr lang="zh-TW" altLang="zh-HK" sz="4000" b="1" dirty="0"/>
              <a:t>而給我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開門</a:t>
            </a:r>
            <a:r>
              <a:rPr lang="zh-TW" altLang="zh-HK" sz="4000" b="1" dirty="0"/>
              <a:t>，</a:t>
            </a:r>
            <a:r>
              <a:rPr lang="en-US" altLang="zh-TW" sz="4000" b="1" dirty="0"/>
              <a:t>       	</a:t>
            </a:r>
          </a:p>
          <a:p>
            <a:r>
              <a:rPr lang="en-US" altLang="zh-TW" sz="4000" b="1" dirty="0"/>
              <a:t>   </a:t>
            </a:r>
            <a:r>
              <a:rPr lang="zh-TW" altLang="zh-HK" sz="4000" b="1" dirty="0"/>
              <a:t>我要進到他那裡，</a:t>
            </a:r>
            <a:endParaRPr lang="en-US" altLang="zh-TW" sz="4000" b="1" dirty="0"/>
          </a:p>
          <a:p>
            <a:r>
              <a:rPr lang="en-US" altLang="zh-TW" sz="4000" b="1" dirty="0"/>
              <a:t>	</a:t>
            </a:r>
            <a:r>
              <a:rPr lang="zh-TW" altLang="zh-HK" sz="4000" b="1" dirty="0"/>
              <a:t>同他坐席</a:t>
            </a:r>
            <a:r>
              <a:rPr lang="zh-TW" altLang="zh-HK" sz="4000" b="1" dirty="0" smtClean="0"/>
              <a:t>，他</a:t>
            </a:r>
            <a:r>
              <a:rPr lang="zh-TW" altLang="zh-HK" sz="4000" b="1" dirty="0"/>
              <a:t>也</a:t>
            </a:r>
            <a:r>
              <a:rPr lang="zh-TW" altLang="zh-HK" sz="4000" b="1" dirty="0" smtClean="0"/>
              <a:t>要</a:t>
            </a:r>
            <a:endParaRPr lang="en-US" altLang="zh-TW" sz="4000" b="1" dirty="0" smtClean="0"/>
          </a:p>
          <a:p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同我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一起坐席</a:t>
            </a:r>
            <a:r>
              <a:rPr lang="zh-TW" altLang="zh-HK" sz="4000" b="1" dirty="0"/>
              <a:t>。」 </a:t>
            </a:r>
            <a:r>
              <a:rPr lang="en-US" altLang="zh-HK" b="1" dirty="0"/>
              <a:t>(</a:t>
            </a:r>
            <a:r>
              <a:rPr lang="zh-HK" altLang="zh-HK" b="1" dirty="0"/>
              <a:t>默</a:t>
            </a:r>
            <a:r>
              <a:rPr lang="en-US" altLang="zh-HK" b="1" dirty="0"/>
              <a:t>3:20)</a:t>
            </a:r>
            <a:endParaRPr lang="zh-TW" altLang="zh-HK" b="1" dirty="0"/>
          </a:p>
        </p:txBody>
      </p:sp>
    </p:spTree>
    <p:extLst>
      <p:ext uri="{BB962C8B-B14F-4D97-AF65-F5344CB8AC3E}">
        <p14:creationId xmlns:p14="http://schemas.microsoft.com/office/powerpoint/2010/main" val="38192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C:\Users\user\Pictures\Pictures for Sr\Cave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800"/>
            <a:ext cx="9072000" cy="70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1382400" y="4099837"/>
            <a:ext cx="759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洞：黑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暗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骯髒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佈滿塵埃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充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滿蛇虫鼠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蟻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怪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聲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臭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氣熏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蜘蛛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冰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不阻止進入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user\Pictures\Pictures for Sr\Manger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99" y="-302400"/>
            <a:ext cx="4449601" cy="30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835200" y="2750400"/>
            <a:ext cx="777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馬槽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骯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髒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佈滿塵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埃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蜘蛛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</a:t>
            </a:r>
            <a:endParaRPr lang="zh-TW" altLang="zh-H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充滿虫蟻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怪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聲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臭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氣熏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	 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冰冷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、硬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剌身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容讓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被修整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容讓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聖嬰躺下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奇蹟出現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zh-TW" altLang="zh-HK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20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0000" y="0"/>
            <a:ext cx="742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HK" sz="4000" b="1" dirty="0" smtClean="0"/>
              <a:t>              </a:t>
            </a:r>
            <a:r>
              <a:rPr lang="zh-HK" altLang="zh-HK" sz="4000" b="1" dirty="0" smtClean="0"/>
              <a:t>牧</a:t>
            </a:r>
            <a:r>
              <a:rPr lang="zh-HK" altLang="zh-HK" sz="4000" b="1" dirty="0"/>
              <a:t>羊人</a:t>
            </a:r>
            <a:r>
              <a:rPr lang="zh-HK" altLang="zh-HK" sz="4000" b="1" dirty="0" smtClean="0"/>
              <a:t>：</a:t>
            </a:r>
            <a:endParaRPr lang="en-US" altLang="zh-HK" sz="4000" b="1" dirty="0" smtClean="0"/>
          </a:p>
          <a:p>
            <a:pPr lvl="0"/>
            <a:r>
              <a:rPr lang="en-US" altLang="zh-HK" sz="4000" b="1" dirty="0" smtClean="0"/>
              <a:t>	 </a:t>
            </a:r>
            <a:r>
              <a:rPr lang="zh-HK" altLang="zh-HK" sz="4000" b="1" dirty="0" smtClean="0"/>
              <a:t>無</a:t>
            </a:r>
            <a:r>
              <a:rPr lang="zh-HK" altLang="zh-HK" sz="4000" b="1" dirty="0"/>
              <a:t>知</a:t>
            </a:r>
            <a:r>
              <a:rPr lang="zh-HK" altLang="zh-HK" sz="4000" b="1" dirty="0" smtClean="0"/>
              <a:t>識</a:t>
            </a:r>
            <a:r>
              <a:rPr lang="zh-TW" altLang="en-US" sz="4000" b="1" dirty="0" smtClean="0"/>
              <a:t>、更</a:t>
            </a:r>
            <a:r>
              <a:rPr lang="zh-HK" altLang="zh-HK" sz="4000" b="1" dirty="0" smtClean="0"/>
              <a:t>無</a:t>
            </a:r>
            <a:r>
              <a:rPr lang="zh-TW" altLang="en-US" sz="4000" b="1" dirty="0" smtClean="0"/>
              <a:t>神學</a:t>
            </a:r>
            <a:r>
              <a:rPr lang="zh-HK" altLang="zh-HK" sz="4000" b="1" dirty="0" smtClean="0"/>
              <a:t>知</a:t>
            </a:r>
            <a:r>
              <a:rPr lang="zh-HK" altLang="zh-HK" sz="4000" b="1" dirty="0"/>
              <a:t>識</a:t>
            </a:r>
            <a:r>
              <a:rPr lang="zh-TW" altLang="en-US" sz="4000" b="1" dirty="0"/>
              <a:t>、</a:t>
            </a:r>
            <a:endParaRPr lang="zh-TW" altLang="zh-HK" sz="4000" b="1" dirty="0"/>
          </a:p>
          <a:p>
            <a:r>
              <a:rPr lang="zh-HK" altLang="zh-HK" sz="4000" b="1" dirty="0"/>
              <a:t>　粗</a:t>
            </a:r>
            <a:r>
              <a:rPr lang="zh-HK" altLang="zh-HK" sz="4000" b="1" dirty="0" smtClean="0"/>
              <a:t>魯</a:t>
            </a:r>
            <a:r>
              <a:rPr lang="zh-TW" altLang="en-US" sz="4000" b="1" dirty="0" smtClean="0"/>
              <a:t>、</a:t>
            </a:r>
            <a:endParaRPr lang="en-US" altLang="zh-TW" sz="4000" b="1" dirty="0" smtClean="0"/>
          </a:p>
          <a:p>
            <a:r>
              <a:rPr lang="en-US" altLang="zh-TW" sz="4000" b="1" dirty="0"/>
              <a:t> </a:t>
            </a:r>
            <a:r>
              <a:rPr lang="en-US" altLang="zh-TW" sz="4000" b="1" dirty="0" smtClean="0"/>
              <a:t>   </a:t>
            </a:r>
            <a:r>
              <a:rPr lang="zh-TW" altLang="en-US" sz="4000" b="1" dirty="0" smtClean="0"/>
              <a:t>又因經常在戶外與動物同活，</a:t>
            </a:r>
            <a:r>
              <a:rPr lang="en-US" altLang="zh-TW" sz="4000" b="1" dirty="0" smtClean="0"/>
              <a:t>	 </a:t>
            </a:r>
            <a:r>
              <a:rPr lang="zh-HK" altLang="zh-HK" sz="4000" b="1" dirty="0" smtClean="0"/>
              <a:t>污</a:t>
            </a:r>
            <a:r>
              <a:rPr lang="zh-HK" altLang="zh-HK" sz="4000" b="1" dirty="0"/>
              <a:t>穢</a:t>
            </a:r>
            <a:r>
              <a:rPr lang="zh-TW" altLang="en-US" sz="4000" b="1" dirty="0" smtClean="0"/>
              <a:t>不潔</a:t>
            </a:r>
            <a:r>
              <a:rPr lang="en-US" altLang="zh-TW" sz="4000" b="1" dirty="0" smtClean="0"/>
              <a:t>…</a:t>
            </a:r>
            <a:endParaRPr lang="zh-TW" altLang="zh-HK" sz="4000" b="1" dirty="0"/>
          </a:p>
          <a:p>
            <a:r>
              <a:rPr lang="zh-HK" altLang="zh-HK" sz="4000" b="1" dirty="0"/>
              <a:t>　</a:t>
            </a:r>
            <a:endParaRPr lang="zh-TW" altLang="zh-HK" sz="4000" b="1" dirty="0"/>
          </a:p>
          <a:p>
            <a:r>
              <a:rPr lang="zh-HK" altLang="zh-HK" sz="4000" b="1" dirty="0"/>
              <a:t>　</a:t>
            </a:r>
            <a:endParaRPr lang="zh-TW" altLang="zh-HK" sz="4000" b="1" dirty="0"/>
          </a:p>
          <a:p>
            <a:r>
              <a:rPr lang="en-US" altLang="zh-HK" sz="4000" b="1" dirty="0"/>
              <a:t> </a:t>
            </a:r>
            <a:endParaRPr lang="zh-TW" altLang="zh-HK" sz="4000" b="1" dirty="0"/>
          </a:p>
          <a:p>
            <a:r>
              <a:rPr lang="zh-HK" altLang="zh-HK" sz="4000" b="1" dirty="0"/>
              <a:t>但有愛心，有中情味，有溫暖</a:t>
            </a:r>
            <a:endParaRPr lang="zh-TW" altLang="zh-HK" sz="4000" b="1" dirty="0"/>
          </a:p>
        </p:txBody>
      </p:sp>
      <p:pic>
        <p:nvPicPr>
          <p:cNvPr id="2050" name="Picture 2" descr="image: Christmas Angels announce to Shepherd with sheep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5492"/>
            <a:ext cx="4226400" cy="31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: Christmas Angels announce to Shepherd with sheep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38" y="3615492"/>
            <a:ext cx="4863762" cy="32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1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: Christmas Angels announce to Shepherd with sheep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0"/>
            <a:ext cx="7531200" cy="69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062400" y="849600"/>
            <a:ext cx="229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</a:rPr>
              <a:t> 但</a:t>
            </a:r>
            <a:endParaRPr lang="en-US" altLang="zh-TW" sz="3600" b="1" dirty="0" smtClean="0">
              <a:solidFill>
                <a:schemeClr val="bg1"/>
              </a:solidFill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</a:rPr>
              <a:t>立刻回應 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!</a:t>
            </a:r>
            <a:endParaRPr lang="zh-HK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1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5200" y="571938"/>
            <a:ext cx="846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/>
              <a:t>       </a:t>
            </a:r>
            <a:r>
              <a:rPr lang="zh-TW" altLang="zh-HK" sz="3600" b="1" dirty="0" smtClean="0"/>
              <a:t>聖</a:t>
            </a:r>
            <a:r>
              <a:rPr lang="zh-TW" altLang="zh-HK" sz="3600" b="1" dirty="0"/>
              <a:t>言成了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血肉</a:t>
            </a:r>
            <a:r>
              <a:rPr lang="zh-TW" altLang="zh-HK" sz="3600" b="1" dirty="0" smtClean="0"/>
              <a:t>，</a:t>
            </a:r>
            <a:endParaRPr lang="en-US" altLang="zh-TW" sz="3600" b="1" dirty="0" smtClean="0"/>
          </a:p>
          <a:p>
            <a:r>
              <a:rPr lang="zh-TW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寄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居在我們中間</a:t>
            </a:r>
            <a:r>
              <a:rPr lang="zh-TW" altLang="zh-HK" sz="3600" b="1" dirty="0" smtClean="0"/>
              <a:t>；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我</a:t>
            </a:r>
            <a:r>
              <a:rPr lang="zh-TW" altLang="zh-HK" sz="3600" b="1" dirty="0"/>
              <a:t>們見了他的光榮</a:t>
            </a:r>
            <a:r>
              <a:rPr lang="zh-TW" altLang="zh-HK" sz="3600" b="1" dirty="0" smtClean="0"/>
              <a:t>，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正</a:t>
            </a:r>
            <a:r>
              <a:rPr lang="zh-TW" altLang="zh-HK" sz="3600" b="1" dirty="0"/>
              <a:t>如父獨生者的光</a:t>
            </a:r>
            <a:r>
              <a:rPr lang="zh-TW" altLang="zh-HK" sz="3600" b="1" dirty="0" smtClean="0"/>
              <a:t>榮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，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滿溢恩寵</a:t>
            </a:r>
            <a:r>
              <a:rPr lang="zh-TW" altLang="zh-HK" sz="3600" b="1" dirty="0"/>
              <a:t>和真理</a:t>
            </a:r>
            <a:r>
              <a:rPr lang="zh-TW" altLang="zh-HK" sz="3600" b="1" dirty="0" smtClean="0"/>
              <a:t>。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從</a:t>
            </a:r>
            <a:r>
              <a:rPr lang="zh-TW" altLang="zh-HK" sz="3600" b="1" dirty="0"/>
              <a:t>他的滿盈中</a:t>
            </a:r>
            <a:r>
              <a:rPr lang="zh-TW" altLang="zh-HK" sz="3600" b="1" dirty="0" smtClean="0"/>
              <a:t>，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我</a:t>
            </a:r>
            <a:r>
              <a:rPr lang="zh-TW" altLang="zh-HK" sz="3600" b="1" dirty="0"/>
              <a:t>們都領受了恩寵</a:t>
            </a:r>
            <a:r>
              <a:rPr lang="zh-TW" altLang="zh-HK" sz="3600" b="1" dirty="0" smtClean="0"/>
              <a:t>，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而</a:t>
            </a:r>
            <a:r>
              <a:rPr lang="zh-TW" altLang="zh-HK" sz="3600" b="1" dirty="0"/>
              <a:t>且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恩寵上加恩寵</a:t>
            </a:r>
            <a:r>
              <a:rPr lang="zh-TW" altLang="zh-HK" sz="3600" b="1" dirty="0" smtClean="0"/>
              <a:t>。</a:t>
            </a:r>
            <a:endParaRPr lang="en-US" altLang="zh-TW" sz="3600" b="1" dirty="0" smtClean="0"/>
          </a:p>
          <a:p>
            <a:r>
              <a:rPr lang="en-US" altLang="zh-HK" b="1" dirty="0" smtClean="0"/>
              <a:t> </a:t>
            </a:r>
            <a:r>
              <a:rPr lang="en-US" altLang="zh-HK" b="1" dirty="0"/>
              <a:t>(</a:t>
            </a:r>
            <a:r>
              <a:rPr lang="zh-HK" altLang="zh-HK" b="1" dirty="0"/>
              <a:t>若</a:t>
            </a:r>
            <a:r>
              <a:rPr lang="en-US" altLang="zh-HK" b="1" dirty="0"/>
              <a:t>1:11-12, 14, 16)</a:t>
            </a:r>
            <a:endParaRPr lang="zh-TW" altLang="zh-HK" b="1" dirty="0"/>
          </a:p>
        </p:txBody>
      </p:sp>
      <p:pic>
        <p:nvPicPr>
          <p:cNvPr id="3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0" y="-50399"/>
            <a:ext cx="4428000" cy="60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0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牆, 建築物, 室內 的圖片&#10;&#10;自動產生的描述">
            <a:extLst>
              <a:ext uri="{FF2B5EF4-FFF2-40B4-BE49-F238E27FC236}">
                <a16:creationId xmlns="" xmlns:a16="http://schemas.microsoft.com/office/drawing/2014/main" id="{DA84DCAE-36F1-4782-8859-F1B2DE721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6" y="828000"/>
            <a:ext cx="8159596" cy="54345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18453" y="3899534"/>
            <a:ext cx="5303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「為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他沒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有地方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!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」</a:t>
            </a:r>
            <a:endParaRPr lang="zh-HK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3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室內, 花, 桌, 祭壇 的圖片&#10;&#10;自動產生的描述">
            <a:extLst>
              <a:ext uri="{FF2B5EF4-FFF2-40B4-BE49-F238E27FC236}">
                <a16:creationId xmlns="" xmlns:a16="http://schemas.microsoft.com/office/drawing/2014/main" id="{FF1727B9-B695-4F6F-810B-46ACEAE1B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4" y="247872"/>
            <a:ext cx="4762500" cy="635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48864" y="555335"/>
            <a:ext cx="35951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dirty="0"/>
              <a:t>救主耶穌臨在於聖體櫃內</a:t>
            </a:r>
            <a:endParaRPr lang="en-US" altLang="zh-HK" sz="3600" b="1" dirty="0"/>
          </a:p>
          <a:p>
            <a:r>
              <a:rPr lang="zh-HK" altLang="zh-HK" sz="3600" b="1" dirty="0"/>
              <a:t>邀請所有</a:t>
            </a:r>
            <a:r>
              <a:rPr lang="zh-HK" altLang="zh-HK" sz="3600" b="1" dirty="0" smtClean="0"/>
              <a:t>人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去</a:t>
            </a:r>
            <a:r>
              <a:rPr lang="zh-HK" altLang="zh-HK" sz="3600" b="1" dirty="0"/>
              <a:t>朝拜祂。</a:t>
            </a:r>
            <a:endParaRPr lang="zh-TW" altLang="zh-HK" sz="3600" b="1" dirty="0"/>
          </a:p>
          <a:p>
            <a:endParaRPr lang="en-US" altLang="zh-HK" sz="3600" b="1" dirty="0" smtClean="0"/>
          </a:p>
          <a:p>
            <a:r>
              <a:rPr lang="zh-HK" altLang="zh-HK" sz="4000" b="1" dirty="0" smtClean="0"/>
              <a:t>永</a:t>
            </a:r>
            <a:r>
              <a:rPr lang="zh-HK" altLang="zh-HK" sz="4000" b="1" dirty="0"/>
              <a:t>勿</a:t>
            </a:r>
            <a:r>
              <a:rPr lang="zh-HK" altLang="zh-HK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外在</a:t>
            </a:r>
            <a:r>
              <a:rPr lang="zh-HK" altLang="zh-HK" sz="4000" b="1" dirty="0" smtClean="0"/>
              <a:t>或</a:t>
            </a:r>
            <a:endParaRPr lang="en-US" altLang="zh-HK" sz="4000" b="1" dirty="0" smtClean="0"/>
          </a:p>
          <a:p>
            <a:r>
              <a:rPr lang="zh-HK" altLang="zh-HK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內</a:t>
            </a:r>
            <a:r>
              <a:rPr lang="zh-HK" altLang="zh-HK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HK" altLang="zh-HK" sz="4000" b="1" dirty="0"/>
              <a:t>地遺棄祂。</a:t>
            </a:r>
            <a:endParaRPr lang="zh-TW" altLang="zh-HK" sz="4000" b="1" dirty="0"/>
          </a:p>
        </p:txBody>
      </p:sp>
    </p:spTree>
    <p:extLst>
      <p:ext uri="{BB962C8B-B14F-4D97-AF65-F5344CB8AC3E}">
        <p14:creationId xmlns:p14="http://schemas.microsoft.com/office/powerpoint/2010/main" val="339425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0000" y="223201"/>
            <a:ext cx="7185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altLang="zh-HK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HK" altLang="zh-HK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</a:t>
            </a:r>
            <a:r>
              <a:rPr lang="zh-HK" altLang="zh-HK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一旦</a:t>
            </a:r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啟門</a:t>
            </a:r>
            <a:r>
              <a:rPr lang="zh-HK" altLang="zh-HK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迎接主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「天主受享光榮於高天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愛的人在世享平安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！」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眾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天使離開他們往天上去了以後，牧人們就彼此說：「我們且往白冷去，看看上主報告給我們所發生的事。」他們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急忙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去了，找到了瑪利亞和若瑟，並那躺在馬槽中的嬰兒。他們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看見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以後，就把天使對他們論這小孩所說的事，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傳揚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zh-TW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HK" altLang="zh-H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</a:t>
            </a:r>
            <a:r>
              <a:rPr lang="en-US" altLang="zh-H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2:14-17</a:t>
            </a:r>
            <a:r>
              <a:rPr lang="zh-HK" altLang="zh-H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TW" altLang="zh-H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34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室內 的圖片&#10;&#10;自動產生的描述">
            <a:extLst>
              <a:ext uri="{FF2B5EF4-FFF2-40B4-BE49-F238E27FC236}">
                <a16:creationId xmlns="" xmlns:a16="http://schemas.microsoft.com/office/drawing/2014/main" id="{18D0A92D-920C-4F8E-89CA-20489DD14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799" y="-359999"/>
            <a:ext cx="14410789" cy="758782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35200" y="292435"/>
            <a:ext cx="753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600" b="1" dirty="0">
                <a:solidFill>
                  <a:srgbClr val="FFFF00"/>
                </a:solidFill>
              </a:rPr>
              <a:t>聖言成了</a:t>
            </a:r>
            <a:r>
              <a:rPr lang="zh-TW" altLang="zh-HK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血肉</a:t>
            </a:r>
            <a:r>
              <a:rPr lang="zh-TW" altLang="zh-HK" sz="3600" b="1" dirty="0" smtClean="0">
                <a:solidFill>
                  <a:srgbClr val="FFFF00"/>
                </a:solidFill>
              </a:rPr>
              <a:t>，</a:t>
            </a:r>
            <a:r>
              <a:rPr lang="zh-TW" altLang="zh-H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寄</a:t>
            </a:r>
            <a:r>
              <a:rPr lang="zh-TW" altLang="zh-HK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居在我們中間</a:t>
            </a:r>
            <a:r>
              <a:rPr lang="zh-TW" altLang="zh-HK" sz="3600" b="1" dirty="0"/>
              <a:t>；</a:t>
            </a:r>
            <a:endParaRPr lang="en-US" altLang="zh-TW" sz="3600" b="1" dirty="0"/>
          </a:p>
        </p:txBody>
      </p:sp>
      <p:sp>
        <p:nvSpPr>
          <p:cNvPr id="5" name="矩形 4"/>
          <p:cNvSpPr/>
          <p:nvPr/>
        </p:nvSpPr>
        <p:spPr>
          <a:xfrm>
            <a:off x="5158800" y="46062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HK" sz="3600" b="1" dirty="0">
                <a:solidFill>
                  <a:srgbClr val="FFFF00"/>
                </a:solidFill>
              </a:rPr>
              <a:t>從他的滿盈中，</a:t>
            </a:r>
            <a:endParaRPr lang="en-US" altLang="zh-TW" sz="3600" b="1" dirty="0">
              <a:solidFill>
                <a:srgbClr val="FFFF00"/>
              </a:solidFill>
            </a:endParaRPr>
          </a:p>
          <a:p>
            <a:r>
              <a:rPr lang="zh-TW" altLang="zh-HK" sz="3600" b="1" dirty="0">
                <a:solidFill>
                  <a:srgbClr val="FFFF00"/>
                </a:solidFill>
              </a:rPr>
              <a:t>我們都領受了恩寵，</a:t>
            </a:r>
            <a:endParaRPr lang="en-US" altLang="zh-TW" sz="3600" b="1" dirty="0">
              <a:solidFill>
                <a:srgbClr val="FFFF00"/>
              </a:solidFill>
            </a:endParaRPr>
          </a:p>
          <a:p>
            <a:r>
              <a:rPr lang="zh-TW" altLang="zh-HK" sz="3600" b="1" dirty="0">
                <a:solidFill>
                  <a:srgbClr val="FFFF00"/>
                </a:solidFill>
              </a:rPr>
              <a:t>而且</a:t>
            </a:r>
            <a:r>
              <a:rPr lang="zh-TW" altLang="zh-HK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恩寵上加恩寵</a:t>
            </a:r>
            <a:endParaRPr lang="zh-HK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8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: Gospel Zacchaeus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369" y="-1814566"/>
            <a:ext cx="11466529" cy="92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64000" y="1713600"/>
            <a:ext cx="2239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zh-HK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匝</a:t>
            </a:r>
            <a:r>
              <a:rPr lang="zh-TW" altLang="zh-HK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凱</a:t>
            </a:r>
            <a:r>
              <a:rPr lang="zh-TW" altLang="zh-HK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zh-HK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你快</a:t>
            </a:r>
            <a:endParaRPr lang="en-US" altLang="zh-TW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zh-HK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</a:t>
            </a:r>
            <a:r>
              <a:rPr lang="zh-TW" altLang="zh-HK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來！</a:t>
            </a:r>
            <a:endParaRPr lang="zh-HK" alt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7200" y="2574734"/>
            <a:ext cx="2308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他便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趕</a:t>
            </a:r>
            <a:r>
              <a:rPr lang="zh-TW" altLang="zh-H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快下來</a:t>
            </a:r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喜</a:t>
            </a:r>
            <a:r>
              <a:rPr lang="zh-TW" altLang="zh-H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悅</a:t>
            </a:r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款</a:t>
            </a:r>
            <a:r>
              <a:rPr lang="zh-TW" altLang="zh-H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留耶穌</a:t>
            </a:r>
            <a:endParaRPr lang="zh-HK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93600" y="3244334"/>
            <a:ext cx="1466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b="1" dirty="0"/>
              <a:t>(</a:t>
            </a:r>
            <a:r>
              <a:rPr lang="zh-HK" altLang="zh-HK" b="1" dirty="0"/>
              <a:t>路</a:t>
            </a:r>
            <a:r>
              <a:rPr lang="en-US" altLang="zh-HK" b="1" dirty="0"/>
              <a:t>19:5-6)</a:t>
            </a:r>
            <a:endParaRPr lang="zh-TW" altLang="zh-HK" b="1" dirty="0"/>
          </a:p>
        </p:txBody>
      </p:sp>
      <p:sp>
        <p:nvSpPr>
          <p:cNvPr id="7" name="矩形 6"/>
          <p:cNvSpPr/>
          <p:nvPr/>
        </p:nvSpPr>
        <p:spPr>
          <a:xfrm>
            <a:off x="1447200" y="4144334"/>
            <a:ext cx="43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</a:t>
            </a:r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TW" altLang="zh-H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</a:t>
            </a:r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必須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</a:t>
            </a:r>
            <a:r>
              <a:rPr lang="zh-TW" altLang="zh-H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在你家中</a:t>
            </a:r>
            <a:r>
              <a:rPr lang="zh-TW" altLang="zh-H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。」</a:t>
            </a:r>
            <a:r>
              <a:rPr lang="en-US" altLang="zh-HK" b="1" dirty="0">
                <a:solidFill>
                  <a:schemeClr val="bg1"/>
                </a:solidFill>
              </a:rPr>
              <a:t>(</a:t>
            </a:r>
            <a:r>
              <a:rPr lang="zh-HK" altLang="zh-HK" b="1" dirty="0">
                <a:solidFill>
                  <a:schemeClr val="bg1"/>
                </a:solidFill>
              </a:rPr>
              <a:t>路</a:t>
            </a:r>
            <a:r>
              <a:rPr lang="en-US" altLang="zh-HK" b="1" dirty="0">
                <a:solidFill>
                  <a:schemeClr val="bg1"/>
                </a:solidFill>
              </a:rPr>
              <a:t>19:5-6)</a:t>
            </a:r>
            <a:endParaRPr lang="zh-TW" altLang="zh-HK" b="1" dirty="0">
              <a:solidFill>
                <a:schemeClr val="bg1"/>
              </a:solidFill>
            </a:endParaRPr>
          </a:p>
          <a:p>
            <a:endParaRPr lang="zh-HK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89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tholic image: Woman at the well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72" y="828514"/>
            <a:ext cx="5410025" cy="43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497600" y="5212800"/>
            <a:ext cx="643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撒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瑪黎雅井旁婦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罪婦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認出默西亞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福傳</a:t>
            </a:r>
            <a:endParaRPr lang="zh-HK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2649600" y="5995200"/>
            <a:ext cx="712800" cy="13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向右箭號 4"/>
          <p:cNvSpPr/>
          <p:nvPr/>
        </p:nvSpPr>
        <p:spPr>
          <a:xfrm>
            <a:off x="5818800" y="5995200"/>
            <a:ext cx="712800" cy="13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9940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upload.wikimedia.org/wikipedia/commons/2/27/Father_Damien%2C_photograph_by_William_Brigha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70" y="-264300"/>
            <a:ext cx="213233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943201" y="724334"/>
            <a:ext cx="3952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比利</a:t>
            </a:r>
            <a:r>
              <a:rPr lang="zh-TW" altLang="en-US" sz="2800" b="1" dirty="0" smtClean="0"/>
              <a:t>時</a:t>
            </a:r>
            <a:r>
              <a:rPr lang="zh-TW" altLang="zh-HK" sz="2800" b="1" dirty="0"/>
              <a:t>的</a:t>
            </a:r>
            <a:r>
              <a:rPr lang="zh-TW" altLang="en-US" sz="2800" b="1" dirty="0" smtClean="0"/>
              <a:t>聖</a:t>
            </a:r>
            <a:r>
              <a:rPr lang="zh-TW" altLang="zh-HK" sz="2800" b="1" dirty="0"/>
              <a:t>達米盎神</a:t>
            </a:r>
            <a:r>
              <a:rPr lang="zh-TW" altLang="zh-HK" sz="2800" b="1" dirty="0" smtClean="0"/>
              <a:t>父</a:t>
            </a:r>
            <a:endParaRPr lang="en-US" altLang="zh-TW" sz="2800" b="1" dirty="0" smtClean="0"/>
          </a:p>
          <a:p>
            <a:r>
              <a:rPr lang="zh-TW" altLang="zh-HK" sz="2800" b="1" dirty="0" smtClean="0"/>
              <a:t>在</a:t>
            </a:r>
            <a:r>
              <a:rPr lang="zh-TW" altLang="en-US" sz="2800" b="1" dirty="0" smtClean="0"/>
              <a:t>夏威夷</a:t>
            </a:r>
            <a:r>
              <a:rPr lang="zh-TW" altLang="zh-HK" sz="2800" b="1" dirty="0" smtClean="0"/>
              <a:t>莫</a:t>
            </a:r>
            <a:r>
              <a:rPr lang="zh-TW" altLang="zh-HK" sz="2800" b="1" dirty="0"/>
              <a:t>洛凱</a:t>
            </a:r>
            <a:r>
              <a:rPr lang="zh-TW" altLang="zh-HK" sz="2800" b="1" dirty="0" smtClean="0"/>
              <a:t>島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藉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朝拜明供聖體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/>
              <a:t>使</a:t>
            </a:r>
            <a:r>
              <a:rPr lang="zh-TW" altLang="zh-HK" sz="2800" b="1" dirty="0" smtClean="0"/>
              <a:t>痲瘋</a:t>
            </a:r>
            <a:r>
              <a:rPr lang="zh-TW" altLang="en-US" sz="2800" b="1" dirty="0" smtClean="0"/>
              <a:t>島上的</a:t>
            </a:r>
            <a:r>
              <a:rPr lang="zh-TW" altLang="zh-HK" sz="2800" b="1" dirty="0" smtClean="0"/>
              <a:t>病</a:t>
            </a:r>
            <a:r>
              <a:rPr lang="zh-TW" altLang="en-US" sz="2800" b="1" dirty="0" smtClean="0"/>
              <a:t>人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走出絕望</a:t>
            </a:r>
            <a:endParaRPr lang="en-US" altLang="zh-TW" sz="2800" b="1" dirty="0" smtClean="0"/>
          </a:p>
          <a:p>
            <a:endParaRPr lang="zh-HK" altLang="en-US" sz="36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6624000" y="2859900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3/1/1840-15/4/1889</a:t>
            </a:r>
            <a:endParaRPr lang="zh-HK" altLang="en-US" b="1" dirty="0"/>
          </a:p>
        </p:txBody>
      </p:sp>
      <p:pic>
        <p:nvPicPr>
          <p:cNvPr id="4098" name="Picture 2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94" y="3245833"/>
            <a:ext cx="5398256" cy="35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. damien de veuster of molokai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45" y="0"/>
            <a:ext cx="2371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. damien de veuster of molokai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749" y="3245833"/>
            <a:ext cx="6357349" cy="357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59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tholic image: John Baptist point to the lamb of God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9" y="1423607"/>
            <a:ext cx="6457499" cy="58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69598" y="5685812"/>
            <a:ext cx="714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們看見以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傳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揚開了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zh-TW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zh-HK" altLang="en-US" sz="4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320000" y="1915200"/>
            <a:ext cx="3499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「請看天主的羔羊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看除免世罪者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zh-HK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62000" y="20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若翰看見耶穌走過，便注視著他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HK" altLang="zh-H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</a:t>
            </a:r>
            <a:r>
              <a:rPr lang="en-US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1:36</a:t>
            </a:r>
            <a:r>
              <a:rPr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TW" altLang="zh-H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40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93600" y="79200"/>
            <a:ext cx="707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/>
              <a:t>      </a:t>
            </a:r>
            <a:r>
              <a:rPr lang="zh-TW" altLang="zh-HK" sz="3600" b="1" dirty="0" smtClean="0"/>
              <a:t>那</a:t>
            </a:r>
            <a:r>
              <a:rPr lang="zh-TW" altLang="zh-HK" sz="3600" b="1" dirty="0"/>
              <a:t>兩個門徒聽見他說這話</a:t>
            </a:r>
            <a:r>
              <a:rPr lang="zh-TW" altLang="zh-HK" sz="3600" b="1" dirty="0" smtClean="0"/>
              <a:t>，</a:t>
            </a:r>
            <a:r>
              <a:rPr lang="en-US" altLang="zh-TW" sz="3600" b="1" dirty="0" smtClean="0"/>
              <a:t>  </a:t>
            </a:r>
            <a:r>
              <a:rPr lang="zh-TW" altLang="zh-HK" sz="3600" b="1" dirty="0" smtClean="0"/>
              <a:t>便</a:t>
            </a:r>
            <a:r>
              <a:rPr lang="zh-TW" altLang="zh-HK" sz="3600" b="1" dirty="0"/>
              <a:t>跟隨了耶穌。耶穌轉過身來</a:t>
            </a:r>
            <a:r>
              <a:rPr lang="zh-TW" altLang="zh-HK" sz="3600" b="1" dirty="0" smtClean="0"/>
              <a:t>，</a:t>
            </a:r>
            <a:r>
              <a:rPr lang="en-US" altLang="zh-TW" sz="3600" b="1" dirty="0" smtClean="0"/>
              <a:t> </a:t>
            </a:r>
            <a:r>
              <a:rPr lang="zh-TW" altLang="zh-HK" sz="3600" b="1" dirty="0" smtClean="0"/>
              <a:t>看</a:t>
            </a:r>
            <a:r>
              <a:rPr lang="zh-TW" altLang="zh-HK" sz="3600" b="1" dirty="0"/>
              <a:t>見他們跟著，便問他們說</a:t>
            </a:r>
            <a:r>
              <a:rPr lang="zh-TW" altLang="zh-HK" sz="3600" b="1" dirty="0" smtClean="0"/>
              <a:t>：</a:t>
            </a:r>
            <a:r>
              <a:rPr lang="en-US" altLang="zh-TW" sz="3600" b="1" dirty="0" smtClean="0"/>
              <a:t> </a:t>
            </a:r>
            <a:r>
              <a:rPr lang="zh-TW" altLang="zh-HK" sz="3600" b="1" dirty="0" smtClean="0"/>
              <a:t>「</a:t>
            </a:r>
            <a:r>
              <a:rPr lang="zh-TW" altLang="zh-HK" sz="3600" b="1" dirty="0">
                <a:solidFill>
                  <a:schemeClr val="accent6">
                    <a:lumMod val="75000"/>
                  </a:schemeClr>
                </a:solidFill>
              </a:rPr>
              <a:t>你們找什麼？</a:t>
            </a:r>
            <a:r>
              <a:rPr lang="zh-TW" altLang="zh-HK" sz="3600" b="1" dirty="0"/>
              <a:t>」他們回答說：「辣彼！</a:t>
            </a:r>
            <a:r>
              <a:rPr lang="en-US" altLang="zh-HK" sz="3600" b="1" dirty="0"/>
              <a:t>──</a:t>
            </a:r>
            <a:r>
              <a:rPr lang="zh-TW" altLang="zh-HK" sz="3600" b="1" dirty="0"/>
              <a:t>意即師傅</a:t>
            </a:r>
            <a:r>
              <a:rPr lang="en-US" altLang="zh-HK" sz="3600" b="1" dirty="0"/>
              <a:t>──</a:t>
            </a:r>
            <a:r>
              <a:rPr lang="zh-TW" altLang="zh-HK" sz="3600" b="1" dirty="0"/>
              <a:t>你住在那裡？」他向他們說：「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你們來看看罷</a:t>
            </a:r>
            <a:r>
              <a:rPr lang="zh-TW" altLang="zh-HK" sz="3600" b="1" dirty="0" smtClean="0"/>
              <a:t>！」</a:t>
            </a:r>
            <a:endParaRPr lang="en-US" altLang="zh-TW" sz="3600" b="1" dirty="0" smtClean="0"/>
          </a:p>
          <a:p>
            <a:r>
              <a:rPr lang="en-US" altLang="zh-TW" sz="3600" b="1" dirty="0" smtClean="0"/>
              <a:t>              </a:t>
            </a:r>
            <a:r>
              <a:rPr lang="zh-TW" altLang="zh-HK" sz="3600" b="1" dirty="0" smtClean="0"/>
              <a:t>他</a:t>
            </a:r>
            <a:r>
              <a:rPr lang="zh-TW" altLang="zh-HK" sz="3600" b="1" dirty="0"/>
              <a:t>們於是去了</a:t>
            </a:r>
            <a:r>
              <a:rPr lang="zh-TW" altLang="zh-HK" sz="3600" b="1" dirty="0" smtClean="0"/>
              <a:t>，</a:t>
            </a:r>
            <a:endParaRPr lang="en-US" altLang="zh-TW" sz="3600" b="1" dirty="0" smtClean="0"/>
          </a:p>
          <a:p>
            <a:r>
              <a:rPr lang="en-US" altLang="zh-TW" sz="3600" b="1" dirty="0">
                <a:solidFill>
                  <a:srgbClr val="FF0000"/>
                </a:solidFill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             </a:t>
            </a:r>
            <a:r>
              <a:rPr lang="zh-TW" altLang="zh-HK" sz="3600" b="1" dirty="0" smtClean="0">
                <a:solidFill>
                  <a:srgbClr val="FF0000"/>
                </a:solidFill>
              </a:rPr>
              <a:t>看</a:t>
            </a:r>
            <a:r>
              <a:rPr lang="zh-TW" altLang="zh-HK" sz="3600" b="1" dirty="0">
                <a:solidFill>
                  <a:srgbClr val="FF0000"/>
                </a:solidFill>
              </a:rPr>
              <a:t>了</a:t>
            </a:r>
            <a:r>
              <a:rPr lang="zh-TW" altLang="zh-HK" sz="3600" b="1" dirty="0"/>
              <a:t>他住的地方</a:t>
            </a:r>
            <a:r>
              <a:rPr lang="zh-TW" altLang="zh-HK" sz="3600" b="1" dirty="0" smtClean="0"/>
              <a:t>；並且</a:t>
            </a:r>
            <a:endParaRPr lang="en-US" altLang="zh-TW" sz="3600" b="1" dirty="0" smtClean="0"/>
          </a:p>
          <a:p>
            <a:r>
              <a:rPr lang="en-US" altLang="zh-TW" sz="3600" b="1" dirty="0" smtClean="0">
                <a:solidFill>
                  <a:srgbClr val="FF0000"/>
                </a:solidFill>
              </a:rPr>
              <a:t>               </a:t>
            </a:r>
            <a:r>
              <a:rPr lang="zh-TW" altLang="zh-HK" sz="3600" b="1" dirty="0" smtClean="0">
                <a:solidFill>
                  <a:srgbClr val="FF0000"/>
                </a:solidFill>
              </a:rPr>
              <a:t>那</a:t>
            </a:r>
            <a:r>
              <a:rPr lang="zh-TW" altLang="zh-HK" sz="3600" b="1" dirty="0">
                <a:solidFill>
                  <a:srgbClr val="FF0000"/>
                </a:solidFill>
              </a:rPr>
              <a:t>一</a:t>
            </a:r>
            <a:r>
              <a:rPr lang="zh-TW" altLang="zh-HK" sz="3600" b="1" dirty="0" smtClean="0">
                <a:solidFill>
                  <a:srgbClr val="FF0000"/>
                </a:solidFill>
              </a:rPr>
              <a:t>天就</a:t>
            </a:r>
            <a:r>
              <a:rPr lang="zh-TW" altLang="zh-HK" sz="3600" b="1" dirty="0">
                <a:solidFill>
                  <a:srgbClr val="FF0000"/>
                </a:solidFill>
              </a:rPr>
              <a:t>在他那裡住下了</a:t>
            </a:r>
            <a:r>
              <a:rPr lang="zh-TW" altLang="zh-HK" sz="3600" b="1" dirty="0" smtClean="0"/>
              <a:t>。</a:t>
            </a:r>
            <a:endParaRPr lang="en-US" altLang="zh-TW" sz="3600" b="1" dirty="0" smtClean="0"/>
          </a:p>
          <a:p>
            <a:r>
              <a:rPr lang="en-US" altLang="zh-HK" b="1" dirty="0" smtClean="0"/>
              <a:t>                                    (</a:t>
            </a:r>
            <a:r>
              <a:rPr lang="zh-HK" altLang="zh-HK" b="1" dirty="0"/>
              <a:t>若</a:t>
            </a:r>
            <a:r>
              <a:rPr lang="en-US" altLang="zh-HK" b="1" dirty="0"/>
              <a:t>1:35-39</a:t>
            </a:r>
            <a:r>
              <a:rPr lang="en-US" altLang="zh-HK" dirty="0"/>
              <a:t>)</a:t>
            </a:r>
            <a:endParaRPr lang="zh-TW" altLang="zh-HK" dirty="0"/>
          </a:p>
          <a:p>
            <a:r>
              <a:rPr lang="en-US" altLang="zh-HK" dirty="0"/>
              <a:t> </a:t>
            </a:r>
            <a:endParaRPr lang="zh-TW" altLang="zh-HK" dirty="0"/>
          </a:p>
        </p:txBody>
      </p:sp>
      <p:pic>
        <p:nvPicPr>
          <p:cNvPr id="3" name="Picture 2" descr="Catholic image: John Baptist point to the lamb of God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400" y="4016059"/>
            <a:ext cx="3909600" cy="349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82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44800" y="0"/>
            <a:ext cx="6840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來到了自己的</a:t>
            </a:r>
            <a:r>
              <a:rPr lang="zh-TW" altLang="zh-H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領域</a:t>
            </a:r>
            <a:r>
              <a:rPr lang="zh-TW" altLang="zh-H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TW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</a:t>
            </a:r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己的人卻沒有接受他</a:t>
            </a:r>
            <a:r>
              <a:rPr lang="zh-TW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。但</a:t>
            </a:r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zh-TW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凡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接受他的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給他們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即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給那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些信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他的名字的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權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，好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成為天主的子女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r>
              <a:rPr lang="en-US" altLang="zh-HK" sz="2000" b="1" i="1" dirty="0" smtClean="0"/>
              <a:t>     	(</a:t>
            </a:r>
            <a:r>
              <a:rPr lang="zh-HK" altLang="zh-HK" sz="2000" b="1" i="1" dirty="0"/>
              <a:t>若</a:t>
            </a:r>
            <a:r>
              <a:rPr lang="en-US" altLang="zh-HK" sz="2000" b="1" i="1" dirty="0"/>
              <a:t>1:11-12)</a:t>
            </a:r>
            <a:endParaRPr lang="zh-TW" altLang="zh-HK" sz="2000" b="1" i="1" dirty="0"/>
          </a:p>
        </p:txBody>
      </p:sp>
      <p:pic>
        <p:nvPicPr>
          <p:cNvPr id="3074" name="Picture 2" descr="christ born in bethlehem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0" y="3094854"/>
            <a:ext cx="6976800" cy="43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 descr="一張含有 個人, 室內, 正面, 桌 的圖片&#10;&#10;自動產生的描述">
            <a:extLst>
              <a:ext uri="{FF2B5EF4-FFF2-40B4-BE49-F238E27FC236}">
                <a16:creationId xmlns="" xmlns:a16="http://schemas.microsoft.com/office/drawing/2014/main" id="{4B9CFDBD-41F7-4429-88D4-670788DB6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9913"/>
            <a:ext cx="5853600" cy="360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0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6800" y="72040"/>
            <a:ext cx="810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PEAM</a:t>
            </a:r>
            <a:r>
              <a:rPr lang="zh-HK" altLang="zh-HK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使命</a:t>
            </a:r>
            <a:endParaRPr lang="zh-TW" altLang="zh-HK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己朝拜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，向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聖體主打開心門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HK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像</a:t>
            </a:r>
            <a:r>
              <a:rPr lang="zh-HK" altLang="zh-HK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匝</a:t>
            </a:r>
            <a:r>
              <a:rPr lang="zh-HK" altLang="zh-HK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凱，撒瑪黎雅井旁婦</a:t>
            </a:r>
            <a:r>
              <a:rPr lang="zh-HK" altLang="zh-HK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zh-HK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聖體主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敲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堂區之門</a:t>
            </a:r>
            <a:endParaRPr lang="zh-TW" altLang="zh-H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向聖體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隨時隨地宣揚主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像</a:t>
            </a:r>
            <a:r>
              <a:rPr lang="zh-TW" altLang="zh-HK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若翰</a:t>
            </a:r>
            <a:r>
              <a:rPr lang="en-US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H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zh-TW" altLang="zh-H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Pictures\ad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3221125"/>
            <a:ext cx="8380800" cy="42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23200" y="3322760"/>
            <a:ext cx="2511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zh-HK" altLang="zh-H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為人代禱</a:t>
            </a:r>
            <a:endParaRPr lang="zh-TW" altLang="zh-HK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094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user\Pictures\Pictures for Sr\Jusus knock at the door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0" y="698400"/>
            <a:ext cx="7171200" cy="58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893601" y="4482734"/>
            <a:ext cx="529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「為聖體主敲門</a:t>
            </a:r>
            <a:r>
              <a:rPr lang="en-US" altLang="zh-TW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!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」</a:t>
            </a:r>
            <a:endParaRPr lang="en-US" altLang="zh-TW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r>
              <a:rPr lang="en-US" altLang="zh-HK" sz="4400" dirty="0" smtClean="0">
                <a:solidFill>
                  <a:schemeClr val="bg1"/>
                </a:solidFill>
              </a:rPr>
              <a:t>   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堂區之門、心門</a:t>
            </a:r>
            <a:r>
              <a:rPr lang="en-US" altLang="zh-TW" sz="4400" dirty="0" smtClean="0">
                <a:solidFill>
                  <a:schemeClr val="bg1"/>
                </a:solidFill>
              </a:rPr>
              <a:t>…</a:t>
            </a:r>
            <a:endParaRPr lang="zh-HK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5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3B38E06-BFD8-46ED-8452-18895CD10B63}"/>
              </a:ext>
            </a:extLst>
          </p:cNvPr>
          <p:cNvSpPr/>
          <p:nvPr/>
        </p:nvSpPr>
        <p:spPr>
          <a:xfrm>
            <a:off x="348343" y="577921"/>
            <a:ext cx="8371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4000" b="1" u="sng" kern="100" dirty="0" smtClean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endParaRPr lang="zh-CN" altLang="zh-CN" sz="4000" b="1" kern="100" dirty="0">
              <a:solidFill>
                <a:srgbClr val="0070C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 descr="一張含有 室內 的圖片&#10;&#10;自動產生的描述">
            <a:extLst>
              <a:ext uri="{FF2B5EF4-FFF2-40B4-BE49-F238E27FC236}">
                <a16:creationId xmlns="" xmlns:a16="http://schemas.microsoft.com/office/drawing/2014/main" id="{18D0A92D-920C-4F8E-89CA-20489DD14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91" y="3124731"/>
            <a:ext cx="4945131" cy="35136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78402" y="413035"/>
            <a:ext cx="74415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外在</a:t>
            </a:r>
            <a:r>
              <a:rPr lang="zh-HK" altLang="zh-HK" sz="3200" b="1" u="sng" dirty="0"/>
              <a:t>的遺棄</a:t>
            </a:r>
            <a:r>
              <a:rPr lang="en-US" altLang="zh-HK" sz="3200" b="1" u="sng" dirty="0"/>
              <a:t>: </a:t>
            </a:r>
            <a:r>
              <a:rPr lang="en-US" altLang="zh-HK" sz="3200" b="1" dirty="0"/>
              <a:t> </a:t>
            </a:r>
            <a:endParaRPr lang="en-US" altLang="zh-HK" sz="3200" b="1" dirty="0" smtClean="0"/>
          </a:p>
          <a:p>
            <a:r>
              <a:rPr lang="zh-HK" altLang="zh-HK" sz="3200" b="1" u="sng" dirty="0" smtClean="0"/>
              <a:t>教</a:t>
            </a:r>
            <a:r>
              <a:rPr lang="zh-HK" altLang="zh-HK" sz="3200" b="1" u="sng" dirty="0"/>
              <a:t>友</a:t>
            </a:r>
            <a:r>
              <a:rPr lang="en-US" altLang="zh-HK" sz="3200" b="1" dirty="0"/>
              <a:t> - 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明知</a:t>
            </a:r>
            <a:r>
              <a:rPr lang="zh-HK" altLang="zh-HK" sz="3200" b="1" dirty="0"/>
              <a:t>主耶穌在聖體內，但</a:t>
            </a:r>
            <a:r>
              <a:rPr lang="zh-HK" altLang="zh-H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zh-HK" altLang="zh-HK" sz="3200" b="1" dirty="0"/>
              <a:t>探望</a:t>
            </a:r>
            <a:r>
              <a:rPr lang="zh-HK" altLang="zh-HK" sz="3200" b="1" dirty="0" smtClean="0"/>
              <a:t>祂</a:t>
            </a:r>
            <a:r>
              <a:rPr lang="zh-TW" altLang="en-US" sz="3200" b="1" dirty="0" smtClean="0"/>
              <a:t>、</a:t>
            </a:r>
            <a:r>
              <a:rPr lang="zh-HK" altLang="zh-H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zh-TW" altLang="en-US" sz="3200" b="1" dirty="0"/>
              <a:t>領</a:t>
            </a:r>
            <a:r>
              <a:rPr lang="zh-HK" altLang="zh-HK" sz="3200" b="1" dirty="0" smtClean="0"/>
              <a:t>祂</a:t>
            </a:r>
            <a:r>
              <a:rPr lang="zh-TW" altLang="en-US" sz="3200" b="1" dirty="0" smtClean="0"/>
              <a:t>、縱然住得近、有時間</a:t>
            </a:r>
            <a:r>
              <a:rPr lang="en-US" altLang="zh-TW" sz="3200" b="1" dirty="0" smtClean="0"/>
              <a:t>….</a:t>
            </a:r>
          </a:p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但冷漠</a:t>
            </a:r>
            <a:r>
              <a:rPr lang="zh-TW" altLang="en-US" sz="3200" b="1" dirty="0" smtClean="0"/>
              <a:t>、甚至冒犯</a:t>
            </a:r>
            <a:r>
              <a:rPr lang="en-US" altLang="zh-TW" sz="3200" b="1" dirty="0" smtClean="0"/>
              <a:t>…</a:t>
            </a:r>
            <a:r>
              <a:rPr lang="zh-HK" altLang="zh-HK" sz="3200" dirty="0" smtClean="0"/>
              <a:t>。</a:t>
            </a:r>
            <a:endParaRPr lang="zh-TW" altLang="zh-HK" sz="3200" dirty="0"/>
          </a:p>
        </p:txBody>
      </p:sp>
      <p:sp>
        <p:nvSpPr>
          <p:cNvPr id="4" name="乘號 3"/>
          <p:cNvSpPr/>
          <p:nvPr/>
        </p:nvSpPr>
        <p:spPr>
          <a:xfrm>
            <a:off x="5961600" y="4255200"/>
            <a:ext cx="3004000" cy="238317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403201" y="2658848"/>
            <a:ext cx="58436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u="sng" dirty="0" smtClean="0"/>
              <a:t>非</a:t>
            </a:r>
            <a:r>
              <a:rPr lang="zh-HK" altLang="zh-HK" sz="3600" b="1" u="sng" dirty="0"/>
              <a:t>教友</a:t>
            </a:r>
            <a:r>
              <a:rPr lang="zh-TW" altLang="en-US" sz="3600" b="1" dirty="0"/>
              <a:t>，</a:t>
            </a:r>
            <a:r>
              <a:rPr lang="zh-TW" altLang="en-US" sz="3600" b="1" u="sng" dirty="0"/>
              <a:t>不認識教理的</a:t>
            </a:r>
            <a:r>
              <a:rPr lang="zh-HK" altLang="zh-HK" sz="3600" b="1" u="sng" dirty="0"/>
              <a:t>教友</a:t>
            </a:r>
            <a:endParaRPr lang="en-US" altLang="zh-HK" sz="3600" b="1" u="sng" dirty="0"/>
          </a:p>
          <a:p>
            <a:r>
              <a:rPr lang="zh-TW" altLang="en-US" sz="3600" b="1" dirty="0"/>
              <a:t>或</a:t>
            </a:r>
            <a:r>
              <a:rPr lang="zh-TW" altLang="en-US" sz="3600" b="1" u="sng" dirty="0"/>
              <a:t>無神論者</a:t>
            </a:r>
            <a:r>
              <a:rPr lang="en-US" altLang="zh-TW" sz="3600" b="1" dirty="0"/>
              <a:t>:</a:t>
            </a:r>
            <a:r>
              <a:rPr lang="en-US" altLang="zh-HK" sz="3600" b="1" dirty="0"/>
              <a:t> </a:t>
            </a:r>
          </a:p>
          <a:p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不信</a:t>
            </a:r>
            <a:r>
              <a:rPr lang="zh-HK" altLang="zh-HK" sz="3600" b="1" dirty="0"/>
              <a:t>主耶穌在聖體內，</a:t>
            </a:r>
            <a:endParaRPr lang="en-US" altLang="zh-HK" sz="3600" b="1" dirty="0"/>
          </a:p>
          <a:p>
            <a:r>
              <a:rPr lang="zh-TW" altLang="en-US" sz="3600" b="1" dirty="0"/>
              <a:t>甚至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輕視</a:t>
            </a:r>
            <a:r>
              <a:rPr lang="zh-TW" altLang="en-US" sz="3600" b="1" dirty="0"/>
              <a:t>、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憎厭</a:t>
            </a:r>
            <a:r>
              <a:rPr lang="zh-TW" altLang="en-US" sz="3600" b="1" dirty="0"/>
              <a:t>、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冷漠</a:t>
            </a:r>
            <a:r>
              <a:rPr lang="zh-TW" altLang="en-US" sz="3600" b="1" dirty="0"/>
              <a:t>、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排斥</a:t>
            </a:r>
            <a:r>
              <a:rPr lang="zh-TW" altLang="en-US" sz="3600" b="1" dirty="0"/>
              <a:t>、</a:t>
            </a:r>
            <a:endParaRPr lang="en-US" altLang="zh-TW" sz="3600" b="1" dirty="0"/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褻瀆</a:t>
            </a:r>
            <a:r>
              <a:rPr lang="en-US" altLang="zh-TW" sz="3600" b="1" dirty="0"/>
              <a:t>…..</a:t>
            </a:r>
            <a:r>
              <a:rPr lang="zh-TW" altLang="en-US" sz="3600" dirty="0"/>
              <a:t> </a:t>
            </a:r>
            <a:r>
              <a:rPr lang="zh-HK" altLang="zh-HK" sz="3600" dirty="0"/>
              <a:t>。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313385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tholic image: Waterfall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0400" y="86400"/>
            <a:ext cx="414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3600" b="1" dirty="0">
                <a:solidFill>
                  <a:schemeClr val="bg1"/>
                </a:solidFill>
              </a:rPr>
              <a:t>從他的滿盈中</a:t>
            </a:r>
            <a:r>
              <a:rPr lang="zh-TW" altLang="zh-HK" sz="3600" b="1" dirty="0" smtClean="0">
                <a:solidFill>
                  <a:schemeClr val="bg1"/>
                </a:solidFill>
              </a:rPr>
              <a:t>，</a:t>
            </a:r>
            <a:endParaRPr lang="en-US" altLang="zh-TW" sz="3600" b="1" dirty="0" smtClean="0">
              <a:solidFill>
                <a:schemeClr val="bg1"/>
              </a:solidFill>
            </a:endParaRPr>
          </a:p>
          <a:p>
            <a:r>
              <a:rPr lang="zh-TW" altLang="zh-HK" sz="3600" b="1" dirty="0" smtClean="0">
                <a:solidFill>
                  <a:schemeClr val="bg1"/>
                </a:solidFill>
              </a:rPr>
              <a:t>我</a:t>
            </a:r>
            <a:r>
              <a:rPr lang="zh-TW" altLang="zh-HK" sz="3600" b="1" dirty="0">
                <a:solidFill>
                  <a:schemeClr val="bg1"/>
                </a:solidFill>
              </a:rPr>
              <a:t>們都領受了</a:t>
            </a:r>
            <a:r>
              <a:rPr lang="zh-TW" altLang="zh-HK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恩寵</a:t>
            </a:r>
            <a:r>
              <a:rPr lang="zh-TW" altLang="zh-HK" sz="3600" b="1" dirty="0" smtClean="0">
                <a:solidFill>
                  <a:schemeClr val="bg1"/>
                </a:solidFill>
              </a:rPr>
              <a:t>，</a:t>
            </a:r>
            <a:endParaRPr lang="en-US" altLang="zh-TW" sz="3600" b="1" dirty="0" smtClean="0">
              <a:solidFill>
                <a:schemeClr val="bg1"/>
              </a:solidFill>
            </a:endParaRPr>
          </a:p>
          <a:p>
            <a:r>
              <a:rPr lang="zh-TW" altLang="zh-HK" sz="3600" b="1" dirty="0" smtClean="0">
                <a:solidFill>
                  <a:schemeClr val="bg1"/>
                </a:solidFill>
              </a:rPr>
              <a:t>而且</a:t>
            </a:r>
            <a:endParaRPr lang="en-US" altLang="zh-TW" sz="3600" b="1" dirty="0" smtClean="0">
              <a:solidFill>
                <a:schemeClr val="bg1"/>
              </a:solidFill>
            </a:endParaRPr>
          </a:p>
          <a:p>
            <a:r>
              <a:rPr lang="zh-TW" altLang="zh-H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</a:t>
            </a:r>
            <a:r>
              <a:rPr lang="zh-TW" altLang="zh-HK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寵</a:t>
            </a:r>
            <a:r>
              <a:rPr lang="zh-TW" altLang="zh-HK" sz="3600" b="1" dirty="0">
                <a:solidFill>
                  <a:srgbClr val="FFFF00"/>
                </a:solidFill>
              </a:rPr>
              <a:t>上加恩寵</a:t>
            </a:r>
            <a:r>
              <a:rPr lang="zh-TW" altLang="zh-HK" sz="3600" b="1" i="1" dirty="0" smtClean="0">
                <a:solidFill>
                  <a:schemeClr val="bg1"/>
                </a:solidFill>
              </a:rPr>
              <a:t>。</a:t>
            </a:r>
            <a:endParaRPr lang="en-US" altLang="zh-TW" sz="3600" b="1" i="1" dirty="0" smtClean="0">
              <a:solidFill>
                <a:schemeClr val="bg1"/>
              </a:solidFill>
            </a:endParaRPr>
          </a:p>
          <a:p>
            <a:r>
              <a:rPr lang="en-US" altLang="zh-HK" b="1" i="1" dirty="0" smtClean="0">
                <a:solidFill>
                  <a:schemeClr val="bg1"/>
                </a:solidFill>
              </a:rPr>
              <a:t> </a:t>
            </a:r>
            <a:r>
              <a:rPr lang="en-US" altLang="zh-HK" b="1" i="1" dirty="0">
                <a:solidFill>
                  <a:schemeClr val="bg1"/>
                </a:solidFill>
              </a:rPr>
              <a:t>(</a:t>
            </a:r>
            <a:r>
              <a:rPr lang="zh-HK" altLang="zh-HK" b="1" i="1" dirty="0">
                <a:solidFill>
                  <a:schemeClr val="bg1"/>
                </a:solidFill>
              </a:rPr>
              <a:t>若</a:t>
            </a:r>
            <a:r>
              <a:rPr lang="en-US" altLang="zh-HK" b="1" i="1" dirty="0">
                <a:solidFill>
                  <a:schemeClr val="bg1"/>
                </a:solidFill>
              </a:rPr>
              <a:t>1:16)</a:t>
            </a:r>
            <a:endParaRPr lang="zh-TW" altLang="zh-HK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81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813" y="10320"/>
            <a:ext cx="7199244" cy="51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361600" y="0"/>
            <a:ext cx="8943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zh-TW" altLang="zh-HK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</a:t>
            </a:r>
            <a:r>
              <a:rPr lang="zh-TW" altLang="zh-HK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言</a:t>
            </a:r>
            <a:r>
              <a:rPr lang="zh-TW" altLang="zh-HK" sz="4400" b="1" dirty="0">
                <a:solidFill>
                  <a:srgbClr val="FFFF00"/>
                </a:solidFill>
              </a:rPr>
              <a:t>成了血肉</a:t>
            </a:r>
            <a:r>
              <a:rPr lang="zh-TW" altLang="zh-HK" sz="4400" b="1" dirty="0" smtClean="0">
                <a:solidFill>
                  <a:srgbClr val="FFFF00"/>
                </a:solidFill>
              </a:rPr>
              <a:t>，</a:t>
            </a:r>
            <a:endParaRPr lang="en-US" altLang="zh-TW" sz="3600" b="1" dirty="0">
              <a:solidFill>
                <a:srgbClr val="FFFF00"/>
              </a:solidFill>
            </a:endParaRPr>
          </a:p>
        </p:txBody>
      </p:sp>
      <p:pic>
        <p:nvPicPr>
          <p:cNvPr id="4" name="圖片 3" descr="一張含有 室內 的圖片&#10;&#10;自動產生的描述">
            <a:extLst>
              <a:ext uri="{FF2B5EF4-FFF2-40B4-BE49-F238E27FC236}">
                <a16:creationId xmlns="" xmlns:a16="http://schemas.microsoft.com/office/drawing/2014/main" id="{18D0A92D-920C-4F8E-89CA-20489DD14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90" y="2721600"/>
            <a:ext cx="8101981" cy="426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0000" y="5306400"/>
            <a:ext cx="5082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寄居在我們中間</a:t>
            </a:r>
            <a:endParaRPr lang="zh-HK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678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A8A6C34-CDC4-4A89-B414-694F5E4B6B7A}"/>
              </a:ext>
            </a:extLst>
          </p:cNvPr>
          <p:cNvSpPr/>
          <p:nvPr/>
        </p:nvSpPr>
        <p:spPr>
          <a:xfrm>
            <a:off x="1245600" y="4633450"/>
            <a:ext cx="7450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聖體內的主基</a:t>
            </a:r>
            <a:r>
              <a:rPr lang="zh-HK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督</a:t>
            </a:r>
            <a:endParaRPr lang="en-US" altLang="zh-HK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該是教會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福傳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教理的泉源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HK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高峰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TW" altLang="zh-H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 descr="一張含有 時鐘, 室內, 牆 的圖片&#10;&#10;自動產生的描述">
            <a:extLst>
              <a:ext uri="{FF2B5EF4-FFF2-40B4-BE49-F238E27FC236}">
                <a16:creationId xmlns="" xmlns:a16="http://schemas.microsoft.com/office/drawing/2014/main" id="{1553B3DE-C375-4166-A1B0-C66CB48BA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00" y="151200"/>
            <a:ext cx="6835223" cy="4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2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3D279E0-19E3-452E-A56B-3335AE7FC5A7}"/>
              </a:ext>
            </a:extLst>
          </p:cNvPr>
          <p:cNvSpPr/>
          <p:nvPr/>
        </p:nvSpPr>
        <p:spPr>
          <a:xfrm>
            <a:off x="723900" y="221708"/>
            <a:ext cx="8055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pic>
        <p:nvPicPr>
          <p:cNvPr id="6" name="圖片 5" descr="一張含有 個人, 室內, 地板, 桌 的圖片&#10;&#10;自動產生的描述">
            <a:extLst>
              <a:ext uri="{FF2B5EF4-FFF2-40B4-BE49-F238E27FC236}">
                <a16:creationId xmlns="" xmlns:a16="http://schemas.microsoft.com/office/drawing/2014/main" id="{4261FAEA-B083-4247-BAB9-4EBEDECB4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27891" r="3542" b="-232"/>
          <a:stretch/>
        </p:blipFill>
        <p:spPr>
          <a:xfrm>
            <a:off x="-331200" y="2395128"/>
            <a:ext cx="9540000" cy="57838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58400" y="698401"/>
            <a:ext cx="540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只要</a:t>
            </a:r>
            <a:r>
              <a:rPr lang="zh-HK" altLang="zh-H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尚有些慷慨的靈魂保持朝拜明供聖體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會就有</a:t>
            </a:r>
            <a:r>
              <a:rPr lang="zh-HK" altLang="zh-H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希望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zh-HK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372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AE755D8-25DA-4B75-813E-C823343B4D14}"/>
              </a:ext>
            </a:extLst>
          </p:cNvPr>
          <p:cNvSpPr/>
          <p:nvPr/>
        </p:nvSpPr>
        <p:spPr>
          <a:xfrm>
            <a:off x="745671" y="433740"/>
            <a:ext cx="8109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4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endParaRPr lang="en-US" altLang="zh-CN" sz="4000" b="1" kern="100" dirty="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sz="4000" b="1" kern="100" dirty="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CN" altLang="zh-CN" sz="4000" b="1" kern="100" dirty="0">
              <a:solidFill>
                <a:srgbClr val="0070C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126A28A-FB47-40FB-AC09-18669786D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86" y="109309"/>
            <a:ext cx="4795743" cy="3203406"/>
          </a:xfrm>
          <a:prstGeom prst="rect">
            <a:avLst/>
          </a:prstGeom>
        </p:spPr>
      </p:pic>
      <p:pic>
        <p:nvPicPr>
          <p:cNvPr id="6" name="圖片 5" descr="一張含有 個人, 建築物, 桌, 室內 的圖片&#10;&#10;自動產生的描述">
            <a:extLst>
              <a:ext uri="{FF2B5EF4-FFF2-40B4-BE49-F238E27FC236}">
                <a16:creationId xmlns="" xmlns:a16="http://schemas.microsoft.com/office/drawing/2014/main" id="{66938AE2-77F9-4654-963F-6993B340B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84" y="2768617"/>
            <a:ext cx="2343986" cy="22833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6A06DA83-C4AD-4773-BD1D-D8E6EC8B3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" y="4714875"/>
            <a:ext cx="2143125" cy="21431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56400" y="3653035"/>
            <a:ext cx="548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600" b="1" dirty="0"/>
              <a:t>「</a:t>
            </a:r>
            <a:r>
              <a:rPr lang="zh-HK" altLang="zh-HK" sz="3600" b="1" dirty="0"/>
              <a:t>除了在</a:t>
            </a:r>
            <a:r>
              <a:rPr lang="zh-HK" altLang="zh-HK" sz="3600" b="1" dirty="0">
                <a:solidFill>
                  <a:srgbClr val="FF0000"/>
                </a:solidFill>
              </a:rPr>
              <a:t>聖體跟前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再</a:t>
            </a:r>
            <a:r>
              <a:rPr lang="zh-HK" altLang="zh-HK" sz="3600" b="1" dirty="0"/>
              <a:t>沒有任何其他地</a:t>
            </a:r>
            <a:r>
              <a:rPr lang="zh-HK" altLang="zh-HK" sz="3600" b="1" dirty="0" smtClean="0"/>
              <a:t>方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可</a:t>
            </a:r>
            <a:r>
              <a:rPr lang="zh-HK" altLang="zh-HK" sz="3600" b="1" dirty="0"/>
              <a:t>以更好</a:t>
            </a:r>
            <a:r>
              <a:rPr lang="zh-HK" altLang="zh-HK" sz="3600" b="1" dirty="0" smtClean="0"/>
              <a:t>地</a:t>
            </a:r>
            <a:endParaRPr lang="en-US" altLang="zh-HK" sz="3600" b="1" dirty="0" smtClean="0"/>
          </a:p>
          <a:p>
            <a:r>
              <a:rPr lang="zh-HK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聆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聽主</a:t>
            </a:r>
            <a:r>
              <a:rPr lang="zh-HK" altLang="zh-HK" sz="3600" b="1" dirty="0"/>
              <a:t>及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領悟祂</a:t>
            </a:r>
            <a:r>
              <a:rPr lang="zh-HK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的聖意</a:t>
            </a:r>
            <a:r>
              <a:rPr lang="zh-HK" altLang="zh-HK" sz="3600" b="1" dirty="0" smtClean="0"/>
              <a:t>。</a:t>
            </a:r>
            <a:r>
              <a:rPr lang="zh-TW" altLang="zh-HK" sz="3600" b="1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752416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69E4754-2DC3-4747-9BA9-EC600E9C4FFE}"/>
              </a:ext>
            </a:extLst>
          </p:cNvPr>
          <p:cNvSpPr/>
          <p:nvPr/>
        </p:nvSpPr>
        <p:spPr>
          <a:xfrm>
            <a:off x="380999" y="720609"/>
            <a:ext cx="85071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40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endParaRPr lang="en-US" altLang="zh-CN" sz="4000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CN" altLang="zh-CN" sz="40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CN" altLang="en-US" sz="4000" dirty="0">
              <a:solidFill>
                <a:srgbClr val="C0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B4DB24D6-E2D0-485D-A840-FFEC2C6EB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617" y="1728000"/>
            <a:ext cx="11380849" cy="362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59200" y="5458354"/>
            <a:ext cx="70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HK" altLang="zh-HK" sz="4000" kern="0" dirty="0">
                <a:latin typeface="Calibri"/>
                <a:ea typeface="標楷體"/>
                <a:cs typeface="細明體"/>
              </a:rPr>
              <a:t>聖若翰維雅納幾乎從不會單講福音而不提及聖體內的主耶穌的。</a:t>
            </a:r>
            <a:endParaRPr lang="zh-TW" altLang="zh-HK" sz="4000" kern="100" dirty="0">
              <a:latin typeface="Calibri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6800" y="382367"/>
            <a:ext cx="58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HK" altLang="zh-HK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細明體"/>
              </a:rPr>
              <a:t>基督在世生命的德行及奧蹟永久存活於聖體內。</a:t>
            </a:r>
            <a:endParaRPr lang="zh-TW" altLang="zh-HK" sz="36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454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個人, 室外, 天空, 地面 的圖片&#10;&#10;自動產生的描述">
            <a:extLst>
              <a:ext uri="{FF2B5EF4-FFF2-40B4-BE49-F238E27FC236}">
                <a16:creationId xmlns="" xmlns:a16="http://schemas.microsoft.com/office/drawing/2014/main" id="{06759C78-8810-49CA-ACEA-4306B3E52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9503" cy="2844000"/>
          </a:xfrm>
          <a:prstGeom prst="rect">
            <a:avLst/>
          </a:prstGeom>
        </p:spPr>
      </p:pic>
      <p:pic>
        <p:nvPicPr>
          <p:cNvPr id="6" name="圖片 5" descr="一張含有 樹 的圖片&#10;&#10;自動產生的描述">
            <a:extLst>
              <a:ext uri="{FF2B5EF4-FFF2-40B4-BE49-F238E27FC236}">
                <a16:creationId xmlns="" xmlns:a16="http://schemas.microsoft.com/office/drawing/2014/main" id="{E027F9FA-6EA8-43B8-B8FB-69D583D97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65" y="3908055"/>
            <a:ext cx="4263933" cy="2996914"/>
          </a:xfrm>
          <a:prstGeom prst="rect">
            <a:avLst/>
          </a:prstGeom>
        </p:spPr>
      </p:pic>
      <p:pic>
        <p:nvPicPr>
          <p:cNvPr id="8" name="圖片 7" descr="一張含有 相片, 雕刻品, 男人 的圖片&#10;&#10;自動產生的描述">
            <a:extLst>
              <a:ext uri="{FF2B5EF4-FFF2-40B4-BE49-F238E27FC236}">
                <a16:creationId xmlns="" xmlns:a16="http://schemas.microsoft.com/office/drawing/2014/main" id="{A1154104-532C-4E30-9C03-D31F6F055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00" y="-29183"/>
            <a:ext cx="2959199" cy="39372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757600"/>
            <a:ext cx="4024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2800" b="1" kern="0" dirty="0" smtClean="0">
                <a:latin typeface="Calibri"/>
                <a:ea typeface="標楷體"/>
                <a:cs typeface="細明體"/>
              </a:rPr>
              <a:t>聖體是</a:t>
            </a:r>
            <a:endParaRPr lang="en-US" altLang="zh-TW" sz="2800" b="1" kern="0" dirty="0" smtClean="0">
              <a:latin typeface="Calibri"/>
              <a:ea typeface="標楷體"/>
              <a:cs typeface="細明體"/>
            </a:endParaRPr>
          </a:p>
          <a:p>
            <a:pPr algn="just">
              <a:spcAft>
                <a:spcPts val="0"/>
              </a:spcAft>
            </a:pPr>
            <a:r>
              <a:rPr lang="zh-TW" alt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細明體"/>
              </a:rPr>
              <a:t>真人真天主的真實臨在</a:t>
            </a:r>
            <a:endParaRPr lang="en-US" altLang="zh-HK" sz="28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標楷體"/>
              <a:cs typeface="細明體"/>
            </a:endParaRPr>
          </a:p>
          <a:p>
            <a:pPr algn="just">
              <a:spcAft>
                <a:spcPts val="0"/>
              </a:spcAft>
            </a:pPr>
            <a:r>
              <a:rPr lang="zh-HK" altLang="zh-HK" sz="3600" kern="0" dirty="0" smtClean="0">
                <a:latin typeface="Calibri"/>
                <a:ea typeface="標楷體"/>
                <a:cs typeface="細明體"/>
              </a:rPr>
              <a:t>祂</a:t>
            </a:r>
            <a:r>
              <a:rPr lang="zh-TW" altLang="zh-HK" sz="3600" kern="0" dirty="0" smtClean="0">
                <a:latin typeface="Calibri"/>
                <a:ea typeface="標楷體"/>
                <a:cs typeface="細明體"/>
              </a:rPr>
              <a:t>—</a:t>
            </a:r>
            <a:endParaRPr lang="en-US" altLang="zh-TW" sz="3600" kern="0" dirty="0" smtClean="0">
              <a:latin typeface="Calibri"/>
              <a:ea typeface="標楷體"/>
              <a:cs typeface="細明體"/>
            </a:endParaRPr>
          </a:p>
          <a:p>
            <a:pPr algn="just">
              <a:spcAft>
                <a:spcPts val="0"/>
              </a:spcAft>
            </a:pPr>
            <a:r>
              <a:rPr lang="zh-TW" altLang="en-US" sz="3600" kern="0" dirty="0" smtClean="0">
                <a:latin typeface="Calibri"/>
                <a:ea typeface="標楷體"/>
                <a:cs typeface="細明體"/>
              </a:rPr>
              <a:t>寬赦罪人、仇人</a:t>
            </a:r>
            <a:endParaRPr lang="en-US" altLang="zh-HK" sz="3600" kern="0" dirty="0" smtClean="0">
              <a:latin typeface="Calibri"/>
              <a:ea typeface="標楷體"/>
              <a:cs typeface="細明體"/>
            </a:endParaRPr>
          </a:p>
          <a:p>
            <a:pPr algn="just">
              <a:spcAft>
                <a:spcPts val="0"/>
              </a:spcAft>
            </a:pPr>
            <a:r>
              <a:rPr lang="zh-HK" altLang="zh-HK" sz="3600" kern="0" dirty="0" smtClean="0">
                <a:latin typeface="Calibri"/>
                <a:ea typeface="標楷體"/>
                <a:cs typeface="細明體"/>
              </a:rPr>
              <a:t>使</a:t>
            </a:r>
            <a:r>
              <a:rPr lang="zh-HK" altLang="zh-HK" sz="3600" kern="0" dirty="0">
                <a:latin typeface="Calibri"/>
                <a:ea typeface="標楷體"/>
                <a:cs typeface="細明體"/>
              </a:rPr>
              <a:t>癱子行</a:t>
            </a:r>
            <a:r>
              <a:rPr lang="zh-HK" altLang="zh-HK" sz="3600" kern="0" dirty="0" smtClean="0">
                <a:latin typeface="Calibri"/>
                <a:ea typeface="標楷體"/>
                <a:cs typeface="細明體"/>
              </a:rPr>
              <a:t>走</a:t>
            </a:r>
            <a:r>
              <a:rPr lang="zh-TW" altLang="en-US" sz="3600" kern="0" dirty="0">
                <a:latin typeface="Calibri"/>
                <a:ea typeface="標楷體"/>
                <a:cs typeface="細明體"/>
              </a:rPr>
              <a:t>、</a:t>
            </a:r>
            <a:endParaRPr lang="zh-TW" altLang="zh-HK" sz="3600" kern="100" dirty="0">
              <a:latin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HK" altLang="zh-HK" sz="3600" kern="0" dirty="0" smtClean="0">
                <a:latin typeface="Calibri"/>
                <a:ea typeface="標楷體"/>
                <a:cs typeface="細明體"/>
              </a:rPr>
              <a:t>使</a:t>
            </a:r>
            <a:r>
              <a:rPr lang="zh-HK" altLang="zh-HK" sz="3600" kern="0" dirty="0">
                <a:latin typeface="Calibri"/>
                <a:ea typeface="標楷體"/>
                <a:cs typeface="細明體"/>
              </a:rPr>
              <a:t>病人痊</a:t>
            </a:r>
            <a:r>
              <a:rPr lang="zh-HK" altLang="zh-HK" sz="3600" kern="0" dirty="0" smtClean="0">
                <a:latin typeface="Calibri"/>
                <a:ea typeface="標楷體"/>
                <a:cs typeface="細明體"/>
              </a:rPr>
              <a:t>癒</a:t>
            </a:r>
            <a:r>
              <a:rPr lang="zh-TW" altLang="en-US" sz="3600" kern="0" dirty="0">
                <a:latin typeface="Calibri"/>
                <a:ea typeface="標楷體"/>
                <a:cs typeface="細明體"/>
              </a:rPr>
              <a:t>、</a:t>
            </a:r>
            <a:endParaRPr lang="zh-TW" altLang="zh-HK" sz="3600" kern="100" dirty="0">
              <a:latin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HK" altLang="zh-HK" sz="3600" kern="0" dirty="0" smtClean="0">
                <a:latin typeface="Calibri"/>
                <a:ea typeface="標楷體"/>
                <a:cs typeface="細明體"/>
              </a:rPr>
              <a:t>使</a:t>
            </a:r>
            <a:r>
              <a:rPr lang="zh-HK" altLang="zh-HK" sz="3600" kern="0" dirty="0">
                <a:latin typeface="Calibri"/>
                <a:ea typeface="標楷體"/>
                <a:cs typeface="細明體"/>
              </a:rPr>
              <a:t>死者復</a:t>
            </a:r>
            <a:r>
              <a:rPr lang="zh-HK" altLang="zh-HK" sz="3600" kern="0" dirty="0" smtClean="0">
                <a:latin typeface="Calibri"/>
                <a:ea typeface="標楷體"/>
                <a:cs typeface="細明體"/>
              </a:rPr>
              <a:t>生</a:t>
            </a:r>
            <a:r>
              <a:rPr lang="en-US" altLang="zh-TW" sz="3600" kern="0" dirty="0" smtClean="0">
                <a:latin typeface="Calibri"/>
                <a:ea typeface="標楷體"/>
                <a:cs typeface="細明體"/>
              </a:rPr>
              <a:t>….</a:t>
            </a:r>
            <a:endParaRPr lang="zh-TW" altLang="zh-HK" sz="3600" kern="100" dirty="0">
              <a:latin typeface="Calibri"/>
              <a:cs typeface="Times New Roman"/>
            </a:endParaRPr>
          </a:p>
        </p:txBody>
      </p:sp>
      <p:pic>
        <p:nvPicPr>
          <p:cNvPr id="3074" name="Picture 2" descr="https://s-media-cache-ak0.pinimg.com/236x/98/19/f8/9819f892f647cd334e83c0ae84ce8c4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50" y="259979"/>
            <a:ext cx="22479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25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室內, 地板, 個人, 法衣 的圖片&#10;&#10;自動產生的描述">
            <a:extLst>
              <a:ext uri="{FF2B5EF4-FFF2-40B4-BE49-F238E27FC236}">
                <a16:creationId xmlns="" xmlns:a16="http://schemas.microsoft.com/office/drawing/2014/main" id="{55F4EF43-5FD0-4EC9-8636-77DEFC06C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93" y="2469638"/>
            <a:ext cx="3055025" cy="37418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1600" y="579141"/>
            <a:ext cx="802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kern="0" dirty="0" smtClean="0">
                <a:ea typeface="標楷體"/>
                <a:cs typeface="細明體"/>
              </a:rPr>
              <a:t>    </a:t>
            </a:r>
            <a:r>
              <a:rPr lang="zh-TW" altLang="zh-HK" sz="3600" b="1" kern="0" dirty="0" smtClean="0">
                <a:ea typeface="標楷體"/>
                <a:cs typeface="細明體"/>
              </a:rPr>
              <a:t>「</a:t>
            </a:r>
            <a:r>
              <a:rPr lang="zh-TW" altLang="en-US" sz="3600" b="1" dirty="0"/>
              <a:t>每一個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</a:t>
            </a:r>
            <a:r>
              <a:rPr lang="zh-TW" altLang="en-US" sz="3600" b="1" dirty="0"/>
              <a:t>是一臺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感恩祭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! 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        每</a:t>
            </a:r>
            <a:r>
              <a:rPr lang="zh-TW" altLang="en-US" sz="3600" b="1" dirty="0"/>
              <a:t>一個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靈魂</a:t>
            </a:r>
            <a:r>
              <a:rPr lang="zh-TW" altLang="en-US" sz="3600" b="1" dirty="0"/>
              <a:t>是一個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祭餅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!</a:t>
            </a:r>
            <a:r>
              <a:rPr lang="zh-TW" altLang="zh-HK" sz="3600" b="1" kern="0" dirty="0">
                <a:ea typeface="標楷體"/>
                <a:cs typeface="細明體"/>
              </a:rPr>
              <a:t>」</a:t>
            </a:r>
            <a:r>
              <a:rPr lang="zh-TW" altLang="en-US" sz="2800" b="1" kern="0" dirty="0">
                <a:ea typeface="標楷體"/>
                <a:cs typeface="細明體"/>
              </a:rPr>
              <a:t>瑪德羅賓</a:t>
            </a:r>
            <a:endParaRPr lang="zh-HK" altLang="en-US" sz="2800" b="1" dirty="0"/>
          </a:p>
          <a:p>
            <a:endParaRPr lang="en-US" altLang="zh-HK" sz="3600" b="1" kern="0" dirty="0" smtClean="0">
              <a:ea typeface="標楷體"/>
              <a:cs typeface="細明體"/>
            </a:endParaRPr>
          </a:p>
          <a:p>
            <a:r>
              <a:rPr lang="zh-HK" altLang="zh-HK" sz="3600" b="1" kern="0" dirty="0" smtClean="0">
                <a:ea typeface="標楷體"/>
                <a:cs typeface="細明體"/>
              </a:rPr>
              <a:t>司鐸</a:t>
            </a:r>
            <a:r>
              <a:rPr lang="zh-TW" altLang="en-US" sz="3600" b="1" kern="0" dirty="0" smtClean="0">
                <a:ea typeface="標楷體"/>
                <a:cs typeface="細明體"/>
              </a:rPr>
              <a:t>更</a:t>
            </a:r>
            <a:r>
              <a:rPr lang="zh-HK" altLang="zh-HK" sz="3600" b="1" kern="0" dirty="0" smtClean="0">
                <a:ea typeface="標楷體"/>
                <a:cs typeface="細明體"/>
              </a:rPr>
              <a:t>應</a:t>
            </a:r>
            <a:r>
              <a:rPr lang="zh-HK" altLang="zh-HK" sz="3600" b="1" kern="0" dirty="0">
                <a:ea typeface="標楷體"/>
                <a:cs typeface="細明體"/>
              </a:rPr>
              <a:t>在世界上成</a:t>
            </a:r>
            <a:r>
              <a:rPr lang="zh-HK" altLang="zh-HK" sz="3600" b="1" kern="0" dirty="0" smtClean="0">
                <a:ea typeface="標楷體"/>
                <a:cs typeface="細明體"/>
              </a:rPr>
              <a:t>為</a:t>
            </a:r>
            <a:endParaRPr lang="en-US" altLang="zh-HK" sz="3600" b="1" kern="0" dirty="0" smtClean="0">
              <a:ea typeface="標楷體"/>
              <a:cs typeface="細明體"/>
            </a:endParaRPr>
          </a:p>
          <a:p>
            <a:r>
              <a:rPr lang="zh-HK" altLang="zh-HK" sz="3600" b="1" kern="0" dirty="0" smtClean="0">
                <a:ea typeface="標楷體"/>
                <a:cs typeface="細明體"/>
              </a:rPr>
              <a:t>另</a:t>
            </a:r>
            <a:r>
              <a:rPr lang="zh-HK" altLang="zh-HK" sz="3600" b="1" kern="0" dirty="0">
                <a:ea typeface="標楷體"/>
                <a:cs typeface="細明體"/>
              </a:rPr>
              <a:t>一</a:t>
            </a:r>
            <a:r>
              <a:rPr lang="zh-HK" altLang="zh-HK" sz="3600" b="1" kern="0" dirty="0">
                <a:solidFill>
                  <a:srgbClr val="FF0000"/>
                </a:solidFill>
                <a:ea typeface="標楷體"/>
                <a:cs typeface="細明體"/>
              </a:rPr>
              <a:t>生活的祭餅</a:t>
            </a:r>
            <a:r>
              <a:rPr lang="zh-HK" altLang="zh-HK" sz="3600" b="1" kern="0" dirty="0" smtClean="0">
                <a:ea typeface="標楷體"/>
                <a:cs typeface="細明體"/>
              </a:rPr>
              <a:t>，</a:t>
            </a:r>
            <a:endParaRPr lang="en-US" altLang="zh-HK" sz="3600" b="1" kern="0" dirty="0" smtClean="0">
              <a:ea typeface="標楷體"/>
              <a:cs typeface="細明體"/>
            </a:endParaRPr>
          </a:p>
          <a:p>
            <a:r>
              <a:rPr lang="zh-HK" altLang="zh-HK" sz="3600" b="1" kern="0" dirty="0" smtClean="0">
                <a:ea typeface="標楷體"/>
                <a:cs typeface="細明體"/>
              </a:rPr>
              <a:t>他</a:t>
            </a:r>
            <a:r>
              <a:rPr lang="zh-HK" altLang="zh-HK" sz="3600" b="1" kern="0" dirty="0">
                <a:ea typeface="標楷體"/>
                <a:cs typeface="細明體"/>
              </a:rPr>
              <a:t>應該</a:t>
            </a:r>
            <a:r>
              <a:rPr lang="zh-HK" altLang="zh-HK" sz="3600" b="1" kern="0" dirty="0">
                <a:solidFill>
                  <a:srgbClr val="FF0000"/>
                </a:solidFill>
                <a:ea typeface="標楷體"/>
                <a:cs typeface="細明體"/>
              </a:rPr>
              <a:t>相似聖體主</a:t>
            </a:r>
            <a:r>
              <a:rPr lang="zh-HK" altLang="zh-HK" sz="3600" b="1" kern="0" dirty="0" smtClean="0">
                <a:ea typeface="標楷體"/>
                <a:cs typeface="細明體"/>
              </a:rPr>
              <a:t>般</a:t>
            </a:r>
            <a:endParaRPr lang="en-US" altLang="zh-HK" sz="3600" b="1" kern="0" dirty="0" smtClean="0">
              <a:ea typeface="標楷體"/>
              <a:cs typeface="細明體"/>
            </a:endParaRPr>
          </a:p>
          <a:p>
            <a:r>
              <a:rPr lang="zh-HK" altLang="zh-HK" sz="3600" b="1" kern="0" dirty="0" smtClean="0">
                <a:ea typeface="標楷體"/>
                <a:cs typeface="細明體"/>
              </a:rPr>
              <a:t>經</a:t>
            </a:r>
            <a:r>
              <a:rPr lang="zh-HK" altLang="zh-HK" sz="3600" b="1" kern="0" dirty="0">
                <a:ea typeface="標楷體"/>
                <a:cs typeface="細明體"/>
              </a:rPr>
              <a:t>常自我交付</a:t>
            </a:r>
            <a:r>
              <a:rPr lang="zh-HK" altLang="zh-HK" sz="3600" b="1" kern="0" dirty="0" smtClean="0">
                <a:ea typeface="標楷體"/>
                <a:cs typeface="細明體"/>
              </a:rPr>
              <a:t>及</a:t>
            </a:r>
            <a:endParaRPr lang="en-US" altLang="zh-HK" sz="3600" b="1" kern="0" dirty="0" smtClean="0">
              <a:ea typeface="標楷體"/>
              <a:cs typeface="細明體"/>
            </a:endParaRPr>
          </a:p>
          <a:p>
            <a:r>
              <a:rPr lang="zh-HK" altLang="zh-HK" sz="3600" b="1" kern="0" dirty="0" smtClean="0">
                <a:ea typeface="標楷體"/>
                <a:cs typeface="細明體"/>
              </a:rPr>
              <a:t>對</a:t>
            </a:r>
            <a:r>
              <a:rPr lang="zh-HK" altLang="zh-HK" sz="3600" b="1" kern="0" dirty="0">
                <a:ea typeface="標楷體"/>
                <a:cs typeface="細明體"/>
              </a:rPr>
              <a:t>人靈隨時接待</a:t>
            </a:r>
            <a:r>
              <a:rPr lang="zh-HK" altLang="zh-HK" sz="3600" b="1" kern="0" dirty="0" smtClean="0">
                <a:ea typeface="標楷體"/>
                <a:cs typeface="細明體"/>
              </a:rPr>
              <a:t>。</a:t>
            </a:r>
            <a:endParaRPr lang="en-US" altLang="zh-HK" sz="3600" b="1" kern="0" dirty="0" smtClean="0">
              <a:ea typeface="標楷體"/>
              <a:cs typeface="細明體"/>
            </a:endParaRPr>
          </a:p>
          <a:p>
            <a:r>
              <a:rPr lang="zh-HK" altLang="zh-HK" sz="3600" b="1" kern="0" dirty="0" smtClean="0">
                <a:ea typeface="標楷體"/>
                <a:cs typeface="細明體"/>
              </a:rPr>
              <a:t>這</a:t>
            </a:r>
            <a:r>
              <a:rPr lang="zh-HK" altLang="zh-HK" sz="3600" b="1" kern="0" dirty="0">
                <a:ea typeface="標楷體"/>
                <a:cs typeface="細明體"/>
              </a:rPr>
              <a:t>樣的司鐸堪</a:t>
            </a:r>
            <a:r>
              <a:rPr lang="zh-HK" altLang="zh-HK" sz="3600" b="1" kern="0" dirty="0" smtClean="0">
                <a:ea typeface="標楷體"/>
                <a:cs typeface="細明體"/>
              </a:rPr>
              <a:t>稱</a:t>
            </a:r>
            <a:endParaRPr lang="en-US" altLang="zh-HK" sz="3600" b="1" kern="0" dirty="0" smtClean="0">
              <a:ea typeface="標楷體"/>
              <a:cs typeface="細明體"/>
            </a:endParaRPr>
          </a:p>
          <a:p>
            <a:r>
              <a:rPr lang="zh-TW" altLang="zh-HK" sz="3600" b="1" kern="0" dirty="0" smtClean="0">
                <a:ea typeface="標楷體"/>
                <a:cs typeface="細明體"/>
              </a:rPr>
              <a:t>「</a:t>
            </a:r>
            <a:r>
              <a:rPr lang="zh-HK" altLang="zh-HK" sz="3600" b="1" kern="0" dirty="0" smtClean="0">
                <a:solidFill>
                  <a:srgbClr val="FF0000"/>
                </a:solidFill>
                <a:ea typeface="標楷體"/>
                <a:cs typeface="細明體"/>
              </a:rPr>
              <a:t>聖</a:t>
            </a:r>
            <a:r>
              <a:rPr lang="zh-HK" altLang="zh-HK" sz="3600" b="1" kern="0" dirty="0">
                <a:solidFill>
                  <a:srgbClr val="FF0000"/>
                </a:solidFill>
                <a:ea typeface="標楷體"/>
                <a:cs typeface="細明體"/>
              </a:rPr>
              <a:t>體司鐸</a:t>
            </a:r>
            <a:r>
              <a:rPr lang="zh-TW" altLang="zh-HK" sz="3600" b="1" kern="0" dirty="0" smtClean="0">
                <a:ea typeface="標楷體"/>
                <a:cs typeface="細明體"/>
              </a:rPr>
              <a:t>」</a:t>
            </a:r>
            <a:r>
              <a:rPr lang="zh-HK" altLang="zh-HK" sz="3600" b="1" kern="0" dirty="0">
                <a:ea typeface="標楷體"/>
                <a:cs typeface="細明體"/>
              </a:rPr>
              <a:t> </a:t>
            </a:r>
            <a:r>
              <a:rPr lang="zh-HK" altLang="zh-HK" sz="3600" b="1" kern="0" dirty="0" smtClean="0">
                <a:ea typeface="標楷體"/>
                <a:cs typeface="細明體"/>
              </a:rPr>
              <a:t>。</a:t>
            </a:r>
            <a:endParaRPr lang="en-US" altLang="zh-TW" sz="3600" b="1" kern="0" dirty="0" smtClean="0">
              <a:ea typeface="標楷體"/>
              <a:cs typeface="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00457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室內, 個人, 桌, 牆 的圖片&#10;&#10;自動產生的描述">
            <a:extLst>
              <a:ext uri="{FF2B5EF4-FFF2-40B4-BE49-F238E27FC236}">
                <a16:creationId xmlns="" xmlns:a16="http://schemas.microsoft.com/office/drawing/2014/main" id="{F839D67B-FB47-4DDE-B962-01FE33165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" y="3123178"/>
            <a:ext cx="7552800" cy="42484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8800" y="248576"/>
            <a:ext cx="761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zh-HK" sz="3600" b="1" kern="0" dirty="0">
                <a:ea typeface="標楷體"/>
                <a:cs typeface="細明體"/>
              </a:rPr>
              <a:t>司</a:t>
            </a:r>
            <a:r>
              <a:rPr lang="zh-HK" altLang="zh-HK" sz="3600" b="1" kern="0" dirty="0" smtClean="0">
                <a:ea typeface="標楷體"/>
                <a:cs typeface="細明體"/>
              </a:rPr>
              <a:t>鐸</a:t>
            </a:r>
            <a:r>
              <a:rPr lang="zh-TW" altLang="en-US" sz="3600" b="1" kern="0" dirty="0" smtClean="0">
                <a:ea typeface="標楷體"/>
                <a:cs typeface="細明體"/>
              </a:rPr>
              <a:t>更</a:t>
            </a:r>
            <a:r>
              <a:rPr lang="zh-HK" altLang="zh-HK" sz="3600" b="1" kern="0" dirty="0" smtClean="0">
                <a:ea typeface="標楷體"/>
                <a:cs typeface="細明體"/>
              </a:rPr>
              <a:t>應</a:t>
            </a:r>
            <a:r>
              <a:rPr lang="zh-HK" altLang="zh-HK" sz="3600" b="1" kern="0" dirty="0">
                <a:ea typeface="標楷體"/>
                <a:cs typeface="細明體"/>
              </a:rPr>
              <a:t>在世界上成為</a:t>
            </a:r>
            <a:endParaRPr lang="en-US" altLang="zh-HK" sz="3600" b="1" kern="0" dirty="0">
              <a:ea typeface="標楷體"/>
              <a:cs typeface="細明體"/>
            </a:endParaRPr>
          </a:p>
          <a:p>
            <a:pPr algn="ctr"/>
            <a:r>
              <a:rPr lang="zh-HK" altLang="zh-HK" sz="3600" b="1" kern="0" dirty="0" smtClean="0">
                <a:solidFill>
                  <a:srgbClr val="FF0000"/>
                </a:solidFill>
                <a:ea typeface="標楷體"/>
                <a:cs typeface="細明體"/>
              </a:rPr>
              <a:t>生</a:t>
            </a:r>
            <a:r>
              <a:rPr lang="zh-HK" altLang="zh-HK" sz="3600" b="1" kern="0" dirty="0">
                <a:solidFill>
                  <a:srgbClr val="FF0000"/>
                </a:solidFill>
                <a:ea typeface="標楷體"/>
                <a:cs typeface="細明體"/>
              </a:rPr>
              <a:t>活的祭餅</a:t>
            </a:r>
            <a:r>
              <a:rPr lang="zh-HK" altLang="zh-HK" sz="3600" b="1" kern="0" dirty="0">
                <a:ea typeface="標楷體"/>
                <a:cs typeface="細明體"/>
              </a:rPr>
              <a:t>，</a:t>
            </a:r>
            <a:endParaRPr lang="en-US" altLang="zh-HK" sz="3600" b="1" kern="0" dirty="0">
              <a:ea typeface="標楷體"/>
              <a:cs typeface="細明體"/>
            </a:endParaRPr>
          </a:p>
          <a:p>
            <a:pPr algn="ctr"/>
            <a:r>
              <a:rPr lang="zh-HK" altLang="zh-HK" sz="3600" b="1" kern="0" dirty="0">
                <a:ea typeface="標楷體"/>
                <a:cs typeface="細明體"/>
              </a:rPr>
              <a:t>他應該相似聖體主</a:t>
            </a:r>
            <a:r>
              <a:rPr lang="zh-HK" altLang="zh-HK" sz="3600" b="1" kern="0" dirty="0" smtClean="0">
                <a:ea typeface="標楷體"/>
                <a:cs typeface="細明體"/>
              </a:rPr>
              <a:t>般</a:t>
            </a:r>
            <a:endParaRPr lang="en-US" altLang="zh-HK" sz="3600" b="1" kern="0" dirty="0" smtClean="0">
              <a:ea typeface="標楷體"/>
              <a:cs typeface="細明體"/>
            </a:endParaRPr>
          </a:p>
          <a:p>
            <a:pPr algn="ctr"/>
            <a:r>
              <a:rPr lang="zh-HK" altLang="zh-HK" sz="3600" b="1" kern="0" dirty="0" smtClean="0">
                <a:ea typeface="標楷體"/>
                <a:cs typeface="細明體"/>
              </a:rPr>
              <a:t>經</a:t>
            </a:r>
            <a:r>
              <a:rPr lang="zh-HK" altLang="zh-HK" sz="3600" b="1" kern="0" dirty="0">
                <a:ea typeface="標楷體"/>
                <a:cs typeface="細明體"/>
              </a:rPr>
              <a:t>常自</a:t>
            </a:r>
            <a:r>
              <a:rPr lang="zh-HK" altLang="zh-HK" sz="3600" b="1" kern="0" dirty="0" smtClean="0">
                <a:ea typeface="標楷體"/>
                <a:cs typeface="細明體"/>
              </a:rPr>
              <a:t>我</a:t>
            </a:r>
            <a:r>
              <a:rPr lang="zh-TW" altLang="en-US" sz="3600" b="1" kern="0" dirty="0" smtClean="0">
                <a:ea typeface="標楷體"/>
                <a:cs typeface="細明體"/>
              </a:rPr>
              <a:t>犧牲</a:t>
            </a:r>
            <a:r>
              <a:rPr lang="zh-HK" altLang="zh-HK" sz="3600" b="1" kern="0" dirty="0" smtClean="0">
                <a:ea typeface="標楷體"/>
                <a:cs typeface="細明體"/>
              </a:rPr>
              <a:t>及</a:t>
            </a:r>
            <a:r>
              <a:rPr lang="zh-TW" altLang="en-US" sz="3600" b="1" kern="0" dirty="0" smtClean="0">
                <a:ea typeface="標楷體"/>
                <a:cs typeface="細明體"/>
              </a:rPr>
              <a:t>成為天人中保</a:t>
            </a:r>
            <a:r>
              <a:rPr lang="zh-HK" altLang="zh-HK" sz="3600" b="1" kern="0" dirty="0" smtClean="0">
                <a:ea typeface="標楷體"/>
                <a:cs typeface="細明體"/>
              </a:rPr>
              <a:t>。</a:t>
            </a:r>
            <a:endParaRPr lang="en-US" altLang="zh-HK" sz="3600" b="1" kern="0" dirty="0">
              <a:ea typeface="標楷體"/>
              <a:cs typeface="細明體"/>
            </a:endParaRPr>
          </a:p>
          <a:p>
            <a:pPr algn="ctr"/>
            <a:r>
              <a:rPr lang="zh-HK" altLang="zh-HK" sz="3600" b="1" kern="0" dirty="0">
                <a:ea typeface="標楷體"/>
                <a:cs typeface="細明體"/>
              </a:rPr>
              <a:t>這樣的司鐸堪</a:t>
            </a:r>
            <a:r>
              <a:rPr lang="zh-HK" altLang="zh-HK" sz="3600" b="1" kern="0" dirty="0" smtClean="0">
                <a:ea typeface="標楷體"/>
                <a:cs typeface="細明體"/>
              </a:rPr>
              <a:t>稱</a:t>
            </a:r>
            <a:r>
              <a:rPr lang="zh-TW" altLang="zh-HK" sz="3600" b="1" kern="0" dirty="0" smtClean="0">
                <a:ea typeface="標楷體"/>
                <a:cs typeface="細明體"/>
              </a:rPr>
              <a:t>「</a:t>
            </a:r>
            <a:r>
              <a:rPr lang="zh-HK" altLang="zh-HK" sz="3600" b="1" kern="0" dirty="0" smtClean="0">
                <a:solidFill>
                  <a:srgbClr val="FF0000"/>
                </a:solidFill>
                <a:ea typeface="標楷體"/>
                <a:cs typeface="細明體"/>
              </a:rPr>
              <a:t>聖</a:t>
            </a:r>
            <a:r>
              <a:rPr lang="zh-HK" altLang="zh-HK" sz="3600" b="1" kern="0" dirty="0">
                <a:solidFill>
                  <a:srgbClr val="FF0000"/>
                </a:solidFill>
                <a:ea typeface="標楷體"/>
                <a:cs typeface="細明體"/>
              </a:rPr>
              <a:t>體司鐸</a:t>
            </a:r>
            <a:r>
              <a:rPr lang="zh-TW" altLang="zh-HK" sz="3600" b="1" kern="0" dirty="0">
                <a:ea typeface="標楷體"/>
                <a:cs typeface="細明體"/>
              </a:rPr>
              <a:t>」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3888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A595F1F-123A-4FE1-B90A-A2AFD85F02FA}"/>
              </a:ext>
            </a:extLst>
          </p:cNvPr>
          <p:cNvSpPr/>
          <p:nvPr/>
        </p:nvSpPr>
        <p:spPr>
          <a:xfrm>
            <a:off x="268221" y="-86400"/>
            <a:ext cx="87357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4000" b="1" kern="100" dirty="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en-US" altLang="zh-CN" sz="4000" b="1" kern="100" dirty="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en-US" altLang="zh-CN" sz="4000" b="1" kern="100" dirty="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" name="圖片 3" descr="一張含有 個人, 廚房, 室內, 人 的圖片&#10;&#10;自動產生的描述">
            <a:extLst>
              <a:ext uri="{FF2B5EF4-FFF2-40B4-BE49-F238E27FC236}">
                <a16:creationId xmlns="" xmlns:a16="http://schemas.microsoft.com/office/drawing/2014/main" id="{CF9D89BB-806F-430B-A192-5E15E27F7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4" y="3765600"/>
            <a:ext cx="5603924" cy="3152207"/>
          </a:xfrm>
          <a:prstGeom prst="rect">
            <a:avLst/>
          </a:prstGeom>
        </p:spPr>
      </p:pic>
      <p:pic>
        <p:nvPicPr>
          <p:cNvPr id="6" name="圖片 5" descr="一張含有 建築物, 室內, 個人 的圖片&#10;&#10;自動產生的描述">
            <a:extLst>
              <a:ext uri="{FF2B5EF4-FFF2-40B4-BE49-F238E27FC236}">
                <a16:creationId xmlns="" xmlns:a16="http://schemas.microsoft.com/office/drawing/2014/main" id="{B23FFF75-9DDB-40BB-B6FA-58076360C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800" y="3765600"/>
            <a:ext cx="5011200" cy="315220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20600" y="511331"/>
            <a:ext cx="540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3600" b="1" kern="0" dirty="0" smtClean="0">
                <a:ea typeface="標楷體"/>
                <a:cs typeface="細明體"/>
              </a:rPr>
              <a:t>*</a:t>
            </a:r>
            <a:r>
              <a:rPr lang="zh-HK" altLang="zh-HK" sz="3600" b="1" kern="0" dirty="0" smtClean="0">
                <a:ea typeface="標楷體"/>
                <a:cs typeface="細明體"/>
              </a:rPr>
              <a:t>司鐸應</a:t>
            </a:r>
            <a:r>
              <a:rPr lang="zh-HK" altLang="zh-HK" sz="3600" kern="100" dirty="0" smtClean="0">
                <a:latin typeface="Calibri"/>
                <a:ea typeface="標楷體"/>
                <a:cs typeface="細明體"/>
              </a:rPr>
              <a:t>裏</a:t>
            </a:r>
            <a:r>
              <a:rPr lang="zh-HK" altLang="zh-HK" sz="3600" kern="100" dirty="0">
                <a:latin typeface="Calibri"/>
                <a:ea typeface="標楷體"/>
                <a:cs typeface="細明體"/>
              </a:rPr>
              <a:t>裏外外在彌</a:t>
            </a:r>
            <a:r>
              <a:rPr lang="zh-HK" altLang="zh-HK" sz="3600" kern="100" dirty="0" smtClean="0">
                <a:latin typeface="Calibri"/>
                <a:ea typeface="標楷體"/>
                <a:cs typeface="細明體"/>
              </a:rPr>
              <a:t>撒及</a:t>
            </a:r>
            <a:r>
              <a:rPr lang="zh-HK" altLang="zh-HK" sz="3600" kern="100" dirty="0">
                <a:latin typeface="Calibri"/>
                <a:ea typeface="標楷體"/>
                <a:cs typeface="細明體"/>
              </a:rPr>
              <a:t>聖體共融聖事中</a:t>
            </a:r>
            <a:r>
              <a:rPr lang="zh-HK" altLang="zh-HK" sz="3600" kern="100" dirty="0" smtClean="0">
                <a:latin typeface="Calibri"/>
                <a:ea typeface="標楷體"/>
                <a:cs typeface="細明體"/>
              </a:rPr>
              <a:t>，</a:t>
            </a:r>
            <a:endParaRPr lang="en-US" altLang="zh-HK" sz="3600" kern="100" dirty="0" smtClean="0">
              <a:latin typeface="Calibri"/>
              <a:ea typeface="標楷體"/>
              <a:cs typeface="細明體"/>
            </a:endParaRPr>
          </a:p>
          <a:p>
            <a:pPr lvl="0" algn="just">
              <a:spcAft>
                <a:spcPts val="0"/>
              </a:spcAft>
            </a:pPr>
            <a:r>
              <a:rPr lang="zh-HK" altLang="zh-HK" sz="3600" kern="100" dirty="0" smtClean="0">
                <a:latin typeface="Calibri"/>
                <a:ea typeface="標楷體"/>
                <a:cs typeface="細明體"/>
              </a:rPr>
              <a:t>都</a:t>
            </a:r>
            <a:r>
              <a:rPr lang="zh-HK" altLang="zh-HK" sz="3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細明體"/>
              </a:rPr>
              <a:t>活出聖體的面貌</a:t>
            </a:r>
            <a:r>
              <a:rPr lang="zh-HK" altLang="zh-HK" sz="3600" kern="100" dirty="0">
                <a:latin typeface="Calibri"/>
                <a:ea typeface="標楷體"/>
                <a:cs typeface="細明體"/>
              </a:rPr>
              <a:t>。</a:t>
            </a:r>
            <a:endParaRPr lang="zh-TW" altLang="zh-HK" sz="3600" kern="100" dirty="0">
              <a:latin typeface="Calibri"/>
              <a:cs typeface="細明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4400" y="2450192"/>
            <a:ext cx="7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3600" kern="100" dirty="0" smtClean="0">
                <a:latin typeface="Calibri"/>
                <a:ea typeface="標楷體"/>
                <a:cs typeface="細明體"/>
              </a:rPr>
              <a:t>*</a:t>
            </a:r>
            <a:r>
              <a:rPr lang="zh-HK" altLang="zh-HK" sz="3600" kern="100" dirty="0" smtClean="0">
                <a:latin typeface="Calibri"/>
                <a:ea typeface="標楷體"/>
                <a:cs typeface="細明體"/>
              </a:rPr>
              <a:t>他</a:t>
            </a:r>
            <a:r>
              <a:rPr lang="zh-HK" altLang="zh-HK" sz="3600" kern="100" dirty="0">
                <a:latin typeface="Calibri"/>
                <a:ea typeface="標楷體"/>
                <a:cs typeface="細明體"/>
              </a:rPr>
              <a:t>清楚自知一己之無能，但在鐸職中</a:t>
            </a:r>
            <a:r>
              <a:rPr lang="zh-HK" altLang="zh-HK" sz="3600" b="1" kern="100" dirty="0">
                <a:solidFill>
                  <a:srgbClr val="FF0000"/>
                </a:solidFill>
                <a:latin typeface="Calibri"/>
                <a:ea typeface="標楷體"/>
                <a:cs typeface="細明體"/>
              </a:rPr>
              <a:t>與聖體主的犧牲結合，便是滿有大能。</a:t>
            </a:r>
            <a:endParaRPr lang="zh-TW" altLang="zh-HK" sz="3600" b="1" kern="100" dirty="0">
              <a:solidFill>
                <a:srgbClr val="FF0000"/>
              </a:solidFill>
              <a:latin typeface="Calibri"/>
              <a:cs typeface="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457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0E94F56-9235-4A85-9355-324081E11F34}"/>
              </a:ext>
            </a:extLst>
          </p:cNvPr>
          <p:cNvSpPr/>
          <p:nvPr/>
        </p:nvSpPr>
        <p:spPr>
          <a:xfrm>
            <a:off x="809058" y="944044"/>
            <a:ext cx="79193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4000" b="1" u="sng" dirty="0" smtClean="0"/>
              <a:t>    </a:t>
            </a:r>
            <a:r>
              <a:rPr lang="zh-HK" altLang="zh-HK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內</a:t>
            </a:r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HK" altLang="zh-HK" sz="3600" b="1" u="sng" dirty="0"/>
              <a:t>的遺</a:t>
            </a:r>
            <a:r>
              <a:rPr lang="zh-HK" altLang="zh-HK" sz="3600" b="1" u="sng" dirty="0" smtClean="0"/>
              <a:t>棄</a:t>
            </a:r>
            <a:r>
              <a:rPr lang="en-US" altLang="zh-CN" sz="3600" b="1" u="sng" kern="100" dirty="0" smtClean="0"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US" altLang="zh-CN" sz="3600" b="1" u="sng" kern="100" dirty="0">
              <a:highlight>
                <a:srgbClr val="FFFF00"/>
              </a:highlight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3600" b="1" u="sng" kern="100" dirty="0"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600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 </a:t>
            </a:r>
            <a:r>
              <a:rPr lang="zh-HK" altLang="zh-HK" sz="3600" b="1" dirty="0" smtClean="0"/>
              <a:t>只</a:t>
            </a:r>
            <a:r>
              <a:rPr lang="zh-HK" altLang="zh-HK" sz="3600" b="1" dirty="0"/>
              <a:t>領祂的身體，但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沒領祂的心</a:t>
            </a:r>
            <a:r>
              <a:rPr lang="zh-HK" altLang="zh-HK" sz="3600" b="1" dirty="0"/>
              <a:t>，</a:t>
            </a:r>
            <a:endParaRPr lang="zh-TW" altLang="zh-HK" sz="3600" b="1" dirty="0"/>
          </a:p>
          <a:p>
            <a:pPr lvl="0"/>
            <a:r>
              <a:rPr lang="en-US" altLang="zh-TW" sz="3600" b="1" dirty="0" smtClean="0"/>
              <a:t>2. </a:t>
            </a:r>
            <a:r>
              <a:rPr lang="zh-HK" altLang="zh-HK" sz="3600" b="1" dirty="0" smtClean="0"/>
              <a:t>沒</a:t>
            </a:r>
            <a:r>
              <a:rPr lang="zh-HK" altLang="zh-HK" sz="3600" b="1" dirty="0"/>
              <a:t>用心地躹躬，跪拜，祈禱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en-US" altLang="zh-HK" sz="3600" b="1" dirty="0"/>
              <a:t> </a:t>
            </a:r>
            <a:r>
              <a:rPr lang="en-US" altLang="zh-HK" sz="3600" b="1" dirty="0" smtClean="0"/>
              <a:t>   </a:t>
            </a:r>
            <a:r>
              <a:rPr lang="zh-HK" altLang="zh-HK" sz="3600" b="1" dirty="0" smtClean="0"/>
              <a:t>只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機械式</a:t>
            </a:r>
            <a:r>
              <a:rPr lang="zh-HK" altLang="zh-HK" sz="3600" b="1" dirty="0"/>
              <a:t>地作禮儀動作</a:t>
            </a:r>
            <a:endParaRPr lang="zh-TW" altLang="zh-HK" sz="3600" b="1" dirty="0"/>
          </a:p>
          <a:p>
            <a:pPr lvl="0"/>
            <a:r>
              <a:rPr lang="en-US" altLang="zh-TW" sz="3600" b="1" dirty="0" smtClean="0"/>
              <a:t>3. </a:t>
            </a:r>
            <a:r>
              <a:rPr lang="zh-HK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默想</a:t>
            </a:r>
            <a:r>
              <a:rPr lang="zh-HK" altLang="zh-HK" sz="3600" b="1" dirty="0"/>
              <a:t>所領受的</a:t>
            </a:r>
            <a:endParaRPr lang="zh-TW" altLang="zh-HK" sz="3600" b="1" dirty="0"/>
          </a:p>
          <a:p>
            <a:pPr lvl="0"/>
            <a:r>
              <a:rPr lang="en-US" altLang="zh-TW" sz="3600" b="1" dirty="0"/>
              <a:t>4. 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</a:t>
            </a:r>
            <a:r>
              <a:rPr lang="zh-HK" altLang="zh-HK" sz="3600" b="1" dirty="0"/>
              <a:t>以純潔的心領受</a:t>
            </a:r>
            <a:r>
              <a:rPr lang="zh-TW" altLang="zh-HK" sz="3600" b="1" dirty="0"/>
              <a:t>，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</a:t>
            </a:r>
            <a:r>
              <a:rPr lang="zh-HK" altLang="zh-HK" sz="3600" b="1" dirty="0"/>
              <a:t>切望領受祂</a:t>
            </a:r>
            <a:endParaRPr lang="zh-TW" altLang="zh-HK" sz="3600" b="1" dirty="0"/>
          </a:p>
          <a:p>
            <a:pPr lvl="0"/>
            <a:r>
              <a:rPr lang="en-US" altLang="zh-TW" sz="3600" b="1" dirty="0"/>
              <a:t>5.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</a:t>
            </a:r>
            <a:r>
              <a:rPr lang="zh-HK" altLang="zh-HK" sz="3600" b="1" dirty="0"/>
              <a:t>細嘗所領的而感謝祂，</a:t>
            </a:r>
            <a:r>
              <a:rPr lang="en-US" altLang="zh-HK" sz="3600" b="1" dirty="0"/>
              <a:t>	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</a:t>
            </a:r>
            <a:r>
              <a:rPr lang="zh-HK" altLang="zh-HK" sz="3600" b="1" dirty="0"/>
              <a:t>聽祂說話，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</a:t>
            </a:r>
            <a:r>
              <a:rPr lang="zh-HK" altLang="zh-HK" sz="3600" b="1" dirty="0"/>
              <a:t>與祂交談</a:t>
            </a:r>
            <a:endParaRPr lang="zh-TW" altLang="zh-HK" sz="3600" b="1" dirty="0"/>
          </a:p>
          <a:p>
            <a:pPr marL="538163" lvl="0" indent="-538163">
              <a:spcAft>
                <a:spcPts val="0"/>
              </a:spcAft>
              <a:buFont typeface="+mj-lt"/>
              <a:buAutoNum type="arabicPeriod"/>
            </a:pPr>
            <a:endParaRPr lang="zh-CN" altLang="zh-CN" sz="40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25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8800" y="907200"/>
            <a:ext cx="729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179705" algn="just">
              <a:spcAft>
                <a:spcPts val="0"/>
              </a:spcAft>
            </a:pPr>
            <a:r>
              <a:rPr lang="zh-HK" altLang="zh-HK" sz="3600" b="1" kern="100" dirty="0" smtClean="0">
                <a:latin typeface="Calibri"/>
                <a:ea typeface="標楷體"/>
                <a:cs typeface="Times New Roman"/>
              </a:rPr>
              <a:t>司</a:t>
            </a:r>
            <a:r>
              <a:rPr lang="zh-HK" altLang="zh-HK" sz="3600" b="1" kern="100" dirty="0">
                <a:latin typeface="Calibri"/>
                <a:ea typeface="標楷體"/>
                <a:cs typeface="Times New Roman"/>
              </a:rPr>
              <a:t>鐸及修道</a:t>
            </a:r>
            <a:r>
              <a:rPr lang="zh-HK" altLang="zh-HK" sz="3600" b="1" kern="100" dirty="0" smtClean="0">
                <a:latin typeface="Calibri"/>
                <a:ea typeface="標楷體"/>
                <a:cs typeface="Times New Roman"/>
              </a:rPr>
              <a:t>人</a:t>
            </a:r>
            <a:r>
              <a:rPr lang="zh-HK" altLang="zh-HK" sz="3600" b="1" kern="0" dirty="0">
                <a:latin typeface="Calibri"/>
                <a:ea typeface="標楷體"/>
                <a:cs typeface="細明體"/>
              </a:rPr>
              <a:t>蒙召</a:t>
            </a:r>
            <a:r>
              <a:rPr lang="zh-HK" altLang="zh-HK" sz="3600" b="1" kern="0" dirty="0" smtClean="0">
                <a:latin typeface="Calibri"/>
                <a:ea typeface="標楷體"/>
                <a:cs typeface="細明體"/>
              </a:rPr>
              <a:t>成</a:t>
            </a:r>
            <a:r>
              <a:rPr lang="zh-HK" altLang="zh-HK" sz="3600" b="1" kern="100" dirty="0" smtClean="0">
                <a:latin typeface="Calibri"/>
                <a:ea typeface="標楷體"/>
                <a:cs typeface="Times New Roman"/>
              </a:rPr>
              <a:t>為</a:t>
            </a:r>
            <a:endParaRPr lang="en-US" altLang="zh-HK" sz="3600" b="1" kern="100" dirty="0" smtClean="0">
              <a:latin typeface="Calibri"/>
              <a:ea typeface="標楷體"/>
              <a:cs typeface="Times New Roman"/>
            </a:endParaRPr>
          </a:p>
          <a:p>
            <a:pPr marL="179705" indent="-179705" algn="just"/>
            <a:r>
              <a:rPr lang="zh-TW" altLang="zh-HK" sz="3600" b="1" kern="0" dirty="0" smtClean="0">
                <a:latin typeface="Calibri"/>
                <a:ea typeface="標楷體"/>
                <a:cs typeface="細明體"/>
              </a:rPr>
              <a:t>「</a:t>
            </a:r>
            <a:r>
              <a:rPr lang="zh-HK" altLang="zh-HK" sz="36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聖</a:t>
            </a:r>
            <a:r>
              <a:rPr lang="zh-HK" altLang="zh-HK" sz="3600" b="1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體的司</a:t>
            </a:r>
            <a:r>
              <a:rPr lang="zh-HK" altLang="zh-HK" sz="36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鐸</a:t>
            </a:r>
            <a:r>
              <a:rPr lang="zh-TW" altLang="en-US" sz="36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、</a:t>
            </a:r>
            <a:r>
              <a:rPr lang="zh-HK" altLang="zh-HK" sz="36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聖</a:t>
            </a:r>
            <a:r>
              <a:rPr lang="zh-HK" altLang="zh-HK" sz="3600" b="1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體</a:t>
            </a:r>
            <a:r>
              <a:rPr lang="zh-HK" altLang="zh-HK" sz="36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的</a:t>
            </a:r>
            <a:r>
              <a:rPr lang="zh-HK" altLang="zh-HK" sz="3600" b="1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修道人</a:t>
            </a:r>
            <a:r>
              <a:rPr lang="zh-TW" altLang="zh-HK" sz="3600" b="1" kern="0" dirty="0" smtClean="0">
                <a:latin typeface="Calibri"/>
                <a:ea typeface="標楷體"/>
                <a:cs typeface="細明體"/>
              </a:rPr>
              <a:t>」！</a:t>
            </a:r>
            <a:endParaRPr lang="zh-TW" altLang="zh-HK" sz="3600" b="1" kern="100" dirty="0">
              <a:latin typeface="Calibri"/>
              <a:cs typeface="Times New Roman"/>
            </a:endParaRPr>
          </a:p>
          <a:p>
            <a:pPr marL="179705" indent="-179705" algn="just">
              <a:spcAft>
                <a:spcPts val="0"/>
              </a:spcAft>
            </a:pPr>
            <a:endParaRPr lang="en-US" altLang="zh-HK" sz="3600" b="1" kern="100" dirty="0" smtClean="0">
              <a:latin typeface="Calibri"/>
              <a:ea typeface="標楷體"/>
              <a:cs typeface="Times New Roman"/>
            </a:endParaRPr>
          </a:p>
        </p:txBody>
      </p:sp>
      <p:pic>
        <p:nvPicPr>
          <p:cNvPr id="3" name="圖片 2" descr="一張含有 建築物, 室內, 個人 的圖片&#10;&#10;自動產生的描述">
            <a:extLst>
              <a:ext uri="{FF2B5EF4-FFF2-40B4-BE49-F238E27FC236}">
                <a16:creationId xmlns="" xmlns:a16="http://schemas.microsoft.com/office/drawing/2014/main" id="{B23FFF75-9DDB-40BB-B6FA-58076360C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287126"/>
            <a:ext cx="7250400" cy="45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61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個人, 男人, 室內, 牆 的圖片&#10;&#10;自動產生的描述">
            <a:extLst>
              <a:ext uri="{FF2B5EF4-FFF2-40B4-BE49-F238E27FC236}">
                <a16:creationId xmlns="" xmlns:a16="http://schemas.microsoft.com/office/drawing/2014/main" id="{55F45000-5993-4C3D-824C-7D6895FE4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00" y="4097165"/>
            <a:ext cx="3312000" cy="2464892"/>
          </a:xfrm>
          <a:prstGeom prst="rect">
            <a:avLst/>
          </a:prstGeom>
        </p:spPr>
      </p:pic>
      <p:pic>
        <p:nvPicPr>
          <p:cNvPr id="8" name="圖片 7" descr="一張含有 個人, 男人, 黃銅, 音樂 的圖片&#10;&#10;自動產生的描述">
            <a:extLst>
              <a:ext uri="{FF2B5EF4-FFF2-40B4-BE49-F238E27FC236}">
                <a16:creationId xmlns="" xmlns:a16="http://schemas.microsoft.com/office/drawing/2014/main" id="{7A532430-3A70-47B8-87A5-38DB7C950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600"/>
            <a:ext cx="5800262" cy="32591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07200" y="2107716"/>
            <a:ext cx="7707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179705" algn="just">
              <a:spcAft>
                <a:spcPts val="0"/>
              </a:spcAft>
            </a:pPr>
            <a:r>
              <a:rPr lang="zh-TW" altLang="zh-HK" sz="3600" b="1" kern="0" dirty="0">
                <a:latin typeface="Calibri"/>
                <a:ea typeface="標楷體"/>
                <a:cs typeface="細明體"/>
              </a:rPr>
              <a:t>「</a:t>
            </a:r>
            <a:r>
              <a:rPr lang="zh-HK" altLang="zh-HK" sz="3600" b="1" kern="0" dirty="0">
                <a:latin typeface="Calibri"/>
                <a:ea typeface="標楷體"/>
                <a:cs typeface="細明體"/>
              </a:rPr>
              <a:t>恆朝運動</a:t>
            </a:r>
            <a:r>
              <a:rPr lang="zh-TW" altLang="zh-HK" sz="3600" b="1" kern="0" dirty="0">
                <a:latin typeface="Calibri"/>
                <a:ea typeface="標楷體"/>
                <a:cs typeface="細明體"/>
              </a:rPr>
              <a:t>」</a:t>
            </a:r>
            <a:r>
              <a:rPr lang="zh-HK" altLang="zh-HK" sz="3600" b="1" kern="0" dirty="0">
                <a:latin typeface="Calibri"/>
                <a:ea typeface="標楷體"/>
                <a:cs typeface="細明體"/>
              </a:rPr>
              <a:t>的成</a:t>
            </a:r>
            <a:r>
              <a:rPr lang="zh-HK" altLang="zh-HK" sz="3600" b="1" kern="0" dirty="0" smtClean="0">
                <a:latin typeface="Calibri"/>
                <a:ea typeface="標楷體"/>
                <a:cs typeface="細明體"/>
              </a:rPr>
              <a:t>員蒙召成為</a:t>
            </a:r>
            <a:endParaRPr lang="en-US" altLang="zh-HK" sz="3600" b="1" kern="0" dirty="0" smtClean="0">
              <a:latin typeface="Calibri"/>
              <a:ea typeface="標楷體"/>
              <a:cs typeface="細明體"/>
            </a:endParaRPr>
          </a:p>
          <a:p>
            <a:pPr marL="179705" indent="-179705" algn="just">
              <a:spcAft>
                <a:spcPts val="0"/>
              </a:spcAft>
            </a:pPr>
            <a:r>
              <a:rPr lang="zh-TW" altLang="zh-HK" sz="3600" b="1" kern="0" dirty="0" smtClean="0">
                <a:latin typeface="Calibri"/>
                <a:ea typeface="標楷體"/>
                <a:cs typeface="細明體"/>
              </a:rPr>
              <a:t>「</a:t>
            </a:r>
            <a:r>
              <a:rPr lang="zh-HK" altLang="zh-HK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細明體"/>
              </a:rPr>
              <a:t>行走的聖體皓光</a:t>
            </a:r>
            <a:r>
              <a:rPr lang="zh-TW" altLang="zh-HK" sz="3600" b="1" kern="0" dirty="0">
                <a:latin typeface="Calibri"/>
                <a:ea typeface="標楷體"/>
                <a:cs typeface="細明體"/>
              </a:rPr>
              <a:t>」！</a:t>
            </a:r>
            <a:endParaRPr lang="zh-TW" altLang="zh-HK" sz="3600" b="1" kern="100" dirty="0">
              <a:latin typeface="Calibri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48800" y="691944"/>
            <a:ext cx="681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ea typeface="標楷體"/>
                <a:cs typeface="細明體"/>
              </a:rPr>
              <a:t>「</a:t>
            </a:r>
            <a:r>
              <a:rPr lang="zh-TW" altLang="en-US" sz="3600" b="1" dirty="0"/>
              <a:t>每一個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</a:t>
            </a:r>
            <a:r>
              <a:rPr lang="zh-TW" altLang="en-US" sz="3600" b="1" dirty="0"/>
              <a:t>是一臺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感恩祭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! </a:t>
            </a:r>
          </a:p>
          <a:p>
            <a:r>
              <a:rPr lang="zh-TW" altLang="en-US" sz="3600" b="1" dirty="0"/>
              <a:t>   </a:t>
            </a:r>
            <a:r>
              <a:rPr lang="zh-TW" altLang="en-US" sz="3600" b="1" dirty="0" smtClean="0"/>
              <a:t> 每</a:t>
            </a:r>
            <a:r>
              <a:rPr lang="zh-TW" altLang="en-US" sz="3600" b="1" dirty="0"/>
              <a:t>一個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靈魂</a:t>
            </a:r>
            <a:r>
              <a:rPr lang="zh-TW" altLang="en-US" sz="3600" b="1" dirty="0"/>
              <a:t>是一個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祭餅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!</a:t>
            </a:r>
            <a:r>
              <a:rPr lang="zh-TW" altLang="zh-HK" sz="3600" b="1" kern="0" dirty="0">
                <a:ea typeface="標楷體"/>
                <a:cs typeface="細明體"/>
              </a:rPr>
              <a:t>」</a:t>
            </a:r>
            <a:r>
              <a:rPr lang="zh-TW" altLang="en-US" sz="1400" b="1" kern="0" dirty="0">
                <a:ea typeface="標楷體"/>
                <a:cs typeface="細明體"/>
              </a:rPr>
              <a:t>瑪德羅賓</a:t>
            </a:r>
            <a:endParaRPr lang="zh-HK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9129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室內, 牆, 祭壇, 法衣 的圖片&#10;&#10;自動產生的描述">
            <a:extLst>
              <a:ext uri="{FF2B5EF4-FFF2-40B4-BE49-F238E27FC236}">
                <a16:creationId xmlns="" xmlns:a16="http://schemas.microsoft.com/office/drawing/2014/main" id="{A0026D1F-CBDC-4810-8C10-4F357F443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8" y="0"/>
            <a:ext cx="2545443" cy="2545443"/>
          </a:xfrm>
          <a:prstGeom prst="rect">
            <a:avLst/>
          </a:prstGeom>
        </p:spPr>
      </p:pic>
      <p:pic>
        <p:nvPicPr>
          <p:cNvPr id="8" name="圖片 7" descr="一張含有 個人, 牆, 團體, 室內 的圖片&#10;&#10;自動產生的描述">
            <a:extLst>
              <a:ext uri="{FF2B5EF4-FFF2-40B4-BE49-F238E27FC236}">
                <a16:creationId xmlns="" xmlns:a16="http://schemas.microsoft.com/office/drawing/2014/main" id="{3DD89B72-B7A0-4F6D-98FA-A9F7134E5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8" y="125186"/>
            <a:ext cx="2447995" cy="2253343"/>
          </a:xfrm>
          <a:prstGeom prst="rect">
            <a:avLst/>
          </a:prstGeom>
        </p:spPr>
      </p:pic>
      <p:pic>
        <p:nvPicPr>
          <p:cNvPr id="12" name="圖片 11" descr="一張含有 個人, 室內, 天空, 桌 的圖片&#10;&#10;自動產生的描述">
            <a:extLst>
              <a:ext uri="{FF2B5EF4-FFF2-40B4-BE49-F238E27FC236}">
                <a16:creationId xmlns="" xmlns:a16="http://schemas.microsoft.com/office/drawing/2014/main" id="{4C50505C-1B7C-4024-9342-07F2A8F45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39" y="87085"/>
            <a:ext cx="3470503" cy="2309462"/>
          </a:xfrm>
          <a:prstGeom prst="rect">
            <a:avLst/>
          </a:prstGeom>
        </p:spPr>
      </p:pic>
      <p:pic>
        <p:nvPicPr>
          <p:cNvPr id="6" name="圖片 5" descr="一張含有 個人, 室內, 天空, 桌 的圖片&#10;&#10;自動產生的描述">
            <a:extLst>
              <a:ext uri="{FF2B5EF4-FFF2-40B4-BE49-F238E27FC236}">
                <a16:creationId xmlns="" xmlns:a16="http://schemas.microsoft.com/office/drawing/2014/main" id="{4C50505C-1B7C-4024-9342-07F2A8F45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39" y="69067"/>
            <a:ext cx="3470503" cy="23094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86000" y="2828836"/>
            <a:ext cx="62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zh-HK" sz="4000" b="1" u="sng" dirty="0"/>
              <a:t>聖體奧蹟分</a:t>
            </a:r>
            <a:r>
              <a:rPr lang="en-US" altLang="zh-HK" sz="4000" b="1" u="sng" dirty="0"/>
              <a:t>3</a:t>
            </a:r>
            <a:r>
              <a:rPr lang="zh-HK" altLang="zh-HK" sz="4000" b="1" u="sng" dirty="0"/>
              <a:t>層面</a:t>
            </a:r>
            <a:endParaRPr lang="zh-TW" altLang="zh-HK" sz="4000" b="1" dirty="0"/>
          </a:p>
          <a:p>
            <a:pPr lvl="0">
              <a:lnSpc>
                <a:spcPct val="150000"/>
              </a:lnSpc>
            </a:pPr>
            <a:r>
              <a:rPr lang="zh-HK" altLang="zh-HK" sz="4000" b="1" dirty="0"/>
              <a:t>感恩祭的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犧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牲</a:t>
            </a:r>
          </a:p>
          <a:p>
            <a:pPr lvl="0">
              <a:lnSpc>
                <a:spcPct val="150000"/>
              </a:lnSpc>
            </a:pPr>
            <a:r>
              <a:rPr lang="zh-HK" altLang="zh-HK" sz="4000" b="1" dirty="0"/>
              <a:t>聖體聖事性的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恩寵</a:t>
            </a:r>
            <a:endParaRPr lang="zh-TW" altLang="zh-HK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zh-HK" altLang="zh-HK" sz="4000" b="1" dirty="0"/>
              <a:t>主在聖體中的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真實臨在</a:t>
            </a:r>
            <a:endParaRPr lang="zh-TW" altLang="zh-HK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451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3124" y="81835"/>
            <a:ext cx="57120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zh-HK" sz="4000" b="1" dirty="0"/>
              <a:t>對聖體的信德必</a:t>
            </a:r>
            <a:r>
              <a:rPr lang="zh-HK" altLang="zh-HK" sz="4000" b="1" dirty="0" smtClean="0"/>
              <a:t>需</a:t>
            </a:r>
            <a:endParaRPr lang="en-US" altLang="zh-HK" sz="4000" b="1" dirty="0" smtClean="0"/>
          </a:p>
          <a:p>
            <a:pPr>
              <a:lnSpc>
                <a:spcPct val="150000"/>
              </a:lnSpc>
            </a:pPr>
            <a:r>
              <a:rPr lang="zh-HK" altLang="zh-HK" sz="4000" b="1" dirty="0"/>
              <a:t>藉</a:t>
            </a:r>
            <a:r>
              <a:rPr lang="zh-HK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天朝拜聖體而滋養</a:t>
            </a:r>
            <a:r>
              <a:rPr lang="zh-HK" altLang="zh-HK" sz="4000" b="1" dirty="0"/>
              <a:t>，使人能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有果效地領聖體</a:t>
            </a:r>
            <a:endParaRPr lang="zh-TW" altLang="zh-HK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 descr="一張含有 個人, 室內, 正面, 桌 的圖片&#10;&#10;自動產生的描述">
            <a:extLst>
              <a:ext uri="{FF2B5EF4-FFF2-40B4-BE49-F238E27FC236}">
                <a16:creationId xmlns="" xmlns:a16="http://schemas.microsoft.com/office/drawing/2014/main" id="{4B9CFDBD-41F7-4429-88D4-670788DB6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0" y="3038819"/>
            <a:ext cx="5802130" cy="35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04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9147150-D3C1-4652-93C7-A52EE073F06D}"/>
              </a:ext>
            </a:extLst>
          </p:cNvPr>
          <p:cNvSpPr/>
          <p:nvPr/>
        </p:nvSpPr>
        <p:spPr>
          <a:xfrm>
            <a:off x="4245427" y="453600"/>
            <a:ext cx="48985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</a:t>
            </a:r>
            <a:r>
              <a:rPr lang="zh-HK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當透過</a:t>
            </a:r>
            <a:endParaRPr lang="en-US" altLang="zh-HK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HK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朝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拜聖體與基督建立活生生的人際關係，方</a:t>
            </a:r>
            <a:r>
              <a:rPr lang="zh-HK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能善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領聖</a:t>
            </a:r>
            <a:r>
              <a:rPr lang="zh-HK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</a:t>
            </a:r>
            <a:r>
              <a:rPr lang="zh-HK" altLang="zh-HK" sz="4000" dirty="0"/>
              <a:t>。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 descr="一張含有 室內, 牆, 櫃子, 個人 的圖片&#10;&#10;自動產生的描述">
            <a:extLst>
              <a:ext uri="{FF2B5EF4-FFF2-40B4-BE49-F238E27FC236}">
                <a16:creationId xmlns="" xmlns:a16="http://schemas.microsoft.com/office/drawing/2014/main" id="{6408FAED-CEB9-4F9C-BA55-CA8FF7773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364552"/>
            <a:ext cx="4062549" cy="5811349"/>
          </a:xfrm>
          <a:prstGeom prst="rect">
            <a:avLst/>
          </a:prstGeom>
        </p:spPr>
      </p:pic>
      <p:pic>
        <p:nvPicPr>
          <p:cNvPr id="5" name="圖片 4" descr="一張含有 個人, 男人, 室內, 牆 的圖片&#10;&#10;自動產生的描述">
            <a:extLst>
              <a:ext uri="{FF2B5EF4-FFF2-40B4-BE49-F238E27FC236}">
                <a16:creationId xmlns="" xmlns:a16="http://schemas.microsoft.com/office/drawing/2014/main" id="{55F45000-5993-4C3D-824C-7D6895FE4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00" y="4393108"/>
            <a:ext cx="3312000" cy="24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07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C533FA5-E541-4BCF-9AF1-C2138371280D}"/>
              </a:ext>
            </a:extLst>
          </p:cNvPr>
          <p:cNvSpPr/>
          <p:nvPr/>
        </p:nvSpPr>
        <p:spPr>
          <a:xfrm>
            <a:off x="1426029" y="160582"/>
            <a:ext cx="74295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人性的軟弱及限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度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 </a:t>
            </a:r>
            <a:r>
              <a:rPr lang="zh-HK" altLang="zh-HK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疲乏，分心，冷</a:t>
            </a:r>
            <a:r>
              <a:rPr lang="zh-TW" altLang="zh-HK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淡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只有透過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自我犧牲</a:t>
            </a:r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信德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安慰耶穌聖</a:t>
            </a:r>
            <a:r>
              <a:rPr lang="zh-HK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</a:t>
            </a:r>
            <a:endParaRPr lang="en-US" altLang="zh-HK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主契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zh-CN" altLang="en-US" sz="3600" dirty="0"/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4D927D1E-458F-4940-B739-E33E5E60A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73" y="2778075"/>
            <a:ext cx="4223925" cy="42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25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2183F95-2B68-49E9-B55B-AA78090B637D}"/>
              </a:ext>
            </a:extLst>
          </p:cNvPr>
          <p:cNvSpPr/>
          <p:nvPr/>
        </p:nvSpPr>
        <p:spPr>
          <a:xfrm>
            <a:off x="1980000" y="2953595"/>
            <a:ext cx="6812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4000" b="1" u="sng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甘心放棄</a:t>
            </a:r>
            <a:r>
              <a:rPr lang="zh-TW" altLang="en-US" sz="4000" b="1" u="sng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其他活動</a:t>
            </a:r>
            <a:r>
              <a:rPr lang="zh-TW" altLang="en-US" sz="4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endParaRPr lang="en-US" altLang="zh-TW" sz="40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TW" altLang="en-US" sz="4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而</a:t>
            </a:r>
            <a:r>
              <a:rPr lang="zh-TW" altLang="en-US" sz="40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願意騰出</a:t>
            </a:r>
            <a:r>
              <a:rPr lang="zh-TW" altLang="en-US" sz="4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時間</a:t>
            </a:r>
            <a:r>
              <a:rPr lang="zh-TW" altLang="en-US" sz="40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朝拜明供聖體</a:t>
            </a:r>
            <a:endParaRPr lang="en-US" altLang="zh-TW" sz="40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TW" altLang="en-US" sz="40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是最大，最活</a:t>
            </a:r>
            <a:r>
              <a:rPr lang="zh-TW" altLang="en-US" sz="40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潑的信</a:t>
            </a:r>
            <a:r>
              <a:rPr lang="zh-TW" altLang="en-US" sz="40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德</a:t>
            </a:r>
            <a:endParaRPr lang="en-US" altLang="zh-TW" sz="40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TW" altLang="en-US" sz="4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及最好的</a:t>
            </a:r>
            <a:r>
              <a:rPr lang="zh-HK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我犧牲</a:t>
            </a:r>
            <a:endParaRPr lang="en-US" altLang="zh-HK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</a:pPr>
            <a:endParaRPr lang="zh-CN" altLang="en-US" sz="4000" dirty="0">
              <a:solidFill>
                <a:srgbClr val="C00000"/>
              </a:solidFill>
            </a:endParaRPr>
          </a:p>
        </p:txBody>
      </p:sp>
      <p:pic>
        <p:nvPicPr>
          <p:cNvPr id="6" name="圖片 5" descr="一張含有 個人, 大, 天空, 人 的圖片&#10;&#10;自動產生的描述">
            <a:extLst>
              <a:ext uri="{FF2B5EF4-FFF2-40B4-BE49-F238E27FC236}">
                <a16:creationId xmlns="" xmlns:a16="http://schemas.microsoft.com/office/drawing/2014/main" id="{779DBE77-BCB3-4BC7-89E4-D2C82A3A1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-1"/>
            <a:ext cx="4658400" cy="3099953"/>
          </a:xfrm>
          <a:prstGeom prst="rect">
            <a:avLst/>
          </a:prstGeom>
        </p:spPr>
      </p:pic>
      <p:pic>
        <p:nvPicPr>
          <p:cNvPr id="8" name="圖片 7" descr="一張含有 個人, 室內, 牆, 房間 的圖片&#10;&#10;自動產生的描述">
            <a:extLst>
              <a:ext uri="{FF2B5EF4-FFF2-40B4-BE49-F238E27FC236}">
                <a16:creationId xmlns="" xmlns:a16="http://schemas.microsoft.com/office/drawing/2014/main" id="{2CEAB972-E0FF-4A93-A3A3-3F89EC0A5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00" y="-1"/>
            <a:ext cx="4416000" cy="30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80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個人, 室內, 地板, 桌 的圖片&#10;&#10;自動產生的描述">
            <a:extLst>
              <a:ext uri="{FF2B5EF4-FFF2-40B4-BE49-F238E27FC236}">
                <a16:creationId xmlns="" xmlns:a16="http://schemas.microsoft.com/office/drawing/2014/main" id="{D74FE50C-9F5D-4232-A514-56E27645A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12" y="-67656"/>
            <a:ext cx="10816987" cy="692565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00000" y="1289232"/>
            <a:ext cx="568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 smtClean="0">
                <a:solidFill>
                  <a:schemeClr val="bg1"/>
                </a:solidFill>
                <a:latin typeface="Segoe UI Black" panose="020B0A02040204020203" pitchFamily="34" charset="0"/>
              </a:rPr>
              <a:t>        </a:t>
            </a:r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讓我們恆常朝拜、日夜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朝</a:t>
            </a:r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拜、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虔誠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朝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拜</a:t>
            </a:r>
            <a:endParaRPr lang="zh-HK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7989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user\Pictures\Pictures for Sr\Jusus knock at the door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0" y="698400"/>
            <a:ext cx="7171200" cy="58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893601" y="4482734"/>
            <a:ext cx="529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「為聖體主敲門</a:t>
            </a:r>
            <a:r>
              <a:rPr lang="en-US" altLang="zh-TW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!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」</a:t>
            </a:r>
            <a:endParaRPr lang="en-US" altLang="zh-TW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r>
              <a:rPr lang="en-US" altLang="zh-HK" sz="4400" dirty="0" smtClean="0">
                <a:solidFill>
                  <a:schemeClr val="bg1"/>
                </a:solidFill>
              </a:rPr>
              <a:t>   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堂區之門、心門</a:t>
            </a:r>
            <a:r>
              <a:rPr lang="en-US" altLang="zh-TW" sz="4400" dirty="0" smtClean="0">
                <a:solidFill>
                  <a:schemeClr val="bg1"/>
                </a:solidFill>
              </a:rPr>
              <a:t>…</a:t>
            </a:r>
            <a:endParaRPr lang="zh-HK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8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401" y="-910353"/>
            <a:ext cx="9986399" cy="1173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3F1818E-6D6C-41EB-84E9-F61E5B8CD8BC}"/>
              </a:ext>
            </a:extLst>
          </p:cNvPr>
          <p:cNvSpPr/>
          <p:nvPr/>
        </p:nvSpPr>
        <p:spPr>
          <a:xfrm>
            <a:off x="1055915" y="55993"/>
            <a:ext cx="7347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0" indent="-446088">
              <a:spcAft>
                <a:spcPts val="0"/>
              </a:spcAft>
            </a:pPr>
            <a:r>
              <a:rPr lang="en-US" altLang="zh-CN" sz="40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en-US" altLang="zh-CN" sz="40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zh-CN" altLang="zh-CN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800" y="55993"/>
            <a:ext cx="738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zh-HK" sz="4000" b="1" dirty="0">
                <a:solidFill>
                  <a:srgbClr val="FF0000"/>
                </a:solidFill>
              </a:rPr>
              <a:t>沒</a:t>
            </a:r>
            <a:r>
              <a:rPr lang="zh-HK" altLang="zh-HK" sz="4000" b="1" dirty="0"/>
              <a:t>領受祂的恩寵</a:t>
            </a:r>
            <a:r>
              <a:rPr lang="zh-TW" altLang="zh-HK" sz="4000" b="1" dirty="0"/>
              <a:t>，</a:t>
            </a:r>
            <a:r>
              <a:rPr lang="zh-HK" altLang="zh-HK" sz="4000" b="1" dirty="0"/>
              <a:t>祂的告誡</a:t>
            </a:r>
            <a:r>
              <a:rPr lang="zh-HK" altLang="zh-HK" sz="4000" b="1" dirty="0" smtClean="0"/>
              <a:t>，</a:t>
            </a:r>
            <a:endParaRPr lang="en-US" altLang="zh-HK" sz="4000" b="1" dirty="0" smtClean="0"/>
          </a:p>
          <a:p>
            <a:pPr lvl="0"/>
            <a:r>
              <a:rPr lang="zh-HK" altLang="zh-HK" sz="4000" b="1" dirty="0" smtClean="0"/>
              <a:t>祂</a:t>
            </a:r>
            <a:r>
              <a:rPr lang="zh-HK" altLang="zh-HK" sz="4000" b="1" dirty="0"/>
              <a:t>的榜樣，祂所揭示的意願</a:t>
            </a:r>
            <a:r>
              <a:rPr lang="zh-HK" altLang="zh-HK" sz="4000" b="1" dirty="0" smtClean="0"/>
              <a:t>，</a:t>
            </a:r>
            <a:endParaRPr lang="en-US" altLang="zh-HK" sz="4000" b="1" dirty="0" smtClean="0"/>
          </a:p>
          <a:p>
            <a:pPr lvl="0"/>
            <a:r>
              <a:rPr lang="zh-HK" altLang="zh-HK" sz="4000" b="1" dirty="0" smtClean="0"/>
              <a:t>祂</a:t>
            </a:r>
            <a:r>
              <a:rPr lang="zh-HK" altLang="zh-HK" sz="4000" b="1" dirty="0"/>
              <a:t>所分享的愛</a:t>
            </a:r>
            <a:r>
              <a:rPr lang="zh-HK" altLang="zh-HK" sz="4000" b="1" dirty="0" smtClean="0"/>
              <a:t>。如</a:t>
            </a:r>
            <a:r>
              <a:rPr lang="zh-HK" altLang="zh-HK" sz="4000" b="1" dirty="0"/>
              <a:t>此，耶穌</a:t>
            </a:r>
            <a:r>
              <a:rPr lang="zh-HK" altLang="zh-HK" sz="4000" b="1" dirty="0" smtClean="0"/>
              <a:t>，</a:t>
            </a:r>
            <a:endParaRPr lang="en-US" altLang="zh-HK" sz="4000" b="1" dirty="0" smtClean="0"/>
          </a:p>
          <a:p>
            <a:pPr lvl="0"/>
            <a:r>
              <a:rPr lang="zh-HK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孤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寂地被 </a:t>
            </a:r>
            <a:r>
              <a:rPr lang="en-US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朋友</a:t>
            </a:r>
            <a:r>
              <a:rPr lang="en-US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遺棄</a:t>
            </a:r>
            <a:r>
              <a:rPr lang="zh-HK" altLang="zh-HK" sz="4000" b="1" dirty="0" smtClean="0"/>
              <a:t>。</a:t>
            </a:r>
            <a:endParaRPr lang="en-US" altLang="zh-HK" sz="4000" b="1" dirty="0" smtClean="0"/>
          </a:p>
          <a:p>
            <a:pPr lvl="0"/>
            <a:r>
              <a:rPr lang="zh-HK" altLang="zh-HK" sz="4000" b="1" dirty="0" smtClean="0"/>
              <a:t>透</a:t>
            </a:r>
            <a:r>
              <a:rPr lang="zh-HK" altLang="zh-HK" sz="4000" b="1" dirty="0"/>
              <a:t>過領聖體，耶穌雖然住進祂朋友的家，但不被了解或聆</a:t>
            </a:r>
            <a:r>
              <a:rPr lang="zh-TW" altLang="zh-HK" sz="4000" b="1" dirty="0"/>
              <a:t>聽</a:t>
            </a:r>
            <a:r>
              <a:rPr lang="zh-HK" altLang="zh-HK" sz="4000" b="1" dirty="0" smtClean="0"/>
              <a:t>。</a:t>
            </a:r>
            <a:endParaRPr lang="en-US" altLang="zh-HK" sz="4000" b="1" dirty="0" smtClean="0"/>
          </a:p>
          <a:p>
            <a:pPr lvl="0"/>
            <a:r>
              <a:rPr lang="zh-HK" altLang="zh-HK" sz="4000" b="1" dirty="0" smtClean="0"/>
              <a:t>祂</a:t>
            </a:r>
            <a:r>
              <a:rPr lang="zh-HK" altLang="zh-HK" sz="4000" b="1" dirty="0"/>
              <a:t>的意見不被</a:t>
            </a:r>
            <a:r>
              <a:rPr lang="zh-HK" altLang="zh-HK" sz="4000" b="1" dirty="0" smtClean="0"/>
              <a:t>接納</a:t>
            </a:r>
            <a:r>
              <a:rPr lang="zh-HK" altLang="zh-HK" sz="4000" b="1" dirty="0"/>
              <a:t>或重視</a:t>
            </a:r>
            <a:r>
              <a:rPr lang="zh-HK" altLang="zh-HK" sz="4000" b="1" dirty="0" smtClean="0"/>
              <a:t>。</a:t>
            </a:r>
            <a:endParaRPr lang="en-US" altLang="zh-HK" sz="4000" b="1" dirty="0" smtClean="0"/>
          </a:p>
          <a:p>
            <a:pPr lvl="0"/>
            <a:r>
              <a:rPr lang="en-US" altLang="zh-HK" sz="4000" b="1" dirty="0"/>
              <a:t>	</a:t>
            </a:r>
            <a:r>
              <a:rPr lang="en-US" altLang="zh-HK" sz="4000" b="1" dirty="0" smtClean="0"/>
              <a:t>					</a:t>
            </a:r>
            <a:r>
              <a:rPr lang="zh-HK" altLang="zh-HK" sz="4000" b="1" dirty="0" smtClean="0"/>
              <a:t>這</a:t>
            </a:r>
            <a:r>
              <a:rPr lang="zh-HK" altLang="zh-HK" sz="4000" b="1" dirty="0"/>
              <a:t>種內在的遺棄</a:t>
            </a:r>
            <a:r>
              <a:rPr lang="zh-HK" altLang="zh-HK" sz="4000" b="1" dirty="0" smtClean="0"/>
              <a:t>是</a:t>
            </a:r>
            <a:r>
              <a:rPr lang="en-US" altLang="zh-HK" sz="4000" b="1" dirty="0" smtClean="0"/>
              <a:t>       	                 </a:t>
            </a:r>
            <a:r>
              <a:rPr lang="zh-HK" altLang="zh-HK" sz="4000" b="1" dirty="0" smtClean="0"/>
              <a:t>絕</a:t>
            </a:r>
            <a:r>
              <a:rPr lang="zh-HK" altLang="zh-HK" sz="4000" b="1" dirty="0"/>
              <a:t>大部</a:t>
            </a:r>
            <a:r>
              <a:rPr lang="zh-HK" altLang="zh-HK" sz="4000" b="1" dirty="0" smtClean="0"/>
              <a:t>份</a:t>
            </a:r>
            <a:r>
              <a:rPr lang="en-US" altLang="zh-HK" sz="4000" b="1" dirty="0" smtClean="0"/>
              <a:t>                      </a:t>
            </a:r>
          </a:p>
          <a:p>
            <a:pPr lvl="0"/>
            <a:r>
              <a:rPr lang="en-US" altLang="zh-HK" sz="4000" b="1" dirty="0" smtClean="0"/>
              <a:t>                    </a:t>
            </a:r>
            <a:r>
              <a:rPr lang="zh-HK" altLang="zh-HK" sz="4000" b="1" dirty="0" smtClean="0"/>
              <a:t>重複地</a:t>
            </a:r>
            <a:r>
              <a:rPr lang="zh-HK" altLang="zh-HK" sz="4000" b="1" dirty="0"/>
              <a:t>發</a:t>
            </a:r>
            <a:r>
              <a:rPr lang="zh-HK" altLang="zh-HK" sz="4000" b="1" dirty="0" smtClean="0"/>
              <a:t>生</a:t>
            </a:r>
            <a:r>
              <a:rPr lang="en-US" altLang="zh-TW" sz="4000" b="1" dirty="0" smtClean="0"/>
              <a:t>!</a:t>
            </a:r>
            <a:endParaRPr lang="zh-TW" altLang="zh-HK" sz="4000" b="1" dirty="0"/>
          </a:p>
        </p:txBody>
      </p:sp>
      <p:pic>
        <p:nvPicPr>
          <p:cNvPr id="5" name="圖片 4" descr="一張含有 牆, 建築物, 室內 的圖片&#10;&#10;自動產生的描述">
            <a:extLst>
              <a:ext uri="{FF2B5EF4-FFF2-40B4-BE49-F238E27FC236}">
                <a16:creationId xmlns="" xmlns:a16="http://schemas.microsoft.com/office/drawing/2014/main" id="{5EE64909-5F05-45B5-993E-A3DDEC2CA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3935"/>
            <a:ext cx="4090579" cy="27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1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user\Pictures\Monstrance\Monstrance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00" y="3256753"/>
            <a:ext cx="2347200" cy="20988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28000" y="1002787"/>
            <a:ext cx="63504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           </a:t>
            </a:r>
            <a:r>
              <a:rPr kumimoji="1" lang="en-US" altLang="zh-HK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 </a:t>
            </a:r>
            <a:r>
              <a:rPr kumimoji="1" lang="zh-HK" altLang="zh-HK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三分鐘</a:t>
            </a:r>
            <a:r>
              <a:rPr kumimoji="1" lang="zh-HK" altLang="zh-HK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見證</a:t>
            </a:r>
            <a:endParaRPr kumimoji="1" lang="en-US" altLang="zh-HK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HK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隨時隨地宣講聖體主的大能</a:t>
            </a:r>
            <a:endParaRPr kumimoji="1" lang="zh-TW" altLang="zh-HK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0000" y="3105835"/>
            <a:ext cx="155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altLang="zh-HK" dirty="0"/>
              <a:t> </a:t>
            </a:r>
            <a:endParaRPr lang="zh-TW" altLang="zh-HK" dirty="0"/>
          </a:p>
          <a:p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之前</a:t>
            </a:r>
            <a:endParaRPr lang="zh-HK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39758" y="3659833"/>
            <a:ext cx="169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之後</a:t>
            </a:r>
            <a:endParaRPr lang="zh-HK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31953" y="355023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←</a:t>
            </a:r>
            <a:endParaRPr lang="zh-HK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768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8" descr="Monstranc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9938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圖片 9" descr="Image result for seven candles st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31" y="1794891"/>
            <a:ext cx="4423411" cy="47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0"/>
          <p:cNvSpPr>
            <a:spLocks noChangeArrowheads="1"/>
          </p:cNvSpPr>
          <p:nvPr/>
        </p:nvSpPr>
        <p:spPr bwMode="auto">
          <a:xfrm>
            <a:off x="-224631" y="238125"/>
            <a:ext cx="3149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文鼎顏楷" panose="03000909000000000000" pitchFamily="65" charset="-120"/>
                <a:ea typeface="文鼎顏楷" panose="03000909000000000000" pitchFamily="65" charset="-120"/>
                <a:cs typeface="Times New Roman" panose="02020603050405020304" pitchFamily="18" charset="0"/>
              </a:rPr>
              <a:t>「你門不要怕！而要給基督開門，</a:t>
            </a:r>
            <a:endParaRPr kumimoji="0" lang="zh-HK" altLang="zh-H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文鼎顏楷" panose="03000909000000000000" pitchFamily="65" charset="-120"/>
                <a:ea typeface="文鼎顏楷" panose="03000909000000000000" pitchFamily="65" charset="-120"/>
                <a:cs typeface="Times New Roman" panose="02020603050405020304" pitchFamily="18" charset="0"/>
              </a:rPr>
              <a:t>而且要大開門戶！」</a:t>
            </a:r>
            <a:endParaRPr kumimoji="0" lang="zh-HK" altLang="zh-H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文鼎顏楷" panose="03000909000000000000" pitchFamily="65" charset="-120"/>
                <a:ea typeface="文鼎顏楷" panose="03000909000000000000" pitchFamily="65" charset="-120"/>
                <a:cs typeface="Times New Roman" panose="02020603050405020304" pitchFamily="18" charset="0"/>
              </a:rPr>
              <a:t>是教宗聖若望保祿二世</a:t>
            </a:r>
            <a:endParaRPr kumimoji="0" lang="zh-HK" altLang="zh-H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文鼎顏楷" panose="03000909000000000000" pitchFamily="65" charset="-120"/>
                <a:ea typeface="文鼎顏楷" panose="03000909000000000000" pitchFamily="65" charset="-120"/>
                <a:cs typeface="Times New Roman" panose="02020603050405020304" pitchFamily="18" charset="0"/>
              </a:rPr>
              <a:t>上任的首句話！</a:t>
            </a:r>
            <a:endParaRPr kumimoji="0" lang="zh-HK" altLang="zh-H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HK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HK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04127" y="-2583188"/>
            <a:ext cx="4615366" cy="95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HK" sz="2000" dirty="0">
              <a:solidFill>
                <a:srgbClr val="FF0000"/>
              </a:solidFill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HK" sz="2000" dirty="0">
              <a:solidFill>
                <a:srgbClr val="FF0000"/>
              </a:solidFill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HK" sz="2000" dirty="0">
              <a:solidFill>
                <a:srgbClr val="FF0000"/>
              </a:solidFill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HK" sz="2000" dirty="0">
              <a:solidFill>
                <a:srgbClr val="FF0000"/>
              </a:solidFill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HK" sz="2000" dirty="0">
              <a:solidFill>
                <a:srgbClr val="FF0000"/>
              </a:solidFill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HK" sz="2000" dirty="0">
              <a:solidFill>
                <a:srgbClr val="FF0000"/>
              </a:solidFill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HK" sz="2000" dirty="0">
              <a:solidFill>
                <a:srgbClr val="FF0000"/>
              </a:solidFill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HK" sz="2000" dirty="0">
              <a:solidFill>
                <a:srgbClr val="FF0000"/>
              </a:solidFill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HK" sz="2000" dirty="0">
              <a:solidFill>
                <a:srgbClr val="FF0000"/>
              </a:solidFill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HK" sz="2000" dirty="0">
              <a:solidFill>
                <a:srgbClr val="FF0000"/>
              </a:solidFill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華康流隸體 Std W7" panose="03000700000000000000" pitchFamily="66" charset="-120"/>
              <a:ea typeface="華康流隸體 Std W7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為抗衡世界鋪天蓋地的邪惡</a:t>
            </a:r>
            <a:endParaRPr kumimoji="0" lang="zh-TW" altLang="zh-H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　為教會的聖化</a:t>
            </a:r>
            <a:r>
              <a:rPr kumimoji="0" lang="zh-TW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　</a:t>
            </a:r>
            <a:endParaRPr kumimoji="0" lang="zh-TW" altLang="zh-H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　　為中國的皈依</a:t>
            </a:r>
            <a:endParaRPr kumimoji="0" lang="zh-TW" altLang="zh-H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　　　為家庭的重組</a:t>
            </a:r>
            <a:r>
              <a:rPr kumimoji="0" lang="zh-TW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　</a:t>
            </a:r>
            <a:endParaRPr kumimoji="0" lang="zh-TW" altLang="zh-H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　　　　為青少年的潔德</a:t>
            </a:r>
            <a:endParaRPr kumimoji="0" lang="zh-TW" altLang="zh-H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　　　　　為保守兒童赤子之心</a:t>
            </a:r>
            <a:r>
              <a:rPr kumimoji="0" lang="zh-TW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　</a:t>
            </a:r>
            <a:endParaRPr kumimoji="0" lang="zh-TW" altLang="zh-H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　　　　　　　為維護胎兒的生命</a:t>
            </a:r>
            <a:r>
              <a:rPr kumimoji="0" lang="en-US" alt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kumimoji="0" lang="zh-HK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 Std W7" panose="03000700000000000000" pitchFamily="66" charset="-120"/>
                <a:ea typeface="華康流隸體 Std W7" panose="03000700000000000000" pitchFamily="66" charset="-120"/>
                <a:cs typeface="Times New Roman" panose="02020603050405020304" pitchFamily="18" charset="0"/>
              </a:rPr>
              <a:t>基因</a:t>
            </a:r>
            <a:endParaRPr kumimoji="0" lang="zh-TW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文鼎顏楷" panose="03000909000000000000" pitchFamily="65" charset="-120"/>
                <a:ea typeface="文鼎顏楷" panose="03000909000000000000" pitchFamily="65" charset="-120"/>
                <a:cs typeface="Times New Roman" panose="02020603050405020304" pitchFamily="18" charset="0"/>
              </a:rPr>
              <a:t>　　　　　　　</a:t>
            </a:r>
            <a:endParaRPr kumimoji="0" lang="zh-TW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7575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274320"/>
            <a:ext cx="8988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2400" b="1" dirty="0">
                <a:latin typeface="文鼎顏楷" panose="03000909000000000000" pitchFamily="65" charset="-120"/>
                <a:ea typeface="文鼎顏楷" panose="03000909000000000000" pitchFamily="65" charset="-120"/>
                <a:cs typeface="Times New Roman" panose="02020603050405020304" pitchFamily="18" charset="0"/>
              </a:rPr>
              <a:t>　</a:t>
            </a:r>
            <a:r>
              <a:rPr lang="zh-HK" altLang="en-US" sz="2400" b="1" dirty="0" smtClean="0">
                <a:latin typeface="文鼎顏楷" panose="03000909000000000000" pitchFamily="65" charset="-120"/>
                <a:ea typeface="文鼎顏楷" panose="030009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HK" altLang="en-US" sz="3600" b="1" u="sng" dirty="0" smtClean="0">
                <a:latin typeface="文鼎顏楷" panose="03000909000000000000" pitchFamily="65" charset="-120"/>
                <a:ea typeface="文鼎顏楷" panose="03000909000000000000" pitchFamily="65" charset="-120"/>
                <a:cs typeface="Times New Roman" panose="02020603050405020304" pitchFamily="18" charset="0"/>
              </a:rPr>
              <a:t>誠</a:t>
            </a:r>
            <a:r>
              <a:rPr lang="zh-HK" altLang="en-US" sz="3600" b="1" u="sng" dirty="0">
                <a:latin typeface="文鼎顏楷" panose="03000909000000000000" pitchFamily="65" charset="-120"/>
                <a:ea typeface="文鼎顏楷" panose="03000909000000000000" pitchFamily="65" charset="-120"/>
                <a:cs typeface="Times New Roman" panose="02020603050405020304" pitchFamily="18" charset="0"/>
              </a:rPr>
              <a:t>邀每個有心人參與救靈急務</a:t>
            </a:r>
            <a:r>
              <a:rPr lang="zh-HK" altLang="en-US" sz="3600" u="sng" dirty="0">
                <a:latin typeface="文鼎顏楷" panose="03000909000000000000" pitchFamily="65" charset="-120"/>
                <a:ea typeface="文鼎顏楷" panose="03000909000000000000" pitchFamily="65" charset="-120"/>
                <a:cs typeface="Times New Roman" panose="02020603050405020304" pitchFamily="18" charset="0"/>
              </a:rPr>
              <a:t>！</a:t>
            </a:r>
            <a:endParaRPr lang="zh-TW" altLang="en-US" sz="3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以下之日子可提供推動朝拜明供聖體之</a:t>
            </a:r>
            <a:r>
              <a:rPr lang="zh-HK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意向</a:t>
            </a:r>
            <a:endParaRPr lang="zh-TW" altLang="en-US" sz="3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聖誕將臨期</a:t>
            </a:r>
            <a:r>
              <a:rPr lang="zh-HK" altLang="en-US" sz="3600" b="1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HK" sz="3600" b="1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 </a:t>
            </a: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聖誕九日敬禮</a:t>
            </a:r>
            <a:r>
              <a:rPr lang="zh-HK" altLang="en-US" sz="3600" b="1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HK" sz="3600" b="1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 </a:t>
            </a: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聖誕</a:t>
            </a:r>
            <a:r>
              <a:rPr lang="en-US" altLang="zh-HK" sz="3600" b="1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日慶期</a:t>
            </a:r>
            <a:r>
              <a:rPr lang="zh-HK" altLang="en-US" sz="3600" b="1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HK" sz="3600" b="1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 </a:t>
            </a: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聖神九日敬禮</a:t>
            </a:r>
            <a:endParaRPr lang="zh-TW" altLang="en-US" sz="36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HK" altLang="en-US" sz="3600" b="1" u="sng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時段，每天</a:t>
            </a:r>
            <a:r>
              <a:rPr lang="zh-HK" altLang="en-US" sz="3600" b="1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HK" sz="3600" b="1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 </a:t>
            </a: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每週朝拜聖體</a:t>
            </a:r>
            <a:endParaRPr lang="zh-TW" altLang="en-US" sz="36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HK" sz="3600" b="1" u="sng" dirty="0" smtClean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3600" b="1" u="sng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HK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天行動</a:t>
            </a: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en-US" sz="3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聖誕節</a:t>
            </a:r>
            <a:r>
              <a:rPr lang="zh-HK" altLang="en-US" sz="36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→ </a:t>
            </a: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獻主節</a:t>
            </a:r>
            <a:r>
              <a:rPr lang="zh-HK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HK" sz="36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25/12/2018-2/2/2019)</a:t>
            </a:r>
            <a:endParaRPr lang="zh-TW" altLang="en-US" sz="3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四旬期</a:t>
            </a:r>
            <a:r>
              <a:rPr lang="zh-HK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6/3 </a:t>
            </a:r>
            <a:r>
              <a:rPr lang="en-US" altLang="zh-HK" sz="36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– 20/4/</a:t>
            </a:r>
            <a:r>
              <a:rPr lang="en-US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2019</a:t>
            </a:r>
            <a:r>
              <a:rPr lang="zh-HK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sz="3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3600" b="1" u="sng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HK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天行動</a:t>
            </a: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五旬</a:t>
            </a:r>
            <a:r>
              <a:rPr lang="zh-HK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節</a:t>
            </a:r>
            <a:endParaRPr lang="en-US" altLang="zh-HK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復活節</a:t>
            </a:r>
            <a:r>
              <a:rPr lang="zh-HK" altLang="en-US" sz="36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→ </a:t>
            </a: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聖神降臨節</a:t>
            </a:r>
            <a:r>
              <a:rPr lang="zh-HK" altLang="en-US" sz="36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HK" sz="36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21/4 – 9/6/2019</a:t>
            </a:r>
            <a:r>
              <a:rPr lang="zh-HK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HK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8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26400" y="1094400"/>
            <a:ext cx="71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為他們</a:t>
            </a:r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沒有地方</a:t>
            </a:r>
            <a:r>
              <a:rPr lang="en-US" altLang="zh-TW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!</a:t>
            </a:r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」</a:t>
            </a:r>
            <a:r>
              <a:rPr lang="en-US" altLang="zh-TW" sz="2400" b="1" i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sz="2400" b="1" i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路</a:t>
            </a:r>
            <a:r>
              <a:rPr lang="en-US" altLang="zh-TW" sz="2400" b="1" i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2:7)</a:t>
            </a:r>
            <a:endParaRPr lang="zh-HK" alt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" name="圖片 2" descr="C:\Users\user\Pictures\Pictures for Sr\Rej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8" y="1863840"/>
            <a:ext cx="7739999" cy="45729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3772800" y="4413600"/>
            <a:ext cx="131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/>
              <a:t>拒絕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3498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user\Pictures\Pictures for Sr\NO room for the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9144000" cy="67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360053" y="3726734"/>
            <a:ext cx="5440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「為他們沒有地方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!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」</a:t>
            </a:r>
            <a:endParaRPr lang="zh-HK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8800" y="5078635"/>
            <a:ext cx="559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「</a:t>
            </a:r>
            <a:r>
              <a:rPr lang="zh-TW" altLang="zh-HK" sz="3600" b="1" dirty="0" smtClean="0">
                <a:solidFill>
                  <a:srgbClr val="FFFF00"/>
                </a:solidFill>
              </a:rPr>
              <a:t>他</a:t>
            </a:r>
            <a:r>
              <a:rPr lang="zh-TW" altLang="zh-HK" sz="3600" b="1" dirty="0">
                <a:solidFill>
                  <a:srgbClr val="FFFF00"/>
                </a:solidFill>
              </a:rPr>
              <a:t>來到了自己的領域</a:t>
            </a:r>
            <a:r>
              <a:rPr lang="zh-TW" altLang="zh-HK" sz="3600" b="1" dirty="0" smtClean="0">
                <a:solidFill>
                  <a:srgbClr val="FFFF00"/>
                </a:solidFill>
              </a:rPr>
              <a:t>，</a:t>
            </a:r>
            <a:endParaRPr lang="en-US" altLang="zh-TW" sz="3600" b="1" dirty="0" smtClean="0">
              <a:solidFill>
                <a:srgbClr val="FFFF00"/>
              </a:solidFill>
            </a:endParaRPr>
          </a:p>
          <a:p>
            <a:r>
              <a:rPr lang="zh-TW" altLang="zh-HK" sz="3600" b="1" dirty="0" smtClean="0">
                <a:solidFill>
                  <a:srgbClr val="FFFF00"/>
                </a:solidFill>
              </a:rPr>
              <a:t>自</a:t>
            </a:r>
            <a:r>
              <a:rPr lang="zh-TW" altLang="zh-HK" sz="3600" b="1" dirty="0">
                <a:solidFill>
                  <a:srgbClr val="FFFF00"/>
                </a:solidFill>
              </a:rPr>
              <a:t>己的人卻沒有接受他</a:t>
            </a:r>
            <a:r>
              <a:rPr lang="zh-TW" altLang="zh-HK" sz="3600" b="1" dirty="0" smtClean="0">
                <a:solidFill>
                  <a:srgbClr val="FFFF00"/>
                </a:solidFill>
              </a:rPr>
              <a:t>。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」</a:t>
            </a:r>
            <a:r>
              <a:rPr lang="en-US" altLang="zh-TW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zh-TW" alt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若</a:t>
            </a:r>
            <a:r>
              <a:rPr lang="en-US" altLang="zh-TW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1:11)</a:t>
            </a:r>
            <a:endParaRPr lang="zh-HK" alt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1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26400" y="1094400"/>
            <a:ext cx="7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「為他們沒有地方</a:t>
            </a:r>
            <a:r>
              <a:rPr lang="en-US" altLang="zh-TW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!</a:t>
            </a:r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」</a:t>
            </a:r>
            <a:endParaRPr lang="zh-HK" alt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" name="圖片 2" descr="C:\Users\user\Pictures\Pictures for Sr\Rej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9" y="1863841"/>
            <a:ext cx="7739999" cy="45729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3412800" y="4305600"/>
            <a:ext cx="25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zh-HK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01200" y="179999"/>
            <a:ext cx="28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拒絕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HK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63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user\Pictures\Pictures for Sr\Rej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-50400"/>
            <a:ext cx="3132000" cy="22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4521600" y="1490400"/>
            <a:ext cx="3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2275200" y="2160000"/>
            <a:ext cx="1490400" cy="46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5521565" y="2192400"/>
            <a:ext cx="1238400" cy="56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18400" y="2815200"/>
            <a:ext cx="448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熱切等待默西亞的選民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charset="0"/>
              <a:buChar char="•"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罪人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charset="0"/>
              <a:buChar char="•"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受造物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charset="0"/>
              <a:buChar char="•"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無能之人 </a:t>
            </a:r>
            <a:endParaRPr lang="zh-HK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16732" y="2192400"/>
            <a:ext cx="3172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拒絕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HK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67896" y="2822400"/>
            <a:ext cx="209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默西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</a:t>
            </a:r>
            <a:endParaRPr lang="zh-HK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6282000" y="3842758"/>
            <a:ext cx="1490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救主</a:t>
            </a:r>
            <a:endParaRPr lang="zh-HK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6282000" y="4477193"/>
            <a:ext cx="20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造物主</a:t>
            </a:r>
            <a:endParaRPr lang="zh-HK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5300034" y="301129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拒絕</a:t>
            </a:r>
            <a:endParaRPr lang="zh-HK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300034" y="40532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拒絕</a:t>
            </a:r>
            <a:endParaRPr lang="zh-HK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300035" y="4567947"/>
            <a:ext cx="70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拒絕</a:t>
            </a:r>
            <a:endParaRPr lang="zh-HK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56799" y="52004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拒絕</a:t>
            </a:r>
            <a:endParaRPr lang="zh-HK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85564" y="5128468"/>
            <a:ext cx="190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全能上主</a:t>
            </a:r>
            <a:endParaRPr lang="zh-HK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504405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2409</TotalTime>
  <Words>1452</Words>
  <Application>Microsoft Office PowerPoint</Application>
  <PresentationFormat>如螢幕大小 (4:3)</PresentationFormat>
  <Paragraphs>281</Paragraphs>
  <Slides>52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4" baseType="lpstr">
      <vt:lpstr>SimSun</vt:lpstr>
      <vt:lpstr>Tw Cen MT</vt:lpstr>
      <vt:lpstr>文鼎顏楷</vt:lpstr>
      <vt:lpstr>細明體</vt:lpstr>
      <vt:lpstr>華康流隸體 Std W7</vt:lpstr>
      <vt:lpstr>新細明體</vt:lpstr>
      <vt:lpstr>標楷體</vt:lpstr>
      <vt:lpstr>Arial</vt:lpstr>
      <vt:lpstr>Calibri</vt:lpstr>
      <vt:lpstr>Segoe UI Black</vt:lpstr>
      <vt:lpstr>Times New Roman</vt:lpstr>
      <vt:lpstr>小水滴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Annie</dc:creator>
  <cp:lastModifiedBy>Helena Leung</cp:lastModifiedBy>
  <cp:revision>72</cp:revision>
  <cp:lastPrinted>2018-11-30T03:30:54Z</cp:lastPrinted>
  <dcterms:created xsi:type="dcterms:W3CDTF">2018-11-14T04:23:16Z</dcterms:created>
  <dcterms:modified xsi:type="dcterms:W3CDTF">2018-12-01T01:43:35Z</dcterms:modified>
</cp:coreProperties>
</file>