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4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61"/>
  </p:notesMasterIdLst>
  <p:handoutMasterIdLst>
    <p:handoutMasterId r:id="rId62"/>
  </p:handoutMasterIdLst>
  <p:sldIdLst>
    <p:sldId id="256" r:id="rId3"/>
    <p:sldId id="332" r:id="rId4"/>
    <p:sldId id="333" r:id="rId5"/>
    <p:sldId id="345" r:id="rId6"/>
    <p:sldId id="346" r:id="rId7"/>
    <p:sldId id="262" r:id="rId8"/>
    <p:sldId id="300" r:id="rId9"/>
    <p:sldId id="271" r:id="rId10"/>
    <p:sldId id="272" r:id="rId11"/>
    <p:sldId id="334" r:id="rId12"/>
    <p:sldId id="273" r:id="rId13"/>
    <p:sldId id="274" r:id="rId14"/>
    <p:sldId id="301" r:id="rId15"/>
    <p:sldId id="276" r:id="rId16"/>
    <p:sldId id="303" r:id="rId17"/>
    <p:sldId id="277" r:id="rId18"/>
    <p:sldId id="322" r:id="rId19"/>
    <p:sldId id="305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47" r:id="rId28"/>
    <p:sldId id="348" r:id="rId29"/>
    <p:sldId id="281" r:id="rId30"/>
    <p:sldId id="314" r:id="rId31"/>
    <p:sldId id="283" r:id="rId32"/>
    <p:sldId id="279" r:id="rId33"/>
    <p:sldId id="280" r:id="rId34"/>
    <p:sldId id="284" r:id="rId35"/>
    <p:sldId id="286" r:id="rId36"/>
    <p:sldId id="287" r:id="rId37"/>
    <p:sldId id="289" r:id="rId38"/>
    <p:sldId id="290" r:id="rId39"/>
    <p:sldId id="302" r:id="rId40"/>
    <p:sldId id="323" r:id="rId41"/>
    <p:sldId id="291" r:id="rId42"/>
    <p:sldId id="292" r:id="rId43"/>
    <p:sldId id="349" r:id="rId44"/>
    <p:sldId id="344" r:id="rId45"/>
    <p:sldId id="350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29" r:id="rId54"/>
    <p:sldId id="326" r:id="rId55"/>
    <p:sldId id="330" r:id="rId56"/>
    <p:sldId id="328" r:id="rId57"/>
    <p:sldId id="341" r:id="rId58"/>
    <p:sldId id="317" r:id="rId59"/>
    <p:sldId id="331" r:id="rId6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08" autoAdjust="0"/>
    <p:restoredTop sz="88869" autoAdjust="0"/>
  </p:normalViewPr>
  <p:slideViewPr>
    <p:cSldViewPr snapToGrid="0">
      <p:cViewPr>
        <p:scale>
          <a:sx n="47" d="100"/>
          <a:sy n="47" d="100"/>
        </p:scale>
        <p:origin x="-1172" y="-3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2772"/>
    </p:cViewPr>
  </p:sorterViewPr>
  <p:notesViewPr>
    <p:cSldViewPr snapToGrid="0">
      <p:cViewPr varScale="1">
        <p:scale>
          <a:sx n="63" d="100"/>
          <a:sy n="63" d="100"/>
        </p:scale>
        <p:origin x="28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D2DDA-69D8-473F-A583-B6774B31A77B}" type="datetimeFigureOut">
              <a:rPr lang="en-US"/>
              <a:t>10/20/2018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92CCB-FF08-4D29-8DA3-E1FD86044808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2153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F6DFB-6833-46E4-B515-70E0D9178056}" type="datetimeFigureOut">
              <a:rPr lang="en-US"/>
              <a:t>10/20/2018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350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706C7-F2C3-48B6-8A22-C484D800B5D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950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0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9748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6ABFD96-3A4C-40DA-9935-827334C49062}" type="slidenum">
              <a:rPr lang="en-US" altLang="zh-TW">
                <a:solidFill>
                  <a:prstClr val="black"/>
                </a:solidFill>
                <a:latin typeface="Times New Roman" pitchFamily="18" charset="0"/>
              </a:rPr>
              <a:pPr>
                <a:defRPr/>
              </a:pPr>
              <a:t>2</a:t>
            </a:fld>
            <a:endParaRPr lang="en-US" altLang="zh-TW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509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706C7-F2C3-48B6-8A22-C484D800B5D4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63248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706C7-F2C3-48B6-8A22-C484D800B5D4}" type="slidenum">
              <a:rPr lang="en-CA" smtClean="0"/>
              <a:t>33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57062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706C7-F2C3-48B6-8A22-C484D800B5D4}" type="slidenum">
              <a:rPr lang="en-CA" smtClean="0"/>
              <a:t>37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69661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706C7-F2C3-48B6-8A22-C484D800B5D4}" type="slidenum">
              <a:rPr lang="en-CA" smtClean="0"/>
              <a:t>51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8876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CF6D11-4169-4168-AF21-2905981025C8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98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57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59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05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731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rotWithShape="1">
          <a:gsLst>
            <a:gs pos="100000">
              <a:schemeClr val="accent1">
                <a:alpha val="80000"/>
              </a:schemeClr>
            </a:gs>
            <a:gs pos="0">
              <a:schemeClr val="accent1">
                <a:lumMod val="40000"/>
                <a:lumOff val="60000"/>
                <a:alpha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203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63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43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29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Rectangle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54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Rectangle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93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Rectangle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198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9000"/>
              </a:schemeClr>
            </a:gs>
            <a:gs pos="40000">
              <a:schemeClr val="accent1">
                <a:lumMod val="20000"/>
                <a:lumOff val="80000"/>
                <a:alpha val="66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Rectangle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C749032-2A07-4AE8-BA90-74324CAE0C87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0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40099" y="2652838"/>
            <a:ext cx="9601200" cy="1724092"/>
          </a:xfrm>
        </p:spPr>
        <p:txBody>
          <a:bodyPr>
            <a:normAutofit/>
          </a:bodyPr>
          <a:lstStyle/>
          <a:p>
            <a:r>
              <a:rPr lang="zh-TW" altLang="en-US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賠補聖體</a:t>
            </a:r>
            <a:endParaRPr lang="en-US"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96" y="2110466"/>
            <a:ext cx="2024621" cy="280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0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10</a:t>
            </a:fld>
            <a:endParaRPr lang="en-US" altLang="zh-HK" dirty="0"/>
          </a:p>
        </p:txBody>
      </p:sp>
      <p:sp>
        <p:nvSpPr>
          <p:cNvPr id="3" name="矩形 2"/>
          <p:cNvSpPr/>
          <p:nvPr/>
        </p:nvSpPr>
        <p:spPr>
          <a:xfrm>
            <a:off x="187921" y="846314"/>
            <a:ext cx="833795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  <a:cs typeface="Mangal" panose="02040503050203030202" pitchFamily="18" charset="0"/>
              </a:rPr>
              <a:t>「</a:t>
            </a:r>
            <a:r>
              <a:rPr lang="zh-TW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除非先朝拜聖體</a:t>
            </a:r>
            <a:r>
              <a:rPr lang="en-US" altLang="zh-TW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,</a:t>
            </a:r>
            <a:endParaRPr lang="en-US" altLang="zh-TW" sz="6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r>
              <a:rPr lang="zh-TW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否則不能相稱地</a:t>
            </a:r>
            <a:endParaRPr lang="en-US" altLang="zh-TW" sz="6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r>
              <a:rPr lang="zh-TW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領聖體</a:t>
            </a:r>
            <a:r>
              <a:rPr lang="zh-TW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Mangal" panose="02040503050203030202" pitchFamily="18" charset="0"/>
              </a:rPr>
              <a:t>。</a:t>
            </a:r>
            <a:r>
              <a:rPr lang="zh-TW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  <a:cs typeface="Mangal" panose="02040503050203030202" pitchFamily="18" charset="0"/>
              </a:rPr>
              <a:t>」</a:t>
            </a:r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(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聖奧斯定</a:t>
            </a:r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)</a:t>
            </a:r>
            <a:endParaRPr lang="en-US" altLang="zh-TW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只有在朝拜中</a:t>
            </a:r>
            <a:r>
              <a:rPr lang="en-US" altLang="zh-TW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,</a:t>
            </a:r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才能養成深切和真實的恭領聖體</a:t>
            </a:r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Mangal" panose="02040503050203030202" pitchFamily="18" charset="0"/>
              </a:rPr>
              <a:t>。</a:t>
            </a:r>
            <a:r>
              <a:rPr lang="en-US" altLang="zh-TW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 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  <a:cs typeface="Mangal" panose="02040503050203030202" pitchFamily="18" charset="0"/>
              </a:rPr>
              <a:t>(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「愛德的聖事」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/>
                <a:cs typeface="Mangal" panose="02040503050203030202" pitchFamily="18" charset="0"/>
              </a:rPr>
              <a:t>66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/>
                <a:cs typeface="Mangal" panose="02040503050203030202" pitchFamily="18" charset="0"/>
              </a:rPr>
              <a:t>)</a:t>
            </a:r>
            <a:r>
              <a:rPr lang="en-US" altLang="zh-HK" sz="4000" dirty="0" smtClean="0">
                <a:latin typeface="Calibri" panose="020F0502020204030204" pitchFamily="34" charset="0"/>
                <a:ea typeface="PMingLiU" panose="02020500000000000000" pitchFamily="18" charset="-120"/>
                <a:cs typeface="Mangal" panose="02040503050203030202" pitchFamily="18" charset="0"/>
              </a:rPr>
              <a:t> </a:t>
            </a:r>
            <a:endParaRPr lang="en-CA" altLang="zh-HK" sz="4000" dirty="0">
              <a:latin typeface="Calibri" panose="020F0502020204030204" pitchFamily="34" charset="0"/>
            </a:endParaRPr>
          </a:p>
        </p:txBody>
      </p:sp>
      <p:pic>
        <p:nvPicPr>
          <p:cNvPr id="4" name="Picture 2" descr="C:\scandoc\E&amp;P\14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872" y="1516343"/>
            <a:ext cx="3563128" cy="36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88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755" y="515964"/>
            <a:ext cx="66536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要用</a:t>
            </a:r>
            <a:endParaRPr lang="en-US" altLang="zh-TW" sz="7200" b="1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r>
              <a:rPr lang="zh-TW" altLang="en-US" sz="7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相稱的方式</a:t>
            </a:r>
            <a:endParaRPr lang="en-US" altLang="zh-TW" sz="72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r>
              <a:rPr lang="zh-TW" altLang="en-US" sz="7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領耶穌聖體</a:t>
            </a:r>
            <a:r>
              <a:rPr lang="en-US" sz="7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;</a:t>
            </a:r>
            <a:r>
              <a:rPr lang="en-US" sz="72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 </a:t>
            </a:r>
            <a:endParaRPr lang="en-US" sz="7200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r>
              <a:rPr lang="zh-TW" altLang="en-US" sz="7200" i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例</a:t>
            </a:r>
            <a:r>
              <a:rPr lang="zh-TW" altLang="en-US" sz="7200" i="1" dirty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如</a:t>
            </a:r>
            <a:r>
              <a:rPr lang="en-US" sz="7200" i="1" dirty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: </a:t>
            </a:r>
            <a:endParaRPr lang="en-CA" sz="7200" i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060" y="1434187"/>
            <a:ext cx="6878834" cy="542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11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192977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2732" y="3642932"/>
            <a:ext cx="107877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8525" indent="-898525">
              <a:buAutoNum type="arabicParenR"/>
            </a:pPr>
            <a:r>
              <a:rPr lang="zh-HK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培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養信徒們對</a:t>
            </a:r>
            <a:r>
              <a:rPr lang="zh-TW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罪惡的察覺力</a:t>
            </a:r>
            <a:endParaRPr lang="en-US" altLang="zh-TW" sz="6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2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)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邀請他們要處於</a:t>
            </a:r>
            <a:r>
              <a:rPr lang="zh-TW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天主寵愛的</a:t>
            </a:r>
            <a:r>
              <a:rPr lang="en-US" altLang="zh-TW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	</a:t>
            </a:r>
            <a:r>
              <a:rPr lang="zh-TW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狀態下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，才去領</a:t>
            </a:r>
            <a:r>
              <a:rPr lang="zh-HK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受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聖</a:t>
            </a:r>
            <a:r>
              <a:rPr lang="zh-HK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體聖事</a:t>
            </a:r>
            <a:endParaRPr lang="en-CA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03" y="322719"/>
            <a:ext cx="4565276" cy="310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12</a:t>
            </a:fld>
            <a:endParaRPr lang="en-US" altLang="zh-HK" dirty="0"/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754" y="299025"/>
            <a:ext cx="3974400" cy="346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73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38904" y="996787"/>
            <a:ext cx="625309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zh-TW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PMingLiU" panose="02020500000000000000" pitchFamily="18" charset="-120"/>
                <a:cs typeface="Mangal" panose="02040503050203030202" pitchFamily="18" charset="0"/>
              </a:rPr>
              <a:t> </a:t>
            </a:r>
            <a:r>
              <a:rPr lang="zh-TW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教導他們</a:t>
            </a:r>
            <a:endParaRPr lang="en-US" altLang="zh-TW" sz="6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要</a:t>
            </a:r>
            <a:r>
              <a:rPr lang="zh-TW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勤</a:t>
            </a:r>
            <a:r>
              <a:rPr lang="zh-HK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辦</a:t>
            </a:r>
            <a:r>
              <a:rPr lang="zh-TW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告</a:t>
            </a:r>
            <a:r>
              <a:rPr lang="zh-TW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解</a:t>
            </a:r>
            <a:r>
              <a:rPr lang="en-US" sz="66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; </a:t>
            </a:r>
          </a:p>
          <a:p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誰若犯</a:t>
            </a:r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了大罪</a:t>
            </a:r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，</a:t>
            </a:r>
            <a:endParaRPr lang="en-US" altLang="zh-TW" sz="6600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必須先辦告解，</a:t>
            </a:r>
            <a:endParaRPr lang="en-US" altLang="zh-TW" sz="6600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才可以去領聖</a:t>
            </a:r>
            <a:r>
              <a:rPr lang="zh-HK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體</a:t>
            </a:r>
            <a:endParaRPr lang="en-CA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1499"/>
            <a:ext cx="5923253" cy="485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13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411161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34339" y="609601"/>
            <a:ext cx="892628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7200" dirty="0" smtClean="0">
                <a:latin typeface="Calibri" panose="020F0502020204030204" pitchFamily="34" charset="0"/>
                <a:ea typeface="PMingLiU" panose="02020500000000000000" pitchFamily="18" charset="-120"/>
                <a:cs typeface="Mangal" panose="02040503050203030202" pitchFamily="18" charset="0"/>
              </a:rPr>
              <a:t>3)  </a:t>
            </a:r>
            <a:r>
              <a:rPr lang="zh-TW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設法阻止褻</a:t>
            </a:r>
            <a:r>
              <a:rPr lang="zh-HK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聖</a:t>
            </a:r>
            <a:r>
              <a:rPr lang="zh-TW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的罪</a:t>
            </a:r>
            <a:r>
              <a:rPr lang="zh-HK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氾濫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!</a:t>
            </a:r>
            <a:r>
              <a:rPr lang="en-US" sz="72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 </a:t>
            </a:r>
            <a:r>
              <a:rPr lang="zh-TW" altLang="en-US" sz="72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以前從來沒有</a:t>
            </a:r>
            <a:r>
              <a:rPr lang="zh-HK" altLang="en-US" sz="72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像</a:t>
            </a:r>
            <a:r>
              <a:rPr lang="zh-TW" altLang="en-US" sz="72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現在這樣，有這麼多人用那麼</a:t>
            </a:r>
            <a:r>
              <a:rPr lang="zh-TW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不相稱的方式領聖</a:t>
            </a:r>
            <a:r>
              <a:rPr lang="zh-HK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體</a:t>
            </a:r>
            <a:endParaRPr lang="en-CA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598028"/>
            <a:ext cx="3012141" cy="393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14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404969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800" dirty="0" smtClean="0"/>
              <a:t/>
            </a:r>
            <a:br>
              <a:rPr lang="en-US" altLang="zh-TW" sz="4800" dirty="0" smtClean="0"/>
            </a:br>
            <a:r>
              <a:rPr lang="en-US" altLang="zh-TW" sz="4800" dirty="0"/>
              <a:t/>
            </a:r>
            <a:br>
              <a:rPr lang="en-US" altLang="zh-TW" sz="4800" dirty="0"/>
            </a:br>
            <a:r>
              <a:rPr lang="en-US" altLang="zh-TW" sz="4800" dirty="0" smtClean="0"/>
              <a:t/>
            </a:r>
            <a:br>
              <a:rPr lang="en-US" altLang="zh-TW" sz="4800" dirty="0" smtClean="0"/>
            </a:br>
            <a:r>
              <a:rPr lang="zh-TW" altLang="zh-HK" sz="4800" dirty="0"/>
              <a:t/>
            </a:r>
            <a:br>
              <a:rPr lang="zh-TW" altLang="zh-HK" sz="4800" dirty="0"/>
            </a:br>
            <a:endParaRPr lang="zh-HK" altLang="en-US" sz="48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15</a:t>
            </a:fld>
            <a:endParaRPr lang="en-US" altLang="zh-HK" dirty="0"/>
          </a:p>
        </p:txBody>
      </p:sp>
      <p:sp>
        <p:nvSpPr>
          <p:cNvPr id="4" name="矩形 3"/>
          <p:cNvSpPr/>
          <p:nvPr/>
        </p:nvSpPr>
        <p:spPr>
          <a:xfrm>
            <a:off x="932649" y="995235"/>
            <a:ext cx="1010738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6000" b="1" dirty="0" smtClean="0">
                <a:solidFill>
                  <a:srgbClr val="32323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有時信友不加分辨地，</a:t>
            </a:r>
            <a:endParaRPr lang="en-US" altLang="zh-TW" sz="6000" b="1" dirty="0" smtClean="0">
              <a:solidFill>
                <a:srgbClr val="323232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r>
              <a:rPr lang="zh-TW" altLang="zh-HK" sz="6000" b="1" dirty="0" smtClean="0">
                <a:solidFill>
                  <a:srgbClr val="32323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成群結隊前去領聖體。</a:t>
            </a:r>
            <a:endParaRPr lang="en-US" altLang="zh-TW" sz="6000" b="1" dirty="0" smtClean="0">
              <a:solidFill>
                <a:srgbClr val="323232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r>
              <a:rPr lang="zh-TW" altLang="zh-HK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牧者有責任審慎而堅定地糾正</a:t>
            </a:r>
            <a:r>
              <a:rPr lang="zh-TW" altLang="zh-HK" sz="6000" b="1" dirty="0" smtClean="0">
                <a:solidFill>
                  <a:srgbClr val="32323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這項流</a:t>
            </a:r>
            <a:r>
              <a:rPr lang="zh-TW" altLang="zh-HK" sz="6000" b="1" dirty="0" smtClean="0">
                <a:solidFill>
                  <a:srgbClr val="32323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弊。</a:t>
            </a:r>
            <a:endParaRPr lang="en-US" altLang="zh-TW" sz="6000" b="1" dirty="0" smtClean="0">
              <a:solidFill>
                <a:srgbClr val="323232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r>
              <a:rPr lang="en-US" altLang="zh-TW" i="1" dirty="0" smtClean="0"/>
              <a:t>									</a:t>
            </a:r>
            <a:r>
              <a:rPr lang="en-US" altLang="zh-TW" sz="20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救贖聖事</a:t>
            </a:r>
            <a:r>
              <a:rPr lang="en-US" altLang="zh-TW" sz="20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83</a:t>
            </a:r>
            <a:r>
              <a:rPr lang="en-US" altLang="zh-TW" sz="20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HK" sz="2000" i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zh-HK" sz="2000" i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HK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5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8754" y="993115"/>
            <a:ext cx="875122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sz="8000" b="1" kern="1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因冒領聖</a:t>
            </a:r>
            <a:r>
              <a:rPr lang="zh-HK" altLang="en-US" sz="8000" b="1" kern="1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體</a:t>
            </a:r>
            <a:r>
              <a:rPr lang="zh-TW" altLang="en-US" sz="8000" b="1" kern="1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的</a:t>
            </a:r>
            <a:r>
              <a:rPr lang="zh-TW" altLang="en-US" sz="8000" b="1" kern="1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罪</a:t>
            </a:r>
            <a:endParaRPr lang="en-US" altLang="zh-TW" sz="8000" b="1" kern="100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en-US" sz="8000" b="1" kern="1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到處</a:t>
            </a:r>
            <a:r>
              <a:rPr lang="zh-HK" altLang="en-US" sz="8000" b="1" kern="1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泛濫</a:t>
            </a:r>
            <a:r>
              <a:rPr lang="zh-TW" altLang="en-US" sz="8000" b="1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，</a:t>
            </a:r>
            <a:endParaRPr lang="en-US" altLang="zh-TW" sz="8000" b="1" kern="1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pPr>
              <a:spcAft>
                <a:spcPts val="0"/>
              </a:spcAft>
            </a:pPr>
            <a:r>
              <a:rPr lang="zh-HK" altLang="en-US" sz="8000" b="1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耶穌聖心</a:t>
            </a:r>
            <a:r>
              <a:rPr lang="zh-TW" altLang="en-US" sz="8000" b="1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受到很深重的傷害</a:t>
            </a:r>
            <a:r>
              <a:rPr lang="en-US" sz="8000" b="1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!</a:t>
            </a:r>
            <a:endParaRPr lang="en-CA" sz="8000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pPr>
              <a:spcAft>
                <a:spcPts val="0"/>
              </a:spcAft>
            </a:pPr>
            <a:r>
              <a:rPr lang="en-US" kern="100" dirty="0">
                <a:latin typeface="Calibri" panose="020F0502020204030204" pitchFamily="34" charset="0"/>
                <a:ea typeface="PMingLiU" panose="02020500000000000000" pitchFamily="18" charset="-120"/>
                <a:cs typeface="Mangal" panose="02040503050203030202" pitchFamily="18" charset="0"/>
              </a:rPr>
              <a:t> </a:t>
            </a:r>
            <a:endParaRPr lang="en-CA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Mangal" panose="02040503050203030202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16</a:t>
            </a:fld>
            <a:endParaRPr lang="en-US" altLang="zh-HK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032"/>
            <a:ext cx="3710457" cy="374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4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53" y="2555119"/>
            <a:ext cx="9112347" cy="45518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7577" y="398306"/>
            <a:ext cx="12192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應由</a:t>
            </a:r>
            <a:r>
              <a:rPr lang="zh-TW" altLang="zh-HK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主祭司鐸分送聖體</a:t>
            </a:r>
            <a:r>
              <a:rPr lang="zh-TW" altLang="zh-HK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HK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或由其</a:t>
            </a:r>
            <a:r>
              <a:rPr lang="zh-TW" altLang="zh-HK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TW" altLang="zh-HK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司鐸或執事幫助分送</a:t>
            </a:r>
            <a:r>
              <a:rPr lang="zh-TW" altLang="zh-HK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，而非常務送聖體員，只在需要時，才可按規定協助主祭送聖體。</a:t>
            </a:r>
            <a:r>
              <a:rPr lang="en-US" altLang="zh-TW" sz="2400" i="1" dirty="0" smtClean="0"/>
              <a:t>(</a:t>
            </a:r>
            <a:r>
              <a:rPr lang="zh-TW" altLang="en-US" sz="2400" i="1" dirty="0" smtClean="0"/>
              <a:t>救贖聖事 </a:t>
            </a:r>
            <a:r>
              <a:rPr lang="en-US" altLang="zh-TW" sz="2400" i="1" dirty="0" smtClean="0"/>
              <a:t>88</a:t>
            </a:r>
            <a:r>
              <a:rPr lang="en-US" altLang="zh-TW" sz="2400" i="1" dirty="0"/>
              <a:t>)</a:t>
            </a:r>
            <a:r>
              <a:rPr lang="zh-TW" altLang="zh-HK" sz="2400" i="1" dirty="0"/>
              <a:t/>
            </a:r>
            <a:br>
              <a:rPr lang="zh-TW" altLang="zh-HK" sz="2400" i="1" dirty="0"/>
            </a:br>
            <a:endParaRPr lang="zh-HK" altLang="en-US" sz="24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17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401498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3036" y="640424"/>
            <a:ext cx="11021786" cy="1524726"/>
          </a:xfrm>
        </p:spPr>
        <p:txBody>
          <a:bodyPr>
            <a:noAutofit/>
          </a:bodyPr>
          <a:lstStyle/>
          <a:p>
            <a:r>
              <a:rPr lang="zh-TW" altLang="zh-HK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每</a:t>
            </a:r>
            <a:r>
              <a:rPr lang="zh-TW" altLang="zh-HK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位</a:t>
            </a:r>
            <a:r>
              <a:rPr lang="zh-TW" altLang="zh-HK" sz="6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信友常有權利</a:t>
            </a:r>
            <a:r>
              <a:rPr lang="en-US" altLang="zh-TW" sz="6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HK" sz="6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選擇用口恭領聖體</a:t>
            </a:r>
            <a:r>
              <a:rPr lang="zh-TW" altLang="zh-HK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36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救贖聖事 </a:t>
            </a:r>
            <a:r>
              <a:rPr lang="en-US" altLang="zh-TW" sz="36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92</a:t>
            </a:r>
            <a:r>
              <a:rPr lang="en-US" altLang="zh-TW" sz="36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HK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HK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18</a:t>
            </a:fld>
            <a:endParaRPr lang="en-US" altLang="zh-HK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3" y="2818837"/>
            <a:ext cx="3839505" cy="280763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71" y="2165150"/>
            <a:ext cx="3178422" cy="395326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741" y="2971800"/>
            <a:ext cx="4149570" cy="265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9229" y="167268"/>
            <a:ext cx="11250385" cy="3016803"/>
          </a:xfrm>
        </p:spPr>
        <p:txBody>
          <a:bodyPr>
            <a:normAutofit fontScale="90000"/>
          </a:bodyPr>
          <a:lstStyle/>
          <a:p>
            <a:r>
              <a:rPr lang="zh-TW" altLang="zh-HK" sz="5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應格外留意的是</a:t>
            </a:r>
            <a:r>
              <a:rPr lang="zh-TW" altLang="en-US" sz="5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zh-HK" sz="5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領聖體者應即時在送聖體員面前領下聖體，以免有人用手把聖體帶走。假若</a:t>
            </a:r>
            <a:r>
              <a:rPr lang="zh-TW" altLang="zh-HK" sz="5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有褻瀆聖體的危險，則不應以手領方式分送聖體。</a:t>
            </a:r>
            <a:r>
              <a:rPr lang="en-US" altLang="zh-TW" sz="33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3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救贖聖事  </a:t>
            </a:r>
            <a:r>
              <a:rPr lang="en-US" altLang="zh-TW" sz="33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92</a:t>
            </a:r>
            <a:r>
              <a:rPr lang="en-US" altLang="zh-TW" sz="33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HK" altLang="en-US" sz="3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19</a:t>
            </a:fld>
            <a:endParaRPr lang="en-US" altLang="zh-HK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15" y="3227294"/>
            <a:ext cx="3786479" cy="36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59397" y="0"/>
            <a:ext cx="12132604" cy="600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43000" lvl="5" indent="-1143000" algn="ctr" eaLnBrk="0" fontAlgn="base" hangingPunct="0">
              <a:lnSpc>
                <a:spcPts val="5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HK" altLang="en-US" sz="4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傾注禰聖神</a:t>
            </a:r>
            <a:endParaRPr kumimoji="1" lang="en-US" altLang="zh-HK" sz="48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marL="1371600" indent="-1371600" eaLnBrk="0" fontAlgn="base" hangingPunct="0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8000" dirty="0" smtClean="0">
              <a:solidFill>
                <a:srgbClr val="FFFFCC"/>
              </a:solidFill>
              <a:latin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lnSpc>
                <a:spcPts val="6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  傾注禰聖神</a:t>
            </a:r>
            <a:r>
              <a:rPr kumimoji="1" lang="en-US" altLang="zh-TW" sz="5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(</a:t>
            </a:r>
            <a:r>
              <a:rPr kumimoji="1" lang="en-US" altLang="zh-TW" sz="5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x3)</a:t>
            </a:r>
            <a:r>
              <a:rPr kumimoji="1" lang="zh-TW" altLang="en-US" sz="5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，予我。</a:t>
            </a:r>
          </a:p>
          <a:p>
            <a:pPr eaLnBrk="0" fontAlgn="base" hangingPunct="0">
              <a:lnSpc>
                <a:spcPts val="6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   耶穌</a:t>
            </a:r>
            <a:r>
              <a:rPr kumimoji="1" lang="en-US" altLang="zh-TW" sz="5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,</a:t>
            </a:r>
            <a:r>
              <a:rPr kumimoji="1" lang="zh-TW" altLang="en-US" sz="5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傾注禰的</a:t>
            </a:r>
            <a:r>
              <a:rPr kumimoji="1" lang="zh-TW" altLang="en-US" sz="5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神</a:t>
            </a:r>
            <a:r>
              <a:rPr kumimoji="1" lang="en-US" altLang="zh-TW" sz="5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(x3)</a:t>
            </a:r>
            <a:r>
              <a:rPr kumimoji="1" lang="zh-TW" altLang="en-US" sz="5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，予我</a:t>
            </a:r>
            <a:r>
              <a:rPr kumimoji="1" lang="zh-TW" altLang="en-US" sz="5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。</a:t>
            </a:r>
            <a:endParaRPr kumimoji="1" lang="en-US" altLang="zh-TW" sz="5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algn="ctr" eaLnBrk="0" fontAlgn="base" hangingPunct="0">
              <a:lnSpc>
                <a:spcPct val="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5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algn="ctr" eaLnBrk="0" fontAlgn="base" hangingPunct="0">
              <a:lnSpc>
                <a:spcPts val="6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6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聖神臨於禰聖所</a:t>
            </a:r>
            <a:r>
              <a:rPr kumimoji="1" lang="en-US" altLang="zh-TW" sz="56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,</a:t>
            </a:r>
            <a:endParaRPr kumimoji="1" lang="en-US" altLang="zh-TW" sz="5600" b="1" spc="-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algn="ctr" eaLnBrk="0" fontAlgn="base" hangingPunct="0">
              <a:lnSpc>
                <a:spcPts val="6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6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聖神引導我生</a:t>
            </a:r>
            <a:r>
              <a:rPr kumimoji="1" lang="en-US" altLang="zh-TW" sz="56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,</a:t>
            </a:r>
            <a:endParaRPr kumimoji="1" lang="en-US" altLang="zh-TW" sz="5600" b="1" spc="-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algn="ctr" eaLnBrk="0" fontAlgn="base" hangingPunct="0">
              <a:lnSpc>
                <a:spcPts val="6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6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聖神我們呼求禰</a:t>
            </a:r>
            <a:r>
              <a:rPr kumimoji="1" lang="en-US" altLang="zh-TW" sz="56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,</a:t>
            </a:r>
            <a:endParaRPr kumimoji="1" lang="en-US" altLang="zh-TW" sz="5600" b="1" spc="-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algn="ctr" eaLnBrk="0" fontAlgn="base" hangingPunct="0">
              <a:lnSpc>
                <a:spcPts val="6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6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聖神我心所待</a:t>
            </a:r>
            <a:r>
              <a:rPr kumimoji="1" lang="en-US" altLang="zh-TW" sz="56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.</a:t>
            </a:r>
            <a:endParaRPr kumimoji="1" lang="en-US" altLang="zh-TW" sz="5600" b="1" spc="-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026"/>
          <a:stretch/>
        </p:blipFill>
        <p:spPr bwMode="auto">
          <a:xfrm rot="380384">
            <a:off x="-114701" y="-89031"/>
            <a:ext cx="2122088" cy="179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2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336474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2419" y="402042"/>
            <a:ext cx="9876609" cy="2390143"/>
          </a:xfrm>
        </p:spPr>
        <p:txBody>
          <a:bodyPr>
            <a:noAutofit/>
          </a:bodyPr>
          <a:lstStyle/>
          <a:p>
            <a:r>
              <a:rPr lang="zh-TW" altLang="zh-HK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為了</a:t>
            </a:r>
            <a:r>
              <a:rPr lang="zh-TW" altLang="zh-HK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避免讓聖體或其碎塊掉落</a:t>
            </a:r>
            <a:r>
              <a:rPr lang="zh-TW" altLang="zh-HK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 信友領聖體時應繼續使用</a:t>
            </a:r>
            <a:r>
              <a:rPr lang="zh-TW" altLang="zh-HK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聖體碟</a:t>
            </a:r>
            <a:r>
              <a:rPr lang="zh-TW" altLang="zh-HK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54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4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救贖聖事 </a:t>
            </a:r>
            <a:r>
              <a:rPr lang="en-US" altLang="zh-TW" sz="54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93</a:t>
            </a:r>
            <a:r>
              <a:rPr lang="en-US" altLang="zh-TW" sz="54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HK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20</a:t>
            </a:fld>
            <a:endParaRPr lang="en-US" altLang="zh-HK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899" y="2318656"/>
            <a:ext cx="6334935" cy="355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1258" y="195944"/>
            <a:ext cx="6645727" cy="5568042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zh-HK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信</a:t>
            </a:r>
            <a:r>
              <a:rPr lang="zh-TW" altLang="zh-HK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友</a:t>
            </a:r>
            <a:r>
              <a:rPr lang="zh-TW" altLang="zh-HK" sz="6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不可「自己取聖體或聖爵</a:t>
            </a:r>
            <a:r>
              <a:rPr lang="zh-TW" altLang="zh-HK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HK" sz="6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更不可互相傳遞聖體和聖爵」</a:t>
            </a:r>
            <a:r>
              <a:rPr lang="zh-TW" altLang="zh-HK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HK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應</a:t>
            </a:r>
            <a:r>
              <a:rPr lang="zh-TW" altLang="zh-HK" sz="6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杜絕下列流弊</a:t>
            </a:r>
            <a:r>
              <a:rPr lang="zh-TW" altLang="zh-HK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HK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在婚配彌撒中，新人互相送聖體。</a:t>
            </a:r>
            <a:r>
              <a:rPr lang="en-US" altLang="zh-TW" sz="36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救贖聖事</a:t>
            </a:r>
            <a:r>
              <a:rPr lang="en-US" altLang="zh-TW" sz="36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HK" altLang="en-US" sz="3600" i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21</a:t>
            </a:fld>
            <a:endParaRPr lang="en-US" altLang="zh-HK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812" y="1842248"/>
            <a:ext cx="5599187" cy="374212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640" y="2006724"/>
            <a:ext cx="3413172" cy="341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1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3434" y="1340509"/>
            <a:ext cx="7149738" cy="35254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zh-HK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應絕對排除任何能使聖體聖血受到褻瀆的危險</a:t>
            </a:r>
            <a:r>
              <a:rPr lang="zh-TW" altLang="zh-HK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，即使是極其輕微者亦然。 </a:t>
            </a:r>
            <a:r>
              <a:rPr lang="en-US" altLang="zh-TW" sz="54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4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救贖聖事 </a:t>
            </a:r>
            <a:r>
              <a:rPr lang="en-US" altLang="zh-TW" sz="54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101</a:t>
            </a:r>
            <a:r>
              <a:rPr lang="en-US" altLang="zh-TW" sz="54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22</a:t>
            </a:fld>
            <a:endParaRPr lang="en-US" altLang="zh-HK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5801" y="598718"/>
            <a:ext cx="5892798" cy="441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5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9471" y="832757"/>
            <a:ext cx="6531429" cy="47516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zh-HK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不許領聖事者自行以聖體蘸聖血</a:t>
            </a:r>
            <a:r>
              <a:rPr lang="zh-TW" altLang="zh-HK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HK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亦</a:t>
            </a:r>
            <a:r>
              <a:rPr lang="zh-TW" altLang="zh-HK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不可用手領取蘸了聖血的聖體</a:t>
            </a:r>
            <a:r>
              <a:rPr lang="zh-TW" altLang="zh-HK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救贖聖事 </a:t>
            </a:r>
            <a:r>
              <a:rPr lang="en-US" altLang="zh-TW" sz="32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104</a:t>
            </a:r>
            <a:r>
              <a:rPr lang="zh-TW" altLang="en-US" sz="32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HK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23</a:t>
            </a:fld>
            <a:endParaRPr lang="en-US" altLang="zh-HK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7523" y="1449161"/>
            <a:ext cx="4931229" cy="369842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50" y="1092093"/>
            <a:ext cx="3698421" cy="400866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72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38760"/>
            <a:ext cx="10099766" cy="1720669"/>
          </a:xfrm>
        </p:spPr>
        <p:txBody>
          <a:bodyPr>
            <a:no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如弱智者領聖體</a:t>
            </a:r>
            <a:r>
              <a:rPr lang="zh-TW" altLang="zh-HK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為免不慎掉下碎片</a:t>
            </a:r>
            <a:r>
              <a:rPr lang="zh-TW" altLang="zh-HK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最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好</a:t>
            </a:r>
            <a:r>
              <a:rPr lang="zh-TW" alt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口領聖體</a:t>
            </a:r>
            <a:r>
              <a:rPr lang="zh-TW" altLang="zh-HK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HK" altLang="en-US" sz="60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24</a:t>
            </a:fld>
            <a:endParaRPr lang="en-US" altLang="zh-HK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84" y="1936377"/>
            <a:ext cx="7480000" cy="49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3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23170" y="326572"/>
            <a:ext cx="9327776" cy="6141463"/>
          </a:xfrm>
        </p:spPr>
        <p:txBody>
          <a:bodyPr>
            <a:noAutofit/>
          </a:bodyPr>
          <a:lstStyle/>
          <a:p>
            <a:r>
              <a:rPr lang="en-US" altLang="zh-TW" sz="6000" dirty="0" smtClean="0">
                <a:latin typeface="Calibri" panose="020F0502020204030204" pitchFamily="34" charset="0"/>
                <a:ea typeface="標楷體" panose="03000509000000000000" pitchFamily="65" charset="-120"/>
              </a:rPr>
              <a:t>1969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聖教宗保祿六世 「主的紀念」牧函中明言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 smtClean="0">
                <a:latin typeface="新細明體"/>
                <a:ea typeface="新細明體"/>
              </a:rPr>
              <a:t>「</a:t>
            </a:r>
            <a:r>
              <a:rPr lang="zh-TW" altLang="en-US" sz="60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不接受手領</a:t>
            </a:r>
            <a:r>
              <a:rPr lang="zh-TW" altLang="en-US" sz="6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聖體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各地主教團也強烈反對手領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6000" dirty="0" smtClean="0">
                <a:latin typeface="新細明體"/>
                <a:ea typeface="新細明體"/>
              </a:rPr>
              <a:t>」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但</a:t>
            </a:r>
            <a:r>
              <a:rPr lang="en-US" altLang="zh-TW" sz="6000" dirty="0" smtClean="0">
                <a:latin typeface="Calibri" panose="020F0502020204030204" pitchFamily="34" charset="0"/>
                <a:ea typeface="標楷體" panose="03000509000000000000" pitchFamily="65" charset="-120"/>
              </a:rPr>
              <a:t>20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世紀</a:t>
            </a:r>
            <a:r>
              <a:rPr lang="en-US" altLang="zh-TW" sz="6000" dirty="0" smtClean="0">
                <a:latin typeface="Calibri" panose="020F0502020204030204" pitchFamily="34" charset="0"/>
                <a:ea typeface="標楷體" panose="03000509000000000000" pitchFamily="65" charset="-120"/>
              </a:rPr>
              <a:t>60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代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手領聖體在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很多地方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往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往</a:t>
            </a:r>
            <a:r>
              <a:rPr lang="zh-TW" altLang="en-US" sz="6000" u="sng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非法</a:t>
            </a:r>
            <a:r>
              <a:rPr lang="zh-TW" altLang="en-US" sz="6000" u="sng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進行</a:t>
            </a:r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HK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25</a:t>
            </a:fld>
            <a:endParaRPr lang="en-US" altLang="zh-HK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1" y="326572"/>
            <a:ext cx="2421669" cy="299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8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9612" y="238758"/>
            <a:ext cx="7902388" cy="6108253"/>
          </a:xfrm>
        </p:spPr>
        <p:txBody>
          <a:bodyPr>
            <a:noAutofit/>
          </a:bodyPr>
          <a:lstStyle/>
          <a:p>
            <a:pPr algn="ctr"/>
            <a:r>
              <a:rPr lang="zh-TW" altLang="en-US" sz="6000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口領</a:t>
            </a:r>
            <a:r>
              <a:rPr lang="zh-TW" altLang="en-US" sz="6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聖體</a:t>
            </a:r>
            <a:r>
              <a:rPr lang="zh-TW" altLang="en-US" sz="6000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的好處</a:t>
            </a:r>
            <a:r>
              <a:rPr lang="en-US" altLang="zh-TW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1</a:t>
            </a:r>
            <a:r>
              <a:rPr lang="en-US" altLang="zh-TW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不用擔心</a:t>
            </a:r>
            <a:r>
              <a:rPr lang="en-US" altLang="zh-TW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信眾的手不夠清潔</a:t>
            </a:r>
            <a:r>
              <a:rPr lang="en-US" altLang="zh-TW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減少</a:t>
            </a:r>
            <a:r>
              <a:rPr lang="zh-TW" alt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遺失</a:t>
            </a:r>
            <a:r>
              <a:rPr lang="en-US" altLang="zh-TW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聖體碎屑的可能</a:t>
            </a:r>
            <a:r>
              <a:rPr lang="en-US" altLang="zh-TW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毋須在領聖體後</a:t>
            </a:r>
            <a:r>
              <a:rPr lang="en-US" altLang="zh-TW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潔淨手掌</a:t>
            </a:r>
            <a:r>
              <a:rPr lang="en-US" altLang="zh-TW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800" i="1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i="1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著名的禮儀學家勇滿</a:t>
            </a:r>
            <a:r>
              <a:rPr lang="en-US" altLang="zh-TW" sz="2800" i="1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HK" altLang="en-US" sz="2800" i="1" dirty="0">
              <a:solidFill>
                <a:schemeClr val="accent5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26</a:t>
            </a:fld>
            <a:endParaRPr lang="en-US" altLang="zh-HK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144"/>
            <a:ext cx="4951132" cy="61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4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71" y="0"/>
            <a:ext cx="12057529" cy="1183341"/>
          </a:xfrm>
        </p:spPr>
        <p:txBody>
          <a:bodyPr>
            <a:noAutofit/>
          </a:bodyPr>
          <a:lstStyle/>
          <a:p>
            <a:r>
              <a:rPr lang="zh-TW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自教宗本篤十六世上任，他恢復</a:t>
            </a:r>
            <a:r>
              <a:rPr lang="zh-TW" alt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口領聖體</a:t>
            </a:r>
            <a:r>
              <a:rPr lang="zh-TW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zh-HK" alt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27</a:t>
            </a:fld>
            <a:endParaRPr lang="en-US" altLang="zh-HK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365"/>
            <a:ext cx="9480178" cy="532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4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7127" y="3463275"/>
            <a:ext cx="101485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HK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耶穌就是</a:t>
            </a:r>
            <a:r>
              <a:rPr lang="zh-TW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真實</a:t>
            </a:r>
            <a:r>
              <a:rPr lang="zh-HK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臨在</a:t>
            </a:r>
            <a:r>
              <a:rPr lang="zh-HK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於</a:t>
            </a:r>
            <a:endParaRPr lang="en-US" altLang="zh-HK" sz="7200" b="1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pPr algn="ctr"/>
            <a:r>
              <a:rPr lang="zh-HK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世上的每一個</a:t>
            </a:r>
            <a:r>
              <a:rPr lang="zh-HK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聖體櫃</a:t>
            </a:r>
            <a:r>
              <a:rPr lang="zh-HK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內</a:t>
            </a:r>
            <a:endParaRPr lang="en-CA" sz="7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47" y="547417"/>
            <a:ext cx="2639141" cy="263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28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119709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31671" y="1875149"/>
            <a:ext cx="79828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但</a:t>
            </a: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今</a:t>
            </a:r>
            <a:r>
              <a:rPr lang="zh-TW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天</a:t>
            </a:r>
            <a:endParaRPr lang="en-US" altLang="zh-TW" sz="7200" b="1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r>
              <a:rPr lang="zh-TW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耶穌在聖</a:t>
            </a:r>
            <a:r>
              <a:rPr lang="zh-HK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體櫃中</a:t>
            </a:r>
            <a:endParaRPr lang="en-US" altLang="zh-HK" sz="7200" b="1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r>
              <a:rPr lang="zh-TW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受</a:t>
            </a:r>
            <a:r>
              <a:rPr lang="zh-TW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到</a:t>
            </a:r>
            <a:r>
              <a:rPr lang="zh-TW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空虛、冷</a:t>
            </a:r>
            <a:r>
              <a:rPr lang="zh-HK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漠</a:t>
            </a: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、和</a:t>
            </a:r>
            <a:r>
              <a:rPr lang="zh-TW" alt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忘恩</a:t>
            </a:r>
            <a:r>
              <a:rPr lang="zh-TW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的包圍</a:t>
            </a:r>
            <a:endParaRPr lang="en-CA" sz="7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85"/>
            <a:ext cx="3034190" cy="321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29</a:t>
            </a:fld>
            <a:endParaRPr lang="en-US" altLang="zh-HK" dirty="0"/>
          </a:p>
        </p:txBody>
      </p:sp>
      <p:pic>
        <p:nvPicPr>
          <p:cNvPr id="5" name="Picture 2" descr="C:\scandoc\E&amp;P\6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924" y="366143"/>
            <a:ext cx="2607342" cy="25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56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125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50576"/>
            <a:ext cx="12192000" cy="560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2354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42647" y="1601709"/>
            <a:ext cx="71493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每一個聖體櫃</a:t>
            </a:r>
            <a:r>
              <a:rPr lang="zh-HK" altLang="en-US" sz="72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旁</a:t>
            </a:r>
            <a:r>
              <a:rPr lang="zh-HK" altLang="en-US" sz="72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，</a:t>
            </a:r>
            <a:r>
              <a:rPr lang="zh-TW" altLang="en-US" sz="72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都</a:t>
            </a:r>
            <a:r>
              <a:rPr lang="zh-HK" altLang="en-US" sz="72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有你們</a:t>
            </a:r>
            <a:endParaRPr lang="en-US" altLang="zh-HK" sz="7200" b="1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r>
              <a:rPr lang="zh-HK" altLang="en-US" sz="72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天上</a:t>
            </a:r>
            <a:r>
              <a:rPr lang="zh-HK" altLang="en-US" sz="72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慈</a:t>
            </a:r>
            <a:r>
              <a:rPr lang="zh-HK" altLang="en-US" sz="72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母</a:t>
            </a:r>
            <a:r>
              <a:rPr lang="zh-HK" altLang="en-US" sz="72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的臨在</a:t>
            </a:r>
            <a:endParaRPr lang="en-CA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196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402"/>
            <a:ext cx="4921624" cy="633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30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267284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4448" y="161365"/>
            <a:ext cx="3801350" cy="6225987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我親自要為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聖體內我的</a:t>
            </a:r>
            <a:r>
              <a:rPr lang="zh-HK" alt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聖</a:t>
            </a:r>
            <a:r>
              <a:rPr lang="zh-TW" alt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子耶穌</a:t>
            </a:r>
            <a:r>
              <a:rPr lang="en-US" altLang="zh-TW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填補祂四周的空虛</a:t>
            </a:r>
            <a:endParaRPr lang="en-CA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31</a:t>
            </a:fld>
            <a:endParaRPr lang="en-US" altLang="zh-HK" dirty="0"/>
          </a:p>
        </p:txBody>
      </p:sp>
      <p:pic>
        <p:nvPicPr>
          <p:cNvPr id="5" name="Picture 2" descr="C:\scandoc\E&amp;P\142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44" y="0"/>
            <a:ext cx="7627503" cy="735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42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30143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HK" altLang="en-US" sz="7200" b="1" i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「</a:t>
            </a:r>
            <a:r>
              <a:rPr lang="zh-TW" altLang="en-US" sz="7200" b="1" i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聖</a:t>
            </a:r>
            <a:r>
              <a:rPr lang="zh-HK" altLang="en-US" sz="7200" b="1" i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體</a:t>
            </a:r>
            <a:r>
              <a:rPr lang="zh-TW" altLang="en-US" sz="7200" b="1" i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的</a:t>
            </a:r>
            <a:r>
              <a:rPr lang="zh-TW" altLang="en-US" sz="7200" b="1" i="1" kern="100" dirty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四周</a:t>
            </a:r>
            <a:r>
              <a:rPr lang="zh-TW" altLang="en-US" sz="7200" b="1" i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，</a:t>
            </a:r>
            <a:endParaRPr lang="en-US" altLang="zh-TW" sz="7200" b="1" i="1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pPr>
              <a:spcAft>
                <a:spcPts val="0"/>
              </a:spcAft>
            </a:pPr>
            <a:r>
              <a:rPr lang="zh-HK" altLang="en-US" sz="7200" b="1" i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要</a:t>
            </a:r>
            <a:r>
              <a:rPr lang="zh-TW" altLang="en-US" sz="7200" b="1" i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築成一座</a:t>
            </a:r>
            <a:r>
              <a:rPr lang="zh-TW" altLang="en-US" sz="7200" b="1" i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愛的</a:t>
            </a:r>
            <a:r>
              <a:rPr lang="zh-HK" altLang="en-US" sz="7200" b="1" i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圍</a:t>
            </a:r>
            <a:r>
              <a:rPr lang="zh-TW" altLang="en-US" sz="7200" b="1" i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牆</a:t>
            </a:r>
            <a:r>
              <a:rPr lang="zh-TW" altLang="en-US" sz="7200" b="1" i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。</a:t>
            </a:r>
            <a:endParaRPr lang="en-US" altLang="zh-TW" sz="7200" b="1" i="1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en-US" sz="7200" b="1" i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要在世界上所有的聖</a:t>
            </a:r>
            <a:r>
              <a:rPr lang="zh-HK" altLang="en-US" sz="7200" b="1" i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體櫃</a:t>
            </a:r>
            <a:r>
              <a:rPr lang="zh-TW" altLang="en-US" sz="7200" b="1" i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四周，設置</a:t>
            </a:r>
            <a:r>
              <a:rPr lang="zh-TW" altLang="en-US" sz="7200" b="1" i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愛的護衛隊</a:t>
            </a:r>
            <a:r>
              <a:rPr lang="zh-TW" altLang="en-US" sz="7200" b="1" i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。」</a:t>
            </a:r>
            <a:endParaRPr lang="en-CA" sz="7200" b="1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</p:txBody>
      </p:sp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680" y="286614"/>
            <a:ext cx="5395288" cy="302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32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140826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35286" y="401945"/>
            <a:ext cx="745671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6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九</a:t>
            </a:r>
            <a:r>
              <a:rPr lang="zh-TW" altLang="en-US" sz="66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品天</a:t>
            </a:r>
            <a:r>
              <a:rPr lang="zh-TW" altLang="en-US" sz="66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神</a:t>
            </a:r>
            <a:r>
              <a:rPr lang="zh-TW" altLang="en-US" sz="66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以不同的曲調，和諧地頌</a:t>
            </a:r>
            <a:r>
              <a:rPr lang="zh-HK" altLang="en-US" sz="66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唱</a:t>
            </a:r>
            <a:r>
              <a:rPr lang="zh-TW" altLang="en-US" sz="66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，光榮至聖</a:t>
            </a:r>
            <a:r>
              <a:rPr lang="zh-HK" altLang="en-US" sz="66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天</a:t>
            </a:r>
            <a:r>
              <a:rPr lang="zh-TW" altLang="en-US" sz="66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主聖三的全能，把天主的偉大能力以各種不同的程度表現出來</a:t>
            </a:r>
            <a:endParaRPr lang="en-CA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33</a:t>
            </a:fld>
            <a:endParaRPr lang="en-US" altLang="zh-HK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" b="19476"/>
          <a:stretch/>
        </p:blipFill>
        <p:spPr>
          <a:xfrm>
            <a:off x="177065" y="401945"/>
            <a:ext cx="4427592" cy="602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7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70319" y="150585"/>
            <a:ext cx="652168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又</a:t>
            </a:r>
            <a:r>
              <a:rPr lang="zh-TW" altLang="en-US" sz="60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有</a:t>
            </a:r>
            <a:r>
              <a:rPr lang="zh-TW" altLang="en-US" sz="60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所有的聖人和真福的朝拜</a:t>
            </a:r>
            <a:r>
              <a:rPr lang="zh-TW" altLang="en-US" sz="60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，他們從至聖聖三所發出的神光、聖愛、無窮的喜樂和</a:t>
            </a:r>
            <a:r>
              <a:rPr lang="zh-HK" altLang="en-US" sz="60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無盡</a:t>
            </a:r>
            <a:r>
              <a:rPr lang="zh-TW" altLang="en-US" sz="60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的光</a:t>
            </a:r>
            <a:r>
              <a:rPr lang="zh-HK" altLang="en-US" sz="60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榮</a:t>
            </a:r>
            <a:r>
              <a:rPr lang="zh-TW" altLang="en-US" sz="60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中，領受不斷增加的永恆福樂</a:t>
            </a:r>
            <a:r>
              <a:rPr lang="zh-TW" altLang="en-US" sz="6000" b="1" kern="100" dirty="0" smtClean="0">
                <a:latin typeface="標楷體"/>
                <a:ea typeface="標楷體"/>
                <a:cs typeface="Mangal" panose="02040503050203030202" pitchFamily="18" charset="0"/>
              </a:rPr>
              <a:t>。</a:t>
            </a:r>
            <a:endParaRPr lang="en-CA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34</a:t>
            </a:fld>
            <a:endParaRPr lang="en-US" altLang="zh-HK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493485"/>
            <a:ext cx="5234890" cy="563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69541" y="499055"/>
            <a:ext cx="708571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sz="66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凱旋的教會</a:t>
            </a:r>
            <a:r>
              <a:rPr lang="zh-TW" altLang="en-US" sz="66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和</a:t>
            </a:r>
            <a:endParaRPr lang="en-US" altLang="zh-TW" sz="6600" b="1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en-US" sz="66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受苦的教會</a:t>
            </a:r>
            <a:endParaRPr lang="en-US" altLang="zh-TW" sz="6600" b="1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en-US" sz="66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圍繞著</a:t>
            </a:r>
            <a:r>
              <a:rPr lang="zh-TW" altLang="en-US" sz="66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愛的</a:t>
            </a:r>
            <a:r>
              <a:rPr lang="zh-TW" altLang="en-US" sz="66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中</a:t>
            </a:r>
            <a:r>
              <a:rPr lang="zh-TW" altLang="en-US" sz="66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心 </a:t>
            </a:r>
            <a:endParaRPr lang="en-US" altLang="zh-TW" sz="6600" b="1" kern="1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en-US" sz="66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耶穌聖</a:t>
            </a:r>
            <a:r>
              <a:rPr lang="zh-HK" altLang="en-US" sz="66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體</a:t>
            </a:r>
            <a:endParaRPr lang="en-US" altLang="zh-HK" sz="6600" b="1" kern="1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pPr>
              <a:spcAft>
                <a:spcPts val="0"/>
              </a:spcAft>
            </a:pPr>
            <a:r>
              <a:rPr lang="zh-HK" altLang="en-US" sz="66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我們</a:t>
            </a:r>
            <a:r>
              <a:rPr lang="zh-HK" altLang="en-US" sz="66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戰鬥的</a:t>
            </a:r>
            <a:r>
              <a:rPr lang="zh-TW" altLang="en-US" sz="66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教會</a:t>
            </a:r>
            <a:endParaRPr lang="en-US" altLang="zh-TW" sz="6600" b="1" kern="1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en-US" sz="66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也應該</a:t>
            </a:r>
            <a:r>
              <a:rPr lang="zh-HK" altLang="en-US" sz="66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聚</a:t>
            </a:r>
            <a:r>
              <a:rPr lang="zh-TW" altLang="en-US" sz="6600" b="1" kern="100" dirty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集在一</a:t>
            </a:r>
            <a:r>
              <a:rPr lang="zh-TW" altLang="en-US" sz="66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起</a:t>
            </a:r>
            <a:endParaRPr lang="en-CA" sz="60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</p:txBody>
      </p:sp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8" y="4519426"/>
            <a:ext cx="4330350" cy="254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35</a:t>
            </a:fld>
            <a:endParaRPr lang="en-US" altLang="zh-HK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59648" cy="451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3901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472" y="94129"/>
            <a:ext cx="1144793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sz="6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耶穌受到</a:t>
            </a:r>
            <a:r>
              <a:rPr lang="zh-TW" altLang="en-US" sz="60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空虛</a:t>
            </a:r>
            <a:r>
              <a:rPr lang="zh-HK" altLang="en-US" sz="60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的包圍</a:t>
            </a:r>
            <a:r>
              <a:rPr lang="zh-HK" altLang="en-US" sz="6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，這特別是由司鐸帶來的，因為他</a:t>
            </a:r>
            <a:r>
              <a:rPr lang="zh-TW" altLang="en-US" sz="6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們</a:t>
            </a:r>
            <a:r>
              <a:rPr lang="zh-HK" altLang="en-US" sz="6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在履行使徒工作時，</a:t>
            </a:r>
            <a:r>
              <a:rPr lang="zh-HK" altLang="en-US" sz="60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常常做那些無用的和次要的事，不切實際</a:t>
            </a:r>
            <a:endParaRPr lang="en-US" altLang="zh-HK" sz="6000" b="1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pPr>
              <a:spcAft>
                <a:spcPts val="0"/>
              </a:spcAft>
            </a:pPr>
            <a:r>
              <a:rPr lang="zh-HK" altLang="en-US" sz="60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，忘</a:t>
            </a:r>
            <a:r>
              <a:rPr lang="zh-HK" altLang="en-US" sz="60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了</a:t>
            </a:r>
            <a:r>
              <a:rPr lang="zh-HK" altLang="en-US" sz="60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司鐸生活的中心</a:t>
            </a:r>
            <a:endParaRPr lang="en-US" altLang="zh-HK" sz="6000" b="1" kern="1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en-US" sz="60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應</a:t>
            </a:r>
            <a:r>
              <a:rPr lang="zh-HK" altLang="en-US" sz="60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是在聖體</a:t>
            </a:r>
            <a:r>
              <a:rPr lang="zh-TW" altLang="en-US" sz="60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櫃</a:t>
            </a:r>
            <a:r>
              <a:rPr lang="zh-HK" altLang="en-US" sz="60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前</a:t>
            </a:r>
            <a:r>
              <a:rPr lang="zh-TW" altLang="en-US" sz="6000" b="1" kern="100" dirty="0" smtClean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。</a:t>
            </a:r>
            <a:endParaRPr lang="en-CA" sz="60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10335944" y="6620256"/>
            <a:ext cx="640080" cy="237744"/>
          </a:xfrm>
        </p:spPr>
        <p:txBody>
          <a:bodyPr/>
          <a:lstStyle/>
          <a:p>
            <a:fld id="{FC749032-2A07-4AE8-BA90-74324CAE0C87}" type="slidenum">
              <a:rPr lang="en-US" altLang="zh-HK" smtClean="0"/>
              <a:t>36</a:t>
            </a:fld>
            <a:endParaRPr lang="en-US" altLang="zh-HK" dirty="0"/>
          </a:p>
        </p:txBody>
      </p:sp>
      <p:pic>
        <p:nvPicPr>
          <p:cNvPr id="4" name="Picture 2" descr="C:\scandoc\E&amp;P\168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249" y="2910284"/>
            <a:ext cx="4518211" cy="450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04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51814" y="881742"/>
            <a:ext cx="56496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HK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所有的彌撒聖祭中，</a:t>
            </a:r>
            <a:endParaRPr lang="en-US" altLang="zh-HK" sz="7200" b="1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pPr algn="ctr"/>
            <a:r>
              <a:rPr lang="zh-HK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都</a:t>
            </a:r>
            <a:r>
              <a:rPr lang="zh-HK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有出現</a:t>
            </a:r>
            <a:endParaRPr lang="en-US" altLang="zh-HK" sz="7200" b="1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pPr algn="ctr"/>
            <a:r>
              <a:rPr lang="zh-HK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冒領聖體</a:t>
            </a:r>
            <a:endParaRPr lang="en-US" altLang="zh-HK" sz="7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37</a:t>
            </a:fld>
            <a:endParaRPr lang="en-US" altLang="zh-HK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" b="17676"/>
          <a:stretch/>
        </p:blipFill>
        <p:spPr bwMode="auto">
          <a:xfrm>
            <a:off x="114299" y="-1"/>
            <a:ext cx="6123215" cy="691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6815" y="586157"/>
            <a:ext cx="113810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72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如果你們用我的眼睛來看，便會看見</a:t>
            </a:r>
            <a:r>
              <a:rPr lang="zh-HK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整個教會</a:t>
            </a:r>
            <a:r>
              <a:rPr lang="zh-HK" altLang="en-US" sz="72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因</a:t>
            </a:r>
            <a:r>
              <a:rPr lang="zh-HK" altLang="en-US" sz="7200" dirty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此而受了多大</a:t>
            </a:r>
            <a:r>
              <a:rPr lang="zh-HK" altLang="en-US" sz="72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的</a:t>
            </a:r>
            <a:r>
              <a:rPr lang="zh-HK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傷害</a:t>
            </a:r>
            <a:r>
              <a:rPr lang="zh-HK" altLang="en-US" sz="72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，而且變得</a:t>
            </a:r>
            <a:endParaRPr lang="en-US" altLang="zh-HK" sz="7200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r>
              <a:rPr lang="zh-HK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癱瘓、停滯、不潔和病重</a:t>
            </a:r>
            <a:endParaRPr lang="en-CA" sz="7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38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38369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5360" y="387567"/>
            <a:ext cx="11521280" cy="1527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altLang="zh-TW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1917</a:t>
            </a:r>
            <a:r>
              <a:rPr lang="zh-TW" alt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年</a:t>
            </a:r>
            <a:r>
              <a:rPr lang="en-US" altLang="zh-TW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8</a:t>
            </a:r>
            <a:r>
              <a:rPr lang="zh-TW" alt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</a:rPr>
              <a:t>月：花地瑪聖母</a:t>
            </a:r>
            <a:endParaRPr lang="en-US" altLang="zh-TW" sz="6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>
              <a:lnSpc>
                <a:spcPts val="5500"/>
              </a:lnSpc>
            </a:pPr>
            <a:r>
              <a:rPr lang="zh-TW" altLang="en-US" sz="6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祈禱</a:t>
            </a:r>
            <a:r>
              <a:rPr lang="en-US" altLang="zh-TW" sz="6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6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&amp; </a:t>
            </a:r>
            <a:r>
              <a:rPr lang="zh-TW" altLang="en-US" sz="6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犧牲</a:t>
            </a:r>
            <a:endParaRPr lang="en-US" altLang="zh-TW" sz="6000" b="1" dirty="0" smtClean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4406"/>
            <a:ext cx="3189124" cy="319323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746" y="1797788"/>
            <a:ext cx="8894254" cy="367516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" y="5369913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眾多靈魂下地獄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zh-TW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因沒人為他們祈禱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zh-HK" alt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39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25841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F5C04D-37EC-4275-BC98-1BA1CF374DDC}" type="slidenum">
              <a:rPr lang="zh-TW" altLang="en-US" smtClean="0"/>
              <a:pPr>
                <a:defRPr/>
              </a:pPr>
              <a:t>4</a:t>
            </a:fld>
            <a:endParaRPr lang="zh-TW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282102" y="1"/>
            <a:ext cx="1164400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zh-TW" sz="4400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念</a:t>
            </a:r>
            <a:r>
              <a:rPr lang="en-AU" altLang="zh-TW" sz="4400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至聖聖三</a:t>
            </a:r>
            <a:r>
              <a:rPr lang="en-US" altLang="zh-TW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父子及聖神</a:t>
            </a:r>
            <a:r>
              <a:rPr lang="en-US" altLang="zh-TW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endParaRPr lang="en-US" altLang="zh-TW" sz="5400" b="1" spc="-15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我深深地欽崇禰</a:t>
            </a:r>
            <a:r>
              <a:rPr lang="en-US" altLang="zh-TW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並將存於世界每一聖體龕內的耶穌基督至尊聖體寶血</a:t>
            </a:r>
            <a:r>
              <a:rPr lang="en-US" altLang="zh-TW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endParaRPr lang="en-US" altLang="zh-TW" sz="5400" b="1" spc="-15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靈魂和天主性全獻於禰</a:t>
            </a:r>
            <a:r>
              <a:rPr lang="en-US" altLang="zh-TW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endParaRPr lang="en-US" altLang="zh-TW" sz="5400" b="1" spc="-15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為補償禰因</a:t>
            </a:r>
            <a:r>
              <a:rPr lang="zh-TW" altLang="en-US" sz="5400" b="1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他人之冒犯</a:t>
            </a:r>
            <a:r>
              <a:rPr lang="en-US" altLang="zh-TW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所受的侮辱、褻瀆以及慢待</a:t>
            </a:r>
            <a:r>
              <a:rPr lang="en-US" altLang="zh-TW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並透過耶穌至聖聖心和瑪利亞無玷之心</a:t>
            </a:r>
            <a:r>
              <a:rPr lang="en-US" altLang="zh-TW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endParaRPr lang="en-US" altLang="zh-TW" sz="5400" b="1" spc="-15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我懇求禰賞賜罪人悔改</a:t>
            </a:r>
            <a:r>
              <a:rPr lang="en-US" altLang="zh-TW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亞孟</a:t>
            </a:r>
            <a:r>
              <a:rPr lang="en-US" altLang="zh-TW" sz="54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endParaRPr lang="en-US" altLang="zh-TW" sz="5400" b="1" spc="-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658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4975" y="524395"/>
            <a:ext cx="946521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8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要使整個</a:t>
            </a:r>
            <a:r>
              <a:rPr lang="zh-HK" altLang="en-US" sz="8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戰門的教會</a:t>
            </a:r>
            <a:r>
              <a:rPr lang="zh-HK" altLang="en-US" sz="8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回到</a:t>
            </a:r>
            <a:r>
              <a:rPr lang="zh-HK" alt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臨在於</a:t>
            </a:r>
            <a:endParaRPr lang="en-US" altLang="zh-HK" sz="8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r>
              <a:rPr lang="zh-HK" alt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聖體內的</a:t>
            </a:r>
            <a:endParaRPr lang="en-US" altLang="zh-HK" sz="8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r>
              <a:rPr lang="zh-HK" alt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耶穌跟</a:t>
            </a:r>
            <a:r>
              <a:rPr lang="zh-HK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前</a:t>
            </a:r>
            <a:endParaRPr lang="en-CA" sz="7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223"/>
            <a:ext cx="1704975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40</a:t>
            </a:fld>
            <a:endParaRPr lang="en-US" altLang="zh-HK" dirty="0"/>
          </a:p>
        </p:txBody>
      </p:sp>
      <p:pic>
        <p:nvPicPr>
          <p:cNvPr id="5" name="Picture 2" descr="C:\scandoc\E&amp;P\173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564" y="1768248"/>
            <a:ext cx="4379259" cy="572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39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885" y="406398"/>
            <a:ext cx="99894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HK" altLang="en-US" sz="6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因為只有在</a:t>
            </a:r>
            <a:r>
              <a:rPr lang="zh-HK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聖體</a:t>
            </a:r>
            <a:r>
              <a:rPr lang="zh-HK" altLang="en-US" sz="6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那裡才能</a:t>
            </a:r>
            <a:endParaRPr lang="en-US" altLang="zh-HK" sz="6000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pPr marL="979488" indent="-979488">
              <a:spcAft>
                <a:spcPts val="0"/>
              </a:spcAft>
              <a:buAutoNum type="arabicParenR"/>
            </a:pPr>
            <a:r>
              <a:rPr lang="zh-HK" altLang="en-US" sz="60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尋得</a:t>
            </a:r>
            <a:r>
              <a:rPr lang="zh-HK" altLang="en-US" sz="60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活</a:t>
            </a:r>
            <a:r>
              <a:rPr lang="zh-HK" altLang="en-US" sz="60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水</a:t>
            </a:r>
            <a:r>
              <a:rPr lang="zh-HK" altLang="en-US" sz="6000" b="1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，</a:t>
            </a:r>
            <a:r>
              <a:rPr lang="zh-HK" altLang="en-US" sz="6000" b="1" kern="100" dirty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好</a:t>
            </a:r>
            <a:r>
              <a:rPr lang="zh-HK" altLang="en-US" sz="60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能</a:t>
            </a:r>
            <a:r>
              <a:rPr lang="zh-HK" altLang="en-US" sz="60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治癒教會的乾枯</a:t>
            </a:r>
            <a:r>
              <a:rPr lang="zh-HK" altLang="en-US" sz="6000" b="1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，</a:t>
            </a:r>
            <a:r>
              <a:rPr lang="zh-HK" altLang="en-US" sz="60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使淪為荒漠的</a:t>
            </a:r>
            <a:r>
              <a:rPr lang="zh-HK" altLang="en-US" sz="60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教會煥然一新</a:t>
            </a:r>
            <a:r>
              <a:rPr lang="en-US" altLang="zh-HK" sz="6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。</a:t>
            </a:r>
            <a:endParaRPr lang="en-US" altLang="zh-HK" sz="6000" b="1" kern="1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</p:txBody>
      </p:sp>
      <p:pic>
        <p:nvPicPr>
          <p:cNvPr id="13316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5" y="37918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41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84331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42</a:t>
            </a:fld>
            <a:endParaRPr lang="en-US" altLang="zh-HK" dirty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5400" b="1" i="1" kern="100" dirty="0">
                <a:solidFill>
                  <a:srgbClr val="7030A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Mangal" panose="02040503050203030202" pitchFamily="18" charset="0"/>
              </a:rPr>
              <a:t>(</a:t>
            </a:r>
            <a:r>
              <a:rPr lang="zh-TW" altLang="en-US" sz="5400" b="1" i="1" kern="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默</a:t>
            </a:r>
            <a:r>
              <a:rPr lang="en-US" altLang="zh-TW" sz="5400" b="1" i="1" kern="100" dirty="0">
                <a:solidFill>
                  <a:srgbClr val="7030A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Mangal" panose="02040503050203030202" pitchFamily="18" charset="0"/>
              </a:rPr>
              <a:t>22:1-5</a:t>
            </a:r>
            <a:r>
              <a:rPr lang="en-US" altLang="zh-TW" sz="5400" b="1" i="1" kern="100" dirty="0" smtClean="0">
                <a:solidFill>
                  <a:srgbClr val="7030A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Mangal" panose="02040503050203030202" pitchFamily="18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zh-TW" altLang="en-US" sz="5400" b="1" i="1" kern="100" dirty="0">
                <a:solidFill>
                  <a:srgbClr val="7030A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「</a:t>
            </a:r>
            <a:r>
              <a:rPr lang="zh-TW" altLang="en-US" sz="5400" b="1" i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天使又指示給我一條生命之水的河流，光亮有如水晶，從天主和羔羊的寶座那裡湧出，流在城的街道中央；沿河兩岸，有生命樹，一年結十二次果子，每月結果一次，樹的葉子可治好萬民。</a:t>
            </a:r>
            <a:endParaRPr lang="en-CA" altLang="zh-HK" sz="5400" b="1" i="1" kern="1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96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43</a:t>
            </a:fld>
            <a:endParaRPr lang="en-US" altLang="zh-HK" dirty="0"/>
          </a:p>
        </p:txBody>
      </p:sp>
      <p:sp>
        <p:nvSpPr>
          <p:cNvPr id="3" name="矩形 2"/>
          <p:cNvSpPr/>
          <p:nvPr/>
        </p:nvSpPr>
        <p:spPr>
          <a:xfrm>
            <a:off x="130628" y="326572"/>
            <a:ext cx="1178922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一切詛咒不再存在了。</a:t>
            </a:r>
            <a:endParaRPr lang="en-US" altLang="zh-TW" sz="54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天主和羔羊的寶座必在其中，他的</a:t>
            </a:r>
            <a:r>
              <a:rPr lang="zh-TW" altLang="en-US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眾僕要欽崇他，瞻望他的容貌</a:t>
            </a:r>
            <a:r>
              <a:rPr lang="zh-TW" altLang="en-US" sz="5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；他們額上常帶著他的名字。也不再有黑夜了，他們不需要燈光，也不需要日光，因為上主天主要光照他們；他們必要為王，至於無窮之世。」</a:t>
            </a:r>
            <a:endParaRPr lang="zh-HK" altLang="en-US" sz="5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35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44</a:t>
            </a:fld>
            <a:endParaRPr lang="en-US" altLang="zh-HK" dirty="0"/>
          </a:p>
        </p:txBody>
      </p:sp>
      <p:pic>
        <p:nvPicPr>
          <p:cNvPr id="3" name="Picture 2" descr="C:\scandoc\E&amp;P\143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88641"/>
            <a:ext cx="6720747" cy="651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0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99657" y="1741270"/>
            <a:ext cx="91730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2400">
              <a:spcAft>
                <a:spcPts val="0"/>
              </a:spcAft>
            </a:pPr>
            <a:r>
              <a:rPr lang="en-US" sz="7200" b="1" kern="100" dirty="0" smtClean="0">
                <a:solidFill>
                  <a:srgbClr val="FF0000"/>
                </a:solidFill>
                <a:latin typeface="Calibri" panose="020F0502020204030204" pitchFamily="34" charset="0"/>
                <a:ea typeface="PMingLiU" panose="02020500000000000000" pitchFamily="18" charset="-120"/>
                <a:cs typeface="Mangal" panose="02040503050203030202" pitchFamily="18" charset="0"/>
              </a:rPr>
              <a:t>2</a:t>
            </a:r>
            <a:r>
              <a:rPr lang="en-US" sz="7200" b="1" kern="100" dirty="0">
                <a:solidFill>
                  <a:srgbClr val="FF0000"/>
                </a:solidFill>
                <a:latin typeface="Calibri" panose="020F0502020204030204" pitchFamily="34" charset="0"/>
                <a:ea typeface="PMingLiU" panose="02020500000000000000" pitchFamily="18" charset="-120"/>
                <a:cs typeface="Mangal" panose="02040503050203030202" pitchFamily="18" charset="0"/>
              </a:rPr>
              <a:t>) </a:t>
            </a:r>
            <a:r>
              <a:rPr lang="zh-HK" altLang="en-US" sz="7200" b="1" kern="100" dirty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得到</a:t>
            </a:r>
            <a:r>
              <a:rPr lang="zh-HK" altLang="en-US" sz="72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生命的秘密</a:t>
            </a:r>
            <a:r>
              <a:rPr lang="zh-HK" altLang="en-US" sz="7200" b="1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，</a:t>
            </a:r>
            <a:r>
              <a:rPr lang="zh-HK" altLang="en-US" sz="72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為教會帶來</a:t>
            </a:r>
            <a:r>
              <a:rPr lang="zh-HK" altLang="en-US" sz="72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充滿恩寵和光明的新五旬節</a:t>
            </a:r>
            <a:endParaRPr lang="en-CA" sz="7200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</p:txBody>
      </p:sp>
      <p:pic>
        <p:nvPicPr>
          <p:cNvPr id="1433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18" y="508005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45</a:t>
            </a:fld>
            <a:endParaRPr lang="en-US" altLang="zh-HK" dirty="0"/>
          </a:p>
        </p:txBody>
      </p:sp>
      <p:sp>
        <p:nvSpPr>
          <p:cNvPr id="4" name="矩形 3"/>
          <p:cNvSpPr/>
          <p:nvPr/>
        </p:nvSpPr>
        <p:spPr>
          <a:xfrm>
            <a:off x="3095780" y="508005"/>
            <a:ext cx="7109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6000" b="1" kern="100" dirty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只有</a:t>
            </a:r>
            <a:r>
              <a:rPr lang="zh-HK" altLang="en-US" sz="60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在</a:t>
            </a:r>
            <a:r>
              <a:rPr lang="zh-HK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聖體</a:t>
            </a:r>
            <a:r>
              <a:rPr lang="zh-HK" altLang="en-US" sz="60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那裡才能</a:t>
            </a:r>
            <a:endParaRPr lang="zh-HK" alt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83393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93024" y="1545212"/>
            <a:ext cx="72232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2400">
              <a:spcAft>
                <a:spcPts val="0"/>
              </a:spcAft>
            </a:pPr>
            <a:r>
              <a:rPr lang="en-US" sz="7200" b="1" kern="100" dirty="0" smtClean="0">
                <a:solidFill>
                  <a:srgbClr val="FF0000"/>
                </a:solidFill>
                <a:latin typeface="Calibri" panose="020F0502020204030204" pitchFamily="34" charset="0"/>
                <a:ea typeface="PMingLiU" panose="02020500000000000000" pitchFamily="18" charset="-120"/>
                <a:cs typeface="Mangal" panose="02040503050203030202" pitchFamily="18" charset="0"/>
              </a:rPr>
              <a:t>(3</a:t>
            </a:r>
            <a:r>
              <a:rPr lang="en-US" sz="7200" b="1" kern="100" dirty="0">
                <a:solidFill>
                  <a:srgbClr val="FF0000"/>
                </a:solidFill>
                <a:latin typeface="Calibri" panose="020F0502020204030204" pitchFamily="34" charset="0"/>
                <a:ea typeface="PMingLiU" panose="02020500000000000000" pitchFamily="18" charset="-120"/>
                <a:cs typeface="Mangal" panose="02040503050203030202" pitchFamily="18" charset="0"/>
              </a:rPr>
              <a:t>) </a:t>
            </a:r>
            <a:r>
              <a:rPr lang="zh-HK" altLang="en-US" sz="7200" b="1" kern="100" dirty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找到再</a:t>
            </a:r>
            <a:r>
              <a:rPr lang="zh-HK" altLang="en-US" sz="72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度</a:t>
            </a:r>
            <a:endParaRPr lang="en-US" altLang="zh-HK" sz="7200" b="1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pPr indent="152400">
              <a:spcAft>
                <a:spcPts val="0"/>
              </a:spcAft>
            </a:pPr>
            <a:r>
              <a:rPr lang="zh-HK" altLang="en-US" sz="72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聖化教會的泉源</a:t>
            </a:r>
            <a:r>
              <a:rPr lang="zh-HK" altLang="en-US" sz="7200" b="1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，</a:t>
            </a:r>
            <a:r>
              <a:rPr lang="zh-HK" altLang="en-US" sz="7200" b="1" kern="100" dirty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那就</a:t>
            </a:r>
            <a:r>
              <a:rPr lang="zh-HK" altLang="en-US" sz="72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是</a:t>
            </a:r>
            <a:r>
              <a:rPr lang="zh-HK" altLang="en-US" sz="72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在聖體內</a:t>
            </a:r>
            <a:endParaRPr lang="en-US" altLang="zh-HK" sz="7200" b="1" kern="1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pPr indent="152400">
              <a:spcAft>
                <a:spcPts val="0"/>
              </a:spcAft>
            </a:pPr>
            <a:r>
              <a:rPr lang="zh-HK" altLang="en-US" sz="72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的耶穌</a:t>
            </a:r>
            <a:r>
              <a:rPr lang="en-US" sz="7200" b="1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!</a:t>
            </a:r>
            <a:endParaRPr lang="en-CA" sz="7200" kern="100" dirty="0"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" y="497541"/>
            <a:ext cx="4846710" cy="580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46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269773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7214" y="2297034"/>
            <a:ext cx="8240487" cy="4294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6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不要信賴和依靠的人為工具</a:t>
            </a:r>
            <a:r>
              <a:rPr lang="zh-HK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，</a:t>
            </a:r>
            <a:r>
              <a:rPr lang="zh-HK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而</a:t>
            </a:r>
            <a:r>
              <a:rPr lang="zh-HK" altLang="en-US" sz="6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是</a:t>
            </a:r>
            <a:r>
              <a:rPr lang="zh-HK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聖體內的耶穌，賜給教會煥然一新的力量</a:t>
            </a:r>
            <a:r>
              <a:rPr lang="zh-HK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  <a:cs typeface="Mangal" panose="02040503050203030202" pitchFamily="18" charset="0"/>
              </a:rPr>
              <a:t>。</a:t>
            </a:r>
            <a:endParaRPr lang="en-CA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758" y="395662"/>
            <a:ext cx="3686628" cy="190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47</a:t>
            </a:fld>
            <a:endParaRPr lang="en-US" altLang="zh-HK" dirty="0"/>
          </a:p>
        </p:txBody>
      </p:sp>
      <p:pic>
        <p:nvPicPr>
          <p:cNvPr id="5" name="Picture 2" descr="C:\scandoc\E&amp;P\14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33" y="1487579"/>
            <a:ext cx="3542990" cy="365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21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50224" y="1451429"/>
            <a:ext cx="68579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HK" altLang="en-US" sz="72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要讓你們的心</a:t>
            </a:r>
            <a:endParaRPr lang="en-US" altLang="zh-HK" sz="7200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pPr>
              <a:spcAft>
                <a:spcPts val="0"/>
              </a:spcAft>
            </a:pPr>
            <a:r>
              <a:rPr lang="zh-HK" altLang="en-US" sz="72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完</a:t>
            </a:r>
            <a:r>
              <a:rPr lang="zh-HK" altLang="en-US" sz="72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全沉浸</a:t>
            </a:r>
            <a:r>
              <a:rPr lang="zh-HK" altLang="en-US" sz="7200" kern="100" dirty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在祂</a:t>
            </a:r>
            <a:r>
              <a:rPr lang="zh-HK" altLang="en-US" sz="72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的</a:t>
            </a:r>
            <a:r>
              <a:rPr lang="zh-HK" altLang="en-US" sz="72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聖體之心</a:t>
            </a:r>
            <a:r>
              <a:rPr lang="zh-HK" altLang="en-US" sz="72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中</a:t>
            </a:r>
            <a:endParaRPr lang="en-CA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29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640"/>
            <a:ext cx="5150224" cy="629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48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5516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4683" y="418957"/>
            <a:ext cx="1013051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你們被召成為屬於耶穌聖體的</a:t>
            </a:r>
            <a:endParaRPr lang="en-US" altLang="zh-HK" sz="5400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r>
              <a:rPr lang="zh-HK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若</a:t>
            </a:r>
            <a:r>
              <a:rPr lang="zh-HK" altLang="en-US" sz="5400" dirty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望</a:t>
            </a:r>
            <a:r>
              <a:rPr lang="zh-HK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。</a:t>
            </a:r>
            <a:r>
              <a:rPr lang="zh-HK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祂</a:t>
            </a:r>
            <a:r>
              <a:rPr lang="zh-HK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隱藏</a:t>
            </a:r>
            <a:r>
              <a:rPr lang="zh-HK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在</a:t>
            </a:r>
            <a:r>
              <a:rPr lang="zh-HK" alt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受祝聖的面餅</a:t>
            </a:r>
            <a:r>
              <a:rPr lang="zh-HK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裡，</a:t>
            </a:r>
            <a:r>
              <a:rPr lang="zh-HK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存留</a:t>
            </a:r>
            <a:r>
              <a:rPr lang="zh-HK" altLang="en-US" sz="5400" dirty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在世上</a:t>
            </a:r>
            <a:r>
              <a:rPr lang="zh-HK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的</a:t>
            </a:r>
            <a:r>
              <a:rPr lang="zh-HK" alt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聖體櫃</a:t>
            </a:r>
            <a:r>
              <a:rPr lang="zh-HK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中</a:t>
            </a:r>
            <a:r>
              <a:rPr lang="zh-HK" altLang="en-US" sz="5400" dirty="0" smtClean="0">
                <a:latin typeface="標楷體"/>
                <a:ea typeface="標楷體"/>
                <a:cs typeface="Mangal" panose="02040503050203030202" pitchFamily="18" charset="0"/>
              </a:rPr>
              <a:t>。</a:t>
            </a:r>
            <a:endParaRPr lang="en-US" altLang="zh-HK" sz="5400" dirty="0" smtClean="0">
              <a:latin typeface="標楷體"/>
              <a:ea typeface="標楷體"/>
              <a:cs typeface="Mangal" panose="02040503050203030202" pitchFamily="18" charset="0"/>
            </a:endParaRPr>
          </a:p>
          <a:p>
            <a:r>
              <a:rPr lang="zh-TW" altLang="en-US" sz="60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朝拜聖體的聖召：</a:t>
            </a:r>
            <a:r>
              <a:rPr lang="zh-TW" altLang="en-US" sz="60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6000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5400" b="1" i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凡父交給我的，必到我</a:t>
            </a:r>
            <a:endParaRPr lang="en-US" altLang="zh-TW" sz="5400" b="1" i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b="1" i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這裡來；而到我這裡來的，</a:t>
            </a:r>
            <a:endParaRPr lang="en-US" altLang="zh-TW" sz="5400" b="1" i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b="1" i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我必不把他拋棄於外。」</a:t>
            </a:r>
            <a:r>
              <a:rPr lang="en-US" altLang="zh-TW" sz="3600" b="1" i="1" dirty="0" smtClean="0">
                <a:solidFill>
                  <a:srgbClr val="7030A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(</a:t>
            </a:r>
            <a:r>
              <a:rPr lang="zh-TW" altLang="en-US" sz="3600" b="1" i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</a:t>
            </a:r>
            <a:r>
              <a:rPr lang="en-US" altLang="zh-TW" sz="3600" b="1" i="1" dirty="0">
                <a:solidFill>
                  <a:srgbClr val="7030A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6:37)</a:t>
            </a:r>
            <a:endParaRPr lang="en-CA" sz="3600" b="1" i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957"/>
            <a:ext cx="2264682" cy="256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49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341898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57" b="97386" l="9988" r="89982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8" t="3402" r="17955" b="2347"/>
          <a:stretch/>
        </p:blipFill>
        <p:spPr bwMode="auto">
          <a:xfrm rot="16200000">
            <a:off x="3262867" y="-831118"/>
            <a:ext cx="5543626" cy="772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632" y="0"/>
            <a:ext cx="11713301" cy="6889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HK" altLang="en-US" sz="4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神領聖體經</a:t>
            </a:r>
            <a:r>
              <a:rPr kumimoji="1" lang="zh-HK" altLang="en-US" sz="5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kumimoji="1" lang="en-US" altLang="zh-HK" sz="52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kumimoji="1" lang="zh-TW" altLang="en-US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的耶穌，我真心全信禰在</a:t>
            </a:r>
            <a:endParaRPr kumimoji="1" lang="en-US" altLang="zh-TW" sz="5150" b="1" spc="-15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聖體聖事內，我愛禰超過一切</a:t>
            </a:r>
            <a:r>
              <a:rPr kumimoji="1" lang="en-US" altLang="zh-TW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endParaRPr kumimoji="1" lang="en-US" altLang="zh-TW" sz="5150" b="1" spc="-15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我渴望領禰到我心中。</a:t>
            </a:r>
            <a:endParaRPr kumimoji="1" lang="en-US" altLang="zh-TW" sz="5150" b="1" spc="-15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既然我現在不能實領禰，</a:t>
            </a:r>
            <a:endParaRPr kumimoji="1" lang="en-US" altLang="zh-TW" sz="5150" b="1" spc="-15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請賞我至少神領禰的恩典吧</a:t>
            </a:r>
            <a:r>
              <a:rPr kumimoji="1" lang="en-US" altLang="zh-TW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﹗</a:t>
            </a:r>
            <a:endParaRPr kumimoji="1" lang="en-US" altLang="zh-TW" sz="5150" b="1" spc="-15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我擁抱禰，完全與禰結合，</a:t>
            </a:r>
            <a:endParaRPr kumimoji="1" lang="en-US" altLang="zh-TW" sz="5150" b="1" spc="-15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像禰實在到了我的心中一樣，</a:t>
            </a:r>
            <a:endParaRPr kumimoji="1" lang="en-US" altLang="zh-TW" sz="5150" b="1" spc="-15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別讓我再與禰分離吧</a:t>
            </a:r>
            <a:r>
              <a:rPr kumimoji="1" lang="en-US" altLang="zh-TW" sz="5150" b="1" spc="-15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4800" b="1" spc="-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亞孟</a:t>
            </a:r>
            <a:endParaRPr kumimoji="1" lang="en-US" altLang="zh-TW" sz="5150" b="1" i="1" spc="-15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4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000" y="593637"/>
            <a:ext cx="947782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聖母：「我願意耶穌聖體在你們的教堂內找到祂的宮殿，讓祂在那裡受到信友的尊敬與崇拜，讓無數的天神、聖人和煉靈的歌聲，不停地在那裡包圍著祂。再次用鮮花和燈光圍繞至聖聖體。」</a:t>
            </a:r>
            <a:endParaRPr lang="en-CA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31" y="593637"/>
            <a:ext cx="2079625" cy="26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50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399988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01" y="369208"/>
            <a:ext cx="1142274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**務</a:t>
            </a:r>
            <a:r>
              <a:rPr lang="zh-HK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要</a:t>
            </a:r>
            <a:r>
              <a:rPr lang="zh-HK" altLang="en-US" sz="5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增加公開敬拜的時間</a:t>
            </a:r>
            <a:r>
              <a:rPr lang="zh-HK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，</a:t>
            </a:r>
            <a:endParaRPr lang="en-US" altLang="zh-HK" sz="5400" b="1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r>
              <a:rPr lang="zh-HK" alt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賠補</a:t>
            </a:r>
            <a:r>
              <a:rPr lang="zh-HK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祂在黑彌撒中所受的</a:t>
            </a:r>
            <a:r>
              <a:rPr lang="zh-HK" alt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冷淡、侮辱、無數的褻聖行為和可怕的咒駡 </a:t>
            </a:r>
            <a:r>
              <a:rPr 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; </a:t>
            </a:r>
            <a:r>
              <a:rPr lang="zh-HK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黑彌撒是魔鬼的褻聖儀式，越來越普遍，在儀式的高潮，有許多不可形容和淫穢不堪的行為，以褻瀆至聖聖體</a:t>
            </a:r>
            <a:r>
              <a:rPr lang="en-US" altLang="zh-HK" sz="54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。</a:t>
            </a:r>
            <a:endParaRPr lang="en-CA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51</a:t>
            </a:fld>
            <a:endParaRPr lang="en-US" altLang="zh-HK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8872" y="5462375"/>
            <a:ext cx="1262742" cy="94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528" y="5447521"/>
            <a:ext cx="2506435" cy="104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24943" y="5462375"/>
            <a:ext cx="1869865" cy="1029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9901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15413" y="1"/>
            <a:ext cx="1046516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54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花地瑪聖母</a:t>
            </a:r>
            <a:endParaRPr lang="zh-HK" altLang="en-US" sz="5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9" y="990601"/>
            <a:ext cx="11074451" cy="58674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52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253154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997700" y="1582340"/>
            <a:ext cx="47330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6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1916</a:t>
            </a:r>
            <a:r>
              <a:rPr lang="en-US" altLang="zh-TW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zh-TW" alt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花地瑪聖母</a:t>
            </a:r>
            <a:endParaRPr lang="en-US" altLang="zh-TW" sz="6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zh-TW" alt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顯現前一年</a:t>
            </a:r>
            <a:r>
              <a:rPr lang="en-US" altLang="zh-HK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</a:t>
            </a:r>
            <a:endParaRPr lang="zh-HK" alt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60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53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381657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encrypted-tbn0.gstatic.com/images?q=tbn:ANd9GcTqPpWzF9v1hTvmubVQXu6eNvERcwme1eA3ZCVNuLYcR_NVZl4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260648"/>
            <a:ext cx="11214084" cy="629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54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273068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5360" y="0"/>
            <a:ext cx="1156860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每日能奉獻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en-US" altLang="zh-TW" sz="5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zh-TW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疾</a:t>
            </a:r>
            <a:r>
              <a:rPr lang="zh-TW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病，</a:t>
            </a:r>
            <a:endParaRPr lang="en-US" altLang="zh-TW" sz="5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zh-TW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病弱的，</a:t>
            </a:r>
            <a:endParaRPr lang="en-US" altLang="zh-TW" sz="5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zh-TW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意外；</a:t>
            </a:r>
            <a:endParaRPr lang="en-US" altLang="zh-TW" sz="5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zh-TW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被攻擊；</a:t>
            </a:r>
            <a:endParaRPr lang="en-US" altLang="zh-TW" sz="5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zh-TW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孤單；</a:t>
            </a:r>
            <a:endParaRPr lang="en-US" altLang="zh-TW" sz="5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zh-TW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被批評</a:t>
            </a:r>
            <a:r>
              <a:rPr lang="zh-TW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</a:rPr>
              <a:t>、誣陷</a:t>
            </a:r>
            <a:r>
              <a:rPr lang="zh-TW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sz="5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zh-TW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被誤解</a:t>
            </a:r>
            <a:r>
              <a:rPr lang="en-US" altLang="zh-TW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… </a:t>
            </a:r>
            <a:endParaRPr lang="zh-TW" alt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55</a:t>
            </a:fld>
            <a:endParaRPr lang="en-US" altLang="zh-HK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7908" y="408213"/>
            <a:ext cx="4376060" cy="218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7315" y="1757546"/>
            <a:ext cx="3905800" cy="232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rrowheads="1"/>
          </p:cNvPicPr>
          <p:nvPr/>
        </p:nvPicPr>
        <p:blipFill>
          <a:blip r:embed="rId4"/>
          <a:srcRect l="8705" t="4814" r="8456" b="5185"/>
          <a:stretch>
            <a:fillRect/>
          </a:stretch>
        </p:blipFill>
        <p:spPr bwMode="auto">
          <a:xfrm>
            <a:off x="8312120" y="2918919"/>
            <a:ext cx="2987689" cy="333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09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56</a:t>
            </a:fld>
            <a:endParaRPr lang="en-US" altLang="zh-HK" dirty="0"/>
          </a:p>
        </p:txBody>
      </p:sp>
      <p:pic>
        <p:nvPicPr>
          <p:cNvPr id="3" name="Picture 2" descr="C:\scandoc\E&amp;P\15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201559"/>
            <a:ext cx="6816757" cy="651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05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2077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57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19507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5360" y="1"/>
            <a:ext cx="11856640" cy="6440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6500"/>
              </a:lnSpc>
              <a:spcBef>
                <a:spcPct val="0"/>
              </a:spcBef>
              <a:defRPr/>
            </a:pPr>
            <a:r>
              <a:rPr kumimoji="1" lang="zh-TW" altLang="en-US" sz="4800" u="sng" spc="-150" dirty="0" smtClean="0">
                <a:solidFill>
                  <a:srgbClr val="A379B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天使的祈禱 </a:t>
            </a:r>
            <a:r>
              <a:rPr kumimoji="1" lang="en-US" altLang="zh-TW" sz="4800" u="sng" spc="-150" dirty="0" smtClean="0">
                <a:solidFill>
                  <a:srgbClr val="A379B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Angel's </a:t>
            </a:r>
            <a:r>
              <a:rPr kumimoji="1" lang="en-US" altLang="zh-TW" sz="4800" u="sng" spc="-150" dirty="0">
                <a:solidFill>
                  <a:srgbClr val="A379B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Prayer</a:t>
            </a:r>
          </a:p>
          <a:p>
            <a:pPr lvl="0">
              <a:lnSpc>
                <a:spcPts val="4000"/>
              </a:lnSpc>
              <a:spcBef>
                <a:spcPct val="0"/>
              </a:spcBef>
              <a:defRPr/>
            </a:pPr>
            <a:r>
              <a:rPr kumimoji="1" lang="en-US" altLang="zh-TW" sz="4000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(</a:t>
            </a:r>
            <a:r>
              <a:rPr kumimoji="1" lang="zh-TW" altLang="en-US" sz="4000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歌</a:t>
            </a:r>
            <a:r>
              <a:rPr kumimoji="1" lang="en-US" altLang="zh-TW" sz="4000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)</a:t>
            </a:r>
          </a:p>
          <a:p>
            <a:pPr lvl="0" algn="ctr">
              <a:lnSpc>
                <a:spcPts val="6500"/>
              </a:lnSpc>
              <a:spcBef>
                <a:spcPct val="0"/>
              </a:spcBef>
              <a:defRPr/>
            </a:pPr>
            <a:r>
              <a:rPr kumimoji="1" lang="zh-TW" altLang="en-US" sz="6000" b="1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我上主，我信祢，</a:t>
            </a:r>
            <a:r>
              <a:rPr kumimoji="1" lang="zh-TW" altLang="en-US" sz="6000" b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欽崇祢，依靠祢並愛祢，</a:t>
            </a:r>
            <a:endParaRPr kumimoji="1" lang="en-US" altLang="zh-TW" sz="6000" b="1" spc="-15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  <a:p>
            <a:pPr lvl="0" algn="ctr">
              <a:lnSpc>
                <a:spcPts val="6500"/>
              </a:lnSpc>
              <a:spcBef>
                <a:spcPct val="0"/>
              </a:spcBef>
              <a:defRPr/>
            </a:pPr>
            <a:r>
              <a:rPr kumimoji="1" lang="zh-TW" altLang="en-US" sz="6000" b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我求祢寬</a:t>
            </a:r>
            <a:r>
              <a:rPr kumimoji="1" lang="zh-TW" altLang="en-US" sz="6000" b="1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赦那些不信</a:t>
            </a:r>
            <a:r>
              <a:rPr kumimoji="1" lang="zh-TW" altLang="en-US" sz="6000" b="1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，</a:t>
            </a:r>
            <a:endParaRPr kumimoji="1" lang="en-US" altLang="zh-TW" sz="6000" b="1" spc="-15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  <a:p>
            <a:pPr lvl="0" algn="ctr">
              <a:lnSpc>
                <a:spcPts val="6500"/>
              </a:lnSpc>
              <a:spcBef>
                <a:spcPct val="0"/>
              </a:spcBef>
              <a:defRPr/>
            </a:pPr>
            <a:r>
              <a:rPr kumimoji="1" lang="zh-TW" altLang="en-US" sz="6000" b="1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不欽崇，不依靠，</a:t>
            </a:r>
            <a:endParaRPr kumimoji="1" lang="en-US" altLang="zh-TW" sz="6000" b="1" spc="-15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  <a:p>
            <a:pPr lvl="0" algn="ctr">
              <a:lnSpc>
                <a:spcPts val="6500"/>
              </a:lnSpc>
              <a:spcBef>
                <a:spcPct val="0"/>
              </a:spcBef>
              <a:defRPr/>
            </a:pPr>
            <a:r>
              <a:rPr kumimoji="1" lang="zh-TW" altLang="en-US" sz="6000" b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不愛祢的</a:t>
            </a:r>
            <a:r>
              <a:rPr kumimoji="1" lang="zh-TW" altLang="en-US" sz="6000" b="1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人。</a:t>
            </a:r>
            <a:r>
              <a:rPr kumimoji="1" lang="en-US" altLang="zh-TW" sz="6000" i="1" spc="-150" dirty="0" smtClean="0">
                <a:solidFill>
                  <a:srgbClr val="A379B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 </a:t>
            </a:r>
            <a:endParaRPr kumimoji="1" lang="en-US" altLang="zh-TW" sz="6000" i="1" spc="-150" dirty="0">
              <a:solidFill>
                <a:srgbClr val="A379B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  <a:p>
            <a:pPr lvl="0" algn="r">
              <a:lnSpc>
                <a:spcPts val="6500"/>
              </a:lnSpc>
              <a:spcBef>
                <a:spcPct val="0"/>
              </a:spcBef>
              <a:defRPr/>
            </a:pPr>
            <a:r>
              <a:rPr kumimoji="1" lang="en-US" altLang="zh-TW" sz="6000" i="1" spc="-150" dirty="0">
                <a:solidFill>
                  <a:srgbClr val="A379B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 </a:t>
            </a:r>
            <a:r>
              <a:rPr kumimoji="1" lang="en-US" altLang="zh-TW" sz="5400" i="1" spc="-1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(x3)</a:t>
            </a:r>
            <a:endParaRPr kumimoji="1" lang="zh-TW" altLang="en-US" sz="5400" b="1" i="1" spc="-1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58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45451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8643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 聖體</a:t>
            </a:r>
            <a:r>
              <a:rPr lang="zh-HK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是</a:t>
            </a:r>
            <a:r>
              <a:rPr lang="zh-TW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教會全部生活的中心</a:t>
            </a:r>
            <a:endParaRPr lang="en-CA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6</a:t>
            </a:fld>
            <a:endParaRPr lang="en-US" altLang="zh-HK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87" y="1368972"/>
            <a:ext cx="9269826" cy="521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4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26971" y="623892"/>
            <a:ext cx="777965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zh-TW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聖體</a:t>
            </a:r>
            <a:r>
              <a:rPr lang="zh-TW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內的耶穌，</a:t>
            </a:r>
            <a:r>
              <a:rPr lang="zh-HK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應是</a:t>
            </a:r>
            <a:r>
              <a:rPr lang="zh-HK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教會全團體集會</a:t>
            </a:r>
            <a:r>
              <a:rPr lang="zh-TW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的</a:t>
            </a:r>
            <a:r>
              <a:rPr lang="zh-TW" alt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中心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 </a:t>
            </a:r>
            <a:r>
              <a:rPr lang="en-US" sz="7200" b="1" dirty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; </a:t>
            </a:r>
            <a:endParaRPr lang="en-US" sz="7200" b="1" dirty="0" smtClean="0"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zh-TW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我</a:t>
            </a:r>
            <a:r>
              <a:rPr lang="zh-TW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們</a:t>
            </a:r>
            <a:r>
              <a:rPr lang="zh-HK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要重新成為</a:t>
            </a:r>
            <a:r>
              <a:rPr lang="zh-HK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完</a:t>
            </a:r>
            <a:r>
              <a:rPr lang="zh-HK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善的朝拜者</a:t>
            </a:r>
            <a:endParaRPr lang="en-CA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15" y="812578"/>
            <a:ext cx="2412863" cy="35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7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94453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9718" y="0"/>
            <a:ext cx="89691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在聖體內的耶穌，</a:t>
            </a:r>
            <a:r>
              <a:rPr lang="zh-HK" altLang="en-US" sz="6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應</a:t>
            </a:r>
            <a:r>
              <a:rPr lang="zh-TW" altLang="en-US" sz="6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成為</a:t>
            </a:r>
            <a:r>
              <a:rPr lang="zh-TW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一切祈禱的巔峰</a:t>
            </a:r>
            <a:endParaRPr lang="en-US" altLang="zh-TW" sz="6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r>
              <a:rPr lang="zh-TW" altLang="en-US" sz="6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這必須是</a:t>
            </a:r>
            <a:r>
              <a:rPr lang="zh-TW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朝</a:t>
            </a:r>
            <a:r>
              <a:rPr lang="zh-TW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拜</a:t>
            </a:r>
            <a:r>
              <a:rPr lang="zh-TW" altLang="en-US" sz="6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、</a:t>
            </a:r>
            <a:r>
              <a:rPr lang="zh-HK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感</a:t>
            </a:r>
            <a:r>
              <a:rPr lang="zh-TW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謝</a:t>
            </a:r>
            <a:r>
              <a:rPr lang="zh-TW" altLang="en-US" sz="6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、   </a:t>
            </a:r>
            <a:r>
              <a:rPr lang="en-US" altLang="zh-TW" sz="6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		</a:t>
            </a:r>
            <a:r>
              <a:rPr lang="zh-HK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贊</a:t>
            </a:r>
            <a:r>
              <a:rPr lang="zh-TW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美</a:t>
            </a:r>
            <a:r>
              <a:rPr lang="zh-TW" altLang="en-US" sz="6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和</a:t>
            </a:r>
            <a:r>
              <a:rPr lang="zh-TW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贖罪的祈禱</a:t>
            </a:r>
            <a:endParaRPr lang="en-CA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8</a:t>
            </a:fld>
            <a:endParaRPr lang="en-US" altLang="zh-HK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16357"/>
            <a:ext cx="4988859" cy="374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2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8176" y="659724"/>
            <a:ext cx="67938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buFont typeface="Arial" panose="020B0604020202020204" pitchFamily="34" charset="0"/>
              <a:buChar char="•"/>
            </a:pPr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聖體內的耶穌， </a:t>
            </a:r>
            <a:r>
              <a:rPr lang="zh-HK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是</a:t>
            </a:r>
            <a:r>
              <a:rPr lang="zh-HK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全部禮儀行動 的中心</a:t>
            </a:r>
            <a:endParaRPr lang="en-US" altLang="zh-HK" sz="6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anose="02040503050203030202" pitchFamily="18" charset="0"/>
            </a:endParaRPr>
          </a:p>
          <a:p>
            <a:pPr marL="358775" indent="-358775">
              <a:buFont typeface="Arial" panose="020B0604020202020204" pitchFamily="34" charset="0"/>
              <a:buChar char="•"/>
            </a:pPr>
            <a:r>
              <a:rPr lang="zh-HK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因為禮儀</a:t>
            </a:r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行動</a:t>
            </a:r>
            <a:r>
              <a:rPr lang="zh-HK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是 </a:t>
            </a:r>
            <a:r>
              <a:rPr lang="zh-HK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欽祟天</a:t>
            </a:r>
            <a:r>
              <a:rPr lang="zh-TW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主至聖聖三的禮</a:t>
            </a:r>
            <a:r>
              <a:rPr lang="zh-HK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anose="02040503050203030202" pitchFamily="18" charset="0"/>
              </a:rPr>
              <a:t>贊</a:t>
            </a:r>
            <a:endParaRPr lang="en-CA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altLang="zh-HK" smtClean="0"/>
              <a:t>9</a:t>
            </a:fld>
            <a:endParaRPr lang="en-US" altLang="zh-HK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59722"/>
            <a:ext cx="5234890" cy="563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nded Design Yellow 16x9">
  <a:themeElements>
    <a:clrScheme name="Banded_Design_Yellow">
      <a:dk1>
        <a:srgbClr val="323232"/>
      </a:dk1>
      <a:lt1>
        <a:sysClr val="window" lastClr="FFFFFF"/>
      </a:lt1>
      <a:dk2>
        <a:srgbClr val="000000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66677B1-365E-411F-9971-C788BC2975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Yellow banded design presentation (widescreen)</Template>
  <TotalTime>0</TotalTime>
  <Words>2135</Words>
  <Application>Microsoft Office PowerPoint</Application>
  <PresentationFormat>自訂</PresentationFormat>
  <Paragraphs>204</Paragraphs>
  <Slides>58</Slides>
  <Notes>6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58</vt:i4>
      </vt:variant>
    </vt:vector>
  </HeadingPairs>
  <TitlesOfParts>
    <vt:vector size="59" baseType="lpstr">
      <vt:lpstr>Banded Design Yellow 16x9</vt:lpstr>
      <vt:lpstr>賠補聖體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 </vt:lpstr>
      <vt:lpstr>PowerPoint 簡報</vt:lpstr>
      <vt:lpstr>PowerPoint 簡報</vt:lpstr>
      <vt:lpstr>每位信友常有權利 選擇用口恭領聖體。(救贖聖事 92) </vt:lpstr>
      <vt:lpstr>應格外留意的是：領聖體者應即時在送聖體員面前領下聖體，以免有人用手把聖體帶走。假若有褻瀆聖體的危險，則不應以手領方式分送聖體。(救贖聖事  92)</vt:lpstr>
      <vt:lpstr>為了避免讓聖體或其碎塊掉落， 信友領聖體時應繼續使用聖體碟。(救贖聖事 93)</vt:lpstr>
      <vt:lpstr>  信友不可「自己取聖體或聖爵，更不可互相傳遞聖體和聖爵」。 應杜絕下列流弊： 在婚配彌撒中，新人互相送聖體。(救贖聖事)</vt:lpstr>
      <vt:lpstr>應絕對排除任何能使聖體聖血受到褻瀆的危險，即使是極其輕微者亦然。 (救贖聖事 101)</vt:lpstr>
      <vt:lpstr>不許領聖事者自行以聖體蘸聖血， 亦不可用手領取蘸了聖血的聖體。 (救贖聖事 104 )</vt:lpstr>
      <vt:lpstr>如弱智者領聖體，為免不慎掉下碎片，最好口領聖體。</vt:lpstr>
      <vt:lpstr>1969年,聖教宗保祿六世 「主的紀念」牧函中明言 「不接受手領聖體, 各地主教團也強烈反對手領。」 但20世紀60年代，手領聖體在很多地方 往往非法地進行。</vt:lpstr>
      <vt:lpstr>口領聖體的好處:   1.不用擔心 信眾的手不夠清潔 2.減少遺失 聖體碎屑的可能 3.毋須在領聖體後 潔淨手掌 (著名的禮儀學家勇滿)</vt:lpstr>
      <vt:lpstr>自教宗本篤十六世上任，他恢復口領聖體。</vt:lpstr>
      <vt:lpstr>PowerPoint 簡報</vt:lpstr>
      <vt:lpstr>PowerPoint 簡報</vt:lpstr>
      <vt:lpstr>PowerPoint 簡報</vt:lpstr>
      <vt:lpstr>我親自要為 聖體內我的聖子耶穌, 填補祂四周的空虛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2016-08-18T21:15:13Z</dcterms:created>
  <dcterms:modified xsi:type="dcterms:W3CDTF">2018-10-20T12:22:49Z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TC029009979991</vt:lpwstr>
  </property>
</Properties>
</file>